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72" r:id="rId5"/>
    <p:sldId id="27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AE3275-9E35-F7AA-91E1-155966B91010}" v="18" dt="2026-08-18T12:31:25.269"/>
    <p1510:client id="{746DBE9A-81C4-359E-5708-7708AC3EB73C}" v="37" dt="2026-08-18T12:36:26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43DF7-F34A-41E1-8A4E-6B433D3A8B1A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1142E-ECA7-4D4B-8E04-E02C4D2F10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611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12C0B-C773-9469-C5DA-43188BAFE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B722C-A8E5-15F4-CB55-4764F03E9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3BFBA-3972-26CD-DB9F-A35E8557A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DCE27-4593-A341-B067-76705698A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65F82-0691-FBFB-A3E2-7B99DD95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884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E96E1-3BCB-8B3D-911B-BBB07F43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F665B-2A22-B1F3-E031-FE3061E6F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2A6A3-2C85-D862-71CB-148D085F6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60AEE-2247-A076-E1FC-EECD371A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3C9BE-9BA2-EC08-B7CE-4590AF384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71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CF4A-F854-5151-16D1-1488B514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5C21C4-AD6A-EEC8-D9CB-D8FCB64A5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21891-872B-AB70-F4DC-70FCB5FDE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3E394-F141-F446-20AE-C7D7B64D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3DFF-6A88-24F0-5D99-C44DD653D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36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1B898-ACA7-59A6-20AE-C208D4F5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4D280-BE35-5DBD-C62C-38783E826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DDE406-9EE2-A935-313A-97977EF30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C9C749-E457-A9E6-F6A2-6A1E374AC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D2D99D-BC36-785C-E5BF-26E5D40A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C1AFE-03CE-5992-CD86-E0E2F12B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05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C5643-0E8C-57E8-81CB-07B75D757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648A4-4478-E8A0-3E1F-81A4C9D4EB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B5F3D-E842-EE87-FF9E-AD848071A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17A248-556E-EEB6-F739-D8131A53FA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8A3FB7-B99A-2A80-6C9E-3DF565E93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1F1861-4955-9F66-D7AA-5326DC8AE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9F7702-32F5-AA69-95CB-66E1F90E8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17A534-C64D-DADA-5443-051057582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109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FBA0D-295D-6907-1E4A-C3EC16EDA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AB5A01-12B2-BD56-BE69-ADF9D9B0D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D0A1E-477A-D723-37AF-127D2668D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5AFAFD-4BDD-00C2-DAA9-F07DADFE4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256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B9E2E1-EBC0-B7BE-4490-194ACB8C3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64B33C-1246-15A6-085B-A88C3639A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D76500-1BE2-C3C1-54DD-67CD8C73A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39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58A8-9AE4-631F-8A7F-A17219D7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836B5-6175-602B-8B8C-BDFE1537C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ECB4A-69AC-3464-35E0-491D930D1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7976D-D5F6-2CAE-3B99-EA8015B2D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A5740-5A15-4BC7-7E44-46A669255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BD17A-6FC2-A456-4B0C-9A51B0905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42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DD66-80E9-E779-935C-0EDF5EA40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D4B3E-54CA-7198-29B2-7E2D64885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C9BD7-1BC4-31A4-2629-A87D42F949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25915-4A51-0623-01B1-832BDF8D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DF72C-DE4A-C63B-7DE5-7ECAADA57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79847-646B-1230-906E-60FCE3A8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64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2710-8208-831E-9B0F-12EC9DCA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204954-9C7F-DB95-E87F-240AAB50C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6DD43-E152-C6B5-492F-84532FEF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7C9EB-DD59-0F98-49E4-078CCDFC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84E0E-A545-46CE-F4FD-17B509CFB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810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C64C5-2610-5DC8-F32C-158C12AF91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241C1E-43D3-4E06-2906-72B4D310D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EB0D2-8B39-13B8-1FDB-4054ACD3E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D0E8A-AF70-FA52-3D5B-1A79AA235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E8C45-C0CB-C9E6-A82C-06BCC81EB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98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5D3673-6AEF-5339-DE4F-B1D3B162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445839-D8CD-1F7D-D557-0BE70EC9E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55971-1039-E947-3A62-7A93E7461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32E807-0250-44E8-88ED-21AADA0EDF5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7E15D-AADB-720D-8B80-7B8681B086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7505A-5E55-A4E8-EFA5-C62673E706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3FD977-C349-4601-9713-3F840E8312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719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7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>
            <a:extLst>
              <a:ext uri="{FF2B5EF4-FFF2-40B4-BE49-F238E27FC236}">
                <a16:creationId xmlns:a16="http://schemas.microsoft.com/office/drawing/2014/main" id="{8A450FBE-E087-38EF-987C-9413A039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309" y="2877708"/>
            <a:ext cx="1358369" cy="135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726A12-F3F0-4AC8-9232-F591E485DC1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6503060"/>
            <a:ext cx="12192000" cy="46934"/>
          </a:xfrm>
          <a:prstGeom prst="line">
            <a:avLst/>
          </a:prstGeom>
          <a:ln w="38100">
            <a:solidFill>
              <a:srgbClr val="00491E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226ED38-6D18-99CD-6E9C-331E80EE840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1111004" y="0"/>
            <a:ext cx="28322" cy="6858000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miter lim="800000"/>
          </a:ln>
          <a:effectLst/>
        </p:spPr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049EBDD4-5E30-07C8-A460-7CFB53A64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310" y="4083552"/>
            <a:ext cx="8187234" cy="355591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BD0D09A8-6146-4DAF-9A58-658A486FEE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rcRect l="1924"/>
          <a:stretch/>
        </p:blipFill>
        <p:spPr>
          <a:xfrm>
            <a:off x="669895" y="78075"/>
            <a:ext cx="938862" cy="77602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5411DD8-FDC7-4705-A2F9-918964882C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27501" y="1577372"/>
            <a:ext cx="7420652" cy="307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rgbClr val="0049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Reception | Autumn Term</a:t>
            </a:r>
          </a:p>
        </p:txBody>
      </p:sp>
      <p:pic>
        <p:nvPicPr>
          <p:cNvPr id="14" name="Picture 13" descr="A logo with green and white text&#10;&#10;Description automatically generated">
            <a:extLst>
              <a:ext uri="{FF2B5EF4-FFF2-40B4-BE49-F238E27FC236}">
                <a16:creationId xmlns:a16="http://schemas.microsoft.com/office/drawing/2014/main" id="{4AF1AE46-FF2F-E675-4761-F8707B9D2F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750" y="241009"/>
            <a:ext cx="2036154" cy="1173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EDB424F-EC65-FD1B-8ACB-56DBF4123E8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21" b="-592"/>
          <a:stretch>
            <a:fillRect/>
          </a:stretch>
        </p:blipFill>
        <p:spPr>
          <a:xfrm>
            <a:off x="1870808" y="4643804"/>
            <a:ext cx="8752404" cy="18012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25FD21-D41A-D6E7-EA0E-E2D798E6B8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-1282"/>
          <a:stretch>
            <a:fillRect/>
          </a:stretch>
        </p:blipFill>
        <p:spPr>
          <a:xfrm>
            <a:off x="142875" y="894292"/>
            <a:ext cx="628650" cy="8392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523CC6-5AA1-36F4-166E-2F4B23C028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667"/>
          <a:stretch>
            <a:fillRect/>
          </a:stretch>
        </p:blipFill>
        <p:spPr>
          <a:xfrm>
            <a:off x="402167" y="1883833"/>
            <a:ext cx="636905" cy="838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A730A4-6623-FDDD-B1FB-94D338E7782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1724" t="-1282"/>
          <a:stretch>
            <a:fillRect/>
          </a:stretch>
        </p:blipFill>
        <p:spPr>
          <a:xfrm>
            <a:off x="89868" y="2809834"/>
            <a:ext cx="629799" cy="8392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879DEF-C839-E2BA-7AFF-3B35C1EC28B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49250" y="3704167"/>
            <a:ext cx="638175" cy="838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337E74-C6FC-6C09-A06E-FDB79532A8E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-1639" r="1639" b="1220"/>
          <a:stretch>
            <a:fillRect/>
          </a:stretch>
        </p:blipFill>
        <p:spPr>
          <a:xfrm>
            <a:off x="142840" y="4630208"/>
            <a:ext cx="647700" cy="8656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9E6C30-764A-E395-4885-D0C94CDBEAC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613"/>
          <a:stretch>
            <a:fillRect/>
          </a:stretch>
        </p:blipFill>
        <p:spPr>
          <a:xfrm>
            <a:off x="391754" y="5545667"/>
            <a:ext cx="655996" cy="8953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C226D1-F0D3-385F-FA88-8F5AF136F6DB}"/>
              </a:ext>
            </a:extLst>
          </p:cNvPr>
          <p:cNvSpPr txBox="1"/>
          <p:nvPr/>
        </p:nvSpPr>
        <p:spPr>
          <a:xfrm>
            <a:off x="3054927" y="3241365"/>
            <a:ext cx="6109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FDE529-D5CC-0B74-7A36-670B1D1702A5}"/>
              </a:ext>
            </a:extLst>
          </p:cNvPr>
          <p:cNvSpPr txBox="1"/>
          <p:nvPr/>
        </p:nvSpPr>
        <p:spPr>
          <a:xfrm>
            <a:off x="391754" y="3108660"/>
            <a:ext cx="6109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1037" name="Picture 13">
            <a:extLst>
              <a:ext uri="{FF2B5EF4-FFF2-40B4-BE49-F238E27FC236}">
                <a16:creationId xmlns:a16="http://schemas.microsoft.com/office/drawing/2014/main" id="{7AE4ECE0-C94F-3128-6562-97DAAAB2A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581" y="2661685"/>
            <a:ext cx="1262040" cy="145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When a Dragon Goes to School">
            <a:extLst>
              <a:ext uri="{FF2B5EF4-FFF2-40B4-BE49-F238E27FC236}">
                <a16:creationId xmlns:a16="http://schemas.microsoft.com/office/drawing/2014/main" id="{09E9DFB3-14A6-E630-88DF-406D74045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68" y="3050291"/>
            <a:ext cx="1030826" cy="1032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>
            <a:extLst>
              <a:ext uri="{FF2B5EF4-FFF2-40B4-BE49-F238E27FC236}">
                <a16:creationId xmlns:a16="http://schemas.microsoft.com/office/drawing/2014/main" id="{909F2A7D-A712-00B0-61F3-6194D3CD12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636" y="2596710"/>
            <a:ext cx="1520528" cy="152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Spreading My Wings : Hussain, Nadiya ...">
            <a:extLst>
              <a:ext uri="{FF2B5EF4-FFF2-40B4-BE49-F238E27FC236}">
                <a16:creationId xmlns:a16="http://schemas.microsoft.com/office/drawing/2014/main" id="{2E0C85B5-17BB-9CAA-B85B-9CAA63458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507" y="2695277"/>
            <a:ext cx="1359551" cy="136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>
            <a:extLst>
              <a:ext uri="{FF2B5EF4-FFF2-40B4-BE49-F238E27FC236}">
                <a16:creationId xmlns:a16="http://schemas.microsoft.com/office/drawing/2014/main" id="{3BFF7030-7416-226D-C815-FBF8966CE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325" y="2490039"/>
            <a:ext cx="1332157" cy="162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9999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5726A12-F3F0-4AC8-9232-F591E485DC1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0" y="6503060"/>
            <a:ext cx="12192000" cy="46934"/>
          </a:xfrm>
          <a:prstGeom prst="line">
            <a:avLst/>
          </a:prstGeom>
          <a:ln w="38100">
            <a:solidFill>
              <a:srgbClr val="00491E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226ED38-6D18-99CD-6E9C-331E80EE840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1111004" y="0"/>
            <a:ext cx="28322" cy="6858000"/>
          </a:xfrm>
          <a:prstGeom prst="line">
            <a:avLst/>
          </a:prstGeom>
          <a:noFill/>
          <a:ln w="57150" cap="flat" cmpd="sng" algn="ctr">
            <a:solidFill>
              <a:srgbClr val="00B0F0"/>
            </a:solidFill>
            <a:prstDash val="solid"/>
            <a:miter lim="800000"/>
          </a:ln>
          <a:effectLst/>
        </p:spPr>
      </p:cxnSp>
      <p:pic>
        <p:nvPicPr>
          <p:cNvPr id="86" name="Picture 85">
            <a:extLst>
              <a:ext uri="{FF2B5EF4-FFF2-40B4-BE49-F238E27FC236}">
                <a16:creationId xmlns:a16="http://schemas.microsoft.com/office/drawing/2014/main" id="{BD0D09A8-6146-4DAF-9A58-658A486FEE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l="1924"/>
          <a:stretch/>
        </p:blipFill>
        <p:spPr>
          <a:xfrm>
            <a:off x="669895" y="78075"/>
            <a:ext cx="938862" cy="77602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5411DD8-FDC7-4705-A2F9-918964882C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27501" y="1577372"/>
            <a:ext cx="7420652" cy="307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rgbClr val="0049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Reception | Autumn Term – SUPPORTING BOOKSHELF</a:t>
            </a:r>
          </a:p>
        </p:txBody>
      </p:sp>
      <p:pic>
        <p:nvPicPr>
          <p:cNvPr id="14" name="Picture 13" descr="A logo with green and white text&#10;&#10;Description automatically generated">
            <a:extLst>
              <a:ext uri="{FF2B5EF4-FFF2-40B4-BE49-F238E27FC236}">
                <a16:creationId xmlns:a16="http://schemas.microsoft.com/office/drawing/2014/main" id="{4AF1AE46-FF2F-E675-4761-F8707B9D2F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750" y="241009"/>
            <a:ext cx="2036154" cy="1173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9C459E-BAD1-5557-3684-06662FB406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1" b="-592"/>
          <a:stretch>
            <a:fillRect/>
          </a:stretch>
        </p:blipFill>
        <p:spPr>
          <a:xfrm>
            <a:off x="2154115" y="4565650"/>
            <a:ext cx="8752404" cy="1801295"/>
          </a:xfrm>
          <a:prstGeom prst="rect">
            <a:avLst/>
          </a:prstGeom>
        </p:spPr>
      </p:pic>
      <p:pic>
        <p:nvPicPr>
          <p:cNvPr id="5" name="Picture 4" descr="A white and orange sign with two people&#10;&#10;AI-generated content may be incorrect.">
            <a:extLst>
              <a:ext uri="{FF2B5EF4-FFF2-40B4-BE49-F238E27FC236}">
                <a16:creationId xmlns:a16="http://schemas.microsoft.com/office/drawing/2014/main" id="{5BAEFDE1-9167-36FD-67F5-EC1A8E49D2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-1282"/>
          <a:stretch>
            <a:fillRect/>
          </a:stretch>
        </p:blipFill>
        <p:spPr>
          <a:xfrm>
            <a:off x="142875" y="894292"/>
            <a:ext cx="628650" cy="839299"/>
          </a:xfrm>
          <a:prstGeom prst="rect">
            <a:avLst/>
          </a:prstGeom>
        </p:spPr>
      </p:pic>
      <p:pic>
        <p:nvPicPr>
          <p:cNvPr id="7" name="Picture 6" descr="A blue sign with white text and a person holding a child&#10;&#10;AI-generated content may be incorrect.">
            <a:extLst>
              <a:ext uri="{FF2B5EF4-FFF2-40B4-BE49-F238E27FC236}">
                <a16:creationId xmlns:a16="http://schemas.microsoft.com/office/drawing/2014/main" id="{621C18E4-FBDD-319F-6AF3-A1FAB1D1AB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667"/>
          <a:stretch>
            <a:fillRect/>
          </a:stretch>
        </p:blipFill>
        <p:spPr>
          <a:xfrm>
            <a:off x="402167" y="1883833"/>
            <a:ext cx="636905" cy="838200"/>
          </a:xfrm>
          <a:prstGeom prst="rect">
            <a:avLst/>
          </a:prstGeom>
        </p:spPr>
      </p:pic>
      <p:pic>
        <p:nvPicPr>
          <p:cNvPr id="9" name="Picture 8" descr="A blue sign with a person and a shield&#10;&#10;AI-generated content may be incorrect.">
            <a:extLst>
              <a:ext uri="{FF2B5EF4-FFF2-40B4-BE49-F238E27FC236}">
                <a16:creationId xmlns:a16="http://schemas.microsoft.com/office/drawing/2014/main" id="{44F144E6-FFF7-B433-4554-3E99E4A60F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1724" t="-1282"/>
          <a:stretch>
            <a:fillRect/>
          </a:stretch>
        </p:blipFill>
        <p:spPr>
          <a:xfrm>
            <a:off x="89868" y="2809834"/>
            <a:ext cx="629799" cy="839299"/>
          </a:xfrm>
          <a:prstGeom prst="rect">
            <a:avLst/>
          </a:prstGeom>
        </p:spPr>
      </p:pic>
      <p:pic>
        <p:nvPicPr>
          <p:cNvPr id="11" name="Picture 10" descr="A sign with a person holding books&#10;&#10;AI-generated content may be incorrect.">
            <a:extLst>
              <a:ext uri="{FF2B5EF4-FFF2-40B4-BE49-F238E27FC236}">
                <a16:creationId xmlns:a16="http://schemas.microsoft.com/office/drawing/2014/main" id="{FD5CC422-03CC-1EAE-6BF0-432CB8EB72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49250" y="3704167"/>
            <a:ext cx="638175" cy="8382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2B49DD6-9702-A244-85B4-CE4DCA6BEEE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1639" r="1639" b="1220"/>
          <a:stretch>
            <a:fillRect/>
          </a:stretch>
        </p:blipFill>
        <p:spPr>
          <a:xfrm>
            <a:off x="142840" y="4630208"/>
            <a:ext cx="647700" cy="865614"/>
          </a:xfrm>
          <a:prstGeom prst="rect">
            <a:avLst/>
          </a:prstGeom>
        </p:spPr>
      </p:pic>
      <p:pic>
        <p:nvPicPr>
          <p:cNvPr id="21" name="Picture 20" descr="A red and white sign with white text&#10;&#10;AI-generated content may be incorrect.">
            <a:extLst>
              <a:ext uri="{FF2B5EF4-FFF2-40B4-BE49-F238E27FC236}">
                <a16:creationId xmlns:a16="http://schemas.microsoft.com/office/drawing/2014/main" id="{EFF289B7-EA6D-974B-A661-3770DBA8D83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13"/>
          <a:stretch>
            <a:fillRect/>
          </a:stretch>
        </p:blipFill>
        <p:spPr>
          <a:xfrm>
            <a:off x="391754" y="5545667"/>
            <a:ext cx="655996" cy="8953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4A87D8D-E1C7-97D4-100D-BBC53E307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076" y="2120373"/>
            <a:ext cx="8576299" cy="255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609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CDD5146DE3A844B93E220FFF3C4A5F" ma:contentTypeVersion="16" ma:contentTypeDescription="Create a new document." ma:contentTypeScope="" ma:versionID="7d4968225eafce0923ba980db07fe1b8">
  <xsd:schema xmlns:xsd="http://www.w3.org/2001/XMLSchema" xmlns:xs="http://www.w3.org/2001/XMLSchema" xmlns:p="http://schemas.microsoft.com/office/2006/metadata/properties" xmlns:ns2="63cb7345-cad6-4f7e-a456-1330b46868d6" xmlns:ns3="2295282d-5767-4896-9c6e-b7e8790f7d60" targetNamespace="http://schemas.microsoft.com/office/2006/metadata/properties" ma:root="true" ma:fieldsID="6eeab50bd080910728da825a168bc5f7" ns2:_="" ns3:_="">
    <xsd:import namespace="63cb7345-cad6-4f7e-a456-1330b46868d6"/>
    <xsd:import namespace="2295282d-5767-4896-9c6e-b7e8790f7d6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cb7345-cad6-4f7e-a456-1330b46868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1edd69d-d766-48bb-aaf0-d15765f447b0}" ma:internalName="TaxCatchAll" ma:showField="CatchAllData" ma:web="63cb7345-cad6-4f7e-a456-1330b46868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5282d-5767-4896-9c6e-b7e8790f7d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4acdba8-d75a-418d-ac50-62076df5af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295282d-5767-4896-9c6e-b7e8790f7d60">
      <Terms xmlns="http://schemas.microsoft.com/office/infopath/2007/PartnerControls"/>
    </lcf76f155ced4ddcb4097134ff3c332f>
    <TaxCatchAll xmlns="63cb7345-cad6-4f7e-a456-1330b46868d6" xsi:nil="true"/>
  </documentManagement>
</p:properties>
</file>

<file path=customXml/itemProps1.xml><?xml version="1.0" encoding="utf-8"?>
<ds:datastoreItem xmlns:ds="http://schemas.openxmlformats.org/officeDocument/2006/customXml" ds:itemID="{978EDAE7-419A-4845-84F8-76512AC676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517D70-3A7F-402A-A88D-758A3125B6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cb7345-cad6-4f7e-a456-1330b46868d6"/>
    <ds:schemaRef ds:uri="2295282d-5767-4896-9c6e-b7e8790f7d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4A99657-8DE2-4065-9C27-F14E89BC7A71}">
  <ds:schemaRefs>
    <ds:schemaRef ds:uri="http://schemas.microsoft.com/office/2006/metadata/properties"/>
    <ds:schemaRef ds:uri="http://schemas.microsoft.com/office/infopath/2007/PartnerControls"/>
    <ds:schemaRef ds:uri="2295282d-5767-4896-9c6e-b7e8790f7d60"/>
    <ds:schemaRef ds:uri="63cb7345-cad6-4f7e-a456-1330b46868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13</Words>
  <Application>Microsoft Office PowerPoint</Application>
  <PresentationFormat>Widescreen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 Thompson</dc:creator>
  <cp:lastModifiedBy>S Whitehead</cp:lastModifiedBy>
  <cp:revision>32</cp:revision>
  <dcterms:created xsi:type="dcterms:W3CDTF">2024-07-17T19:07:57Z</dcterms:created>
  <dcterms:modified xsi:type="dcterms:W3CDTF">2026-09-16T10:58:54Z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0x01010065CDD5146DE3A844B93E220FFF3C4A5F</vt:lpwstr>
  </property>
  <property fmtid="{D5CDD505-2E9C-101B-9397-08002B2CF9AE}" pid="3" name="MediaServiceImageTags">
    <vt:lpwstr/>
  </property>
</Properties>
</file>