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6"/>
  </p:notesMasterIdLst>
  <p:sldIdLst>
    <p:sldId id="257" r:id="rId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243" dt="2026-10-31T15:28:46.96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835" autoAdjust="0"/>
  </p:normalViewPr>
  <p:slideViewPr>
    <p:cSldViewPr snapToGrid="0">
      <p:cViewPr varScale="1">
        <p:scale>
          <a:sx n="95" d="100"/>
          <a:sy n="95" d="100"/>
        </p:scale>
        <p:origin x="1158"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customXml" Target="../customXml/item3.xml"/><Relationship Id="rId7" Type="http://schemas.openxmlformats.org/officeDocument/2006/relationships/presProps" Target="presProps.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microsoft.com/office/2015/10/relationships/revisionInfo" Target="revisionInfo.xml"/><Relationship Id="rId5" Type="http://schemas.openxmlformats.org/officeDocument/2006/relationships/slide" Target="slides/slide1.xml"/><Relationship Id="rId10"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3276AA3-BC52-49AB-B944-8A1CB4CAF79A}" type="datetimeFigureOut">
              <a:rPr lang="en-GB" smtClean="0"/>
              <a:t>02/11/2026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DAA8A4-111D-4057-8E5D-BCA35A816BE0}" type="slidenum">
              <a:rPr lang="en-GB" smtClean="0"/>
              <a:t>‹#›</a:t>
            </a:fld>
            <a:endParaRPr lang="en-GB"/>
          </a:p>
        </p:txBody>
      </p:sp>
    </p:spTree>
    <p:extLst>
      <p:ext uri="{BB962C8B-B14F-4D97-AF65-F5344CB8AC3E}">
        <p14:creationId xmlns:p14="http://schemas.microsoft.com/office/powerpoint/2010/main" val="42346977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9DAA8A4-111D-4057-8E5D-BCA35A816BE0}" type="slidenum">
              <a:rPr lang="en-GB" smtClean="0"/>
              <a:t>1</a:t>
            </a:fld>
            <a:endParaRPr lang="en-GB"/>
          </a:p>
        </p:txBody>
      </p:sp>
    </p:spTree>
    <p:extLst>
      <p:ext uri="{BB962C8B-B14F-4D97-AF65-F5344CB8AC3E}">
        <p14:creationId xmlns:p14="http://schemas.microsoft.com/office/powerpoint/2010/main" val="32021490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5592E8-9058-D82B-4077-52EA26C7022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56C142E3-77F3-4F84-BF56-CDCD1DDB09D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131454C7-9160-4F96-2C6C-0F5BAC8CAD75}"/>
              </a:ext>
            </a:extLst>
          </p:cNvPr>
          <p:cNvSpPr>
            <a:spLocks noGrp="1"/>
          </p:cNvSpPr>
          <p:nvPr>
            <p:ph type="dt" sz="half" idx="10"/>
          </p:nvPr>
        </p:nvSpPr>
        <p:spPr/>
        <p:txBody>
          <a:bodyPr/>
          <a:lstStyle/>
          <a:p>
            <a:fld id="{06742233-A7E9-4D43-B27D-D23948184B3E}" type="datetimeFigureOut">
              <a:rPr lang="en-GB" smtClean="0"/>
              <a:t>02/11/2026</a:t>
            </a:fld>
            <a:endParaRPr lang="en-GB"/>
          </a:p>
        </p:txBody>
      </p:sp>
      <p:sp>
        <p:nvSpPr>
          <p:cNvPr id="5" name="Footer Placeholder 4">
            <a:extLst>
              <a:ext uri="{FF2B5EF4-FFF2-40B4-BE49-F238E27FC236}">
                <a16:creationId xmlns:a16="http://schemas.microsoft.com/office/drawing/2014/main" id="{98F22C2F-DE76-A921-7E96-A4F6AC04F124}"/>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F1C5497-01A5-C5E2-0873-D7476B150DBD}"/>
              </a:ext>
            </a:extLst>
          </p:cNvPr>
          <p:cNvSpPr>
            <a:spLocks noGrp="1"/>
          </p:cNvSpPr>
          <p:nvPr>
            <p:ph type="sldNum" sz="quarter" idx="12"/>
          </p:nvPr>
        </p:nvSpPr>
        <p:spPr/>
        <p:txBody>
          <a:bodyPr/>
          <a:lstStyle/>
          <a:p>
            <a:fld id="{0D5F27C8-2335-4609-9CE0-E858457D74E9}" type="slidenum">
              <a:rPr lang="en-GB" smtClean="0"/>
              <a:t>‹#›</a:t>
            </a:fld>
            <a:endParaRPr lang="en-GB"/>
          </a:p>
        </p:txBody>
      </p:sp>
    </p:spTree>
    <p:extLst>
      <p:ext uri="{BB962C8B-B14F-4D97-AF65-F5344CB8AC3E}">
        <p14:creationId xmlns:p14="http://schemas.microsoft.com/office/powerpoint/2010/main" val="335253031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48CF66-4BD1-DFA8-A72E-D5CFE7616EC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7BB81C84-04A7-E8FB-6631-4E10D14FB327}"/>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0ABCB6F4-27CB-859A-B05A-FB64803A2A47}"/>
              </a:ext>
            </a:extLst>
          </p:cNvPr>
          <p:cNvSpPr>
            <a:spLocks noGrp="1"/>
          </p:cNvSpPr>
          <p:nvPr>
            <p:ph type="dt" sz="half" idx="10"/>
          </p:nvPr>
        </p:nvSpPr>
        <p:spPr/>
        <p:txBody>
          <a:bodyPr/>
          <a:lstStyle/>
          <a:p>
            <a:fld id="{06742233-A7E9-4D43-B27D-D23948184B3E}" type="datetimeFigureOut">
              <a:rPr lang="en-GB" smtClean="0"/>
              <a:t>02/11/2026</a:t>
            </a:fld>
            <a:endParaRPr lang="en-GB"/>
          </a:p>
        </p:txBody>
      </p:sp>
      <p:sp>
        <p:nvSpPr>
          <p:cNvPr id="5" name="Footer Placeholder 4">
            <a:extLst>
              <a:ext uri="{FF2B5EF4-FFF2-40B4-BE49-F238E27FC236}">
                <a16:creationId xmlns:a16="http://schemas.microsoft.com/office/drawing/2014/main" id="{3FAC9D0A-956D-0E21-83E2-705BF567899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94F503D9-F849-E53E-0F72-2E0E8108FC50}"/>
              </a:ext>
            </a:extLst>
          </p:cNvPr>
          <p:cNvSpPr>
            <a:spLocks noGrp="1"/>
          </p:cNvSpPr>
          <p:nvPr>
            <p:ph type="sldNum" sz="quarter" idx="12"/>
          </p:nvPr>
        </p:nvSpPr>
        <p:spPr/>
        <p:txBody>
          <a:bodyPr/>
          <a:lstStyle/>
          <a:p>
            <a:fld id="{0D5F27C8-2335-4609-9CE0-E858457D74E9}" type="slidenum">
              <a:rPr lang="en-GB" smtClean="0"/>
              <a:t>‹#›</a:t>
            </a:fld>
            <a:endParaRPr lang="en-GB"/>
          </a:p>
        </p:txBody>
      </p:sp>
    </p:spTree>
    <p:extLst>
      <p:ext uri="{BB962C8B-B14F-4D97-AF65-F5344CB8AC3E}">
        <p14:creationId xmlns:p14="http://schemas.microsoft.com/office/powerpoint/2010/main" val="29645966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D15A4C-0907-210C-836A-B319E1EB192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AAC9EF71-75DC-EDA4-88EF-B2B27022B99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F2B9A5F-7B08-873A-135D-CA99F5EEA70E}"/>
              </a:ext>
            </a:extLst>
          </p:cNvPr>
          <p:cNvSpPr>
            <a:spLocks noGrp="1"/>
          </p:cNvSpPr>
          <p:nvPr>
            <p:ph type="dt" sz="half" idx="10"/>
          </p:nvPr>
        </p:nvSpPr>
        <p:spPr/>
        <p:txBody>
          <a:bodyPr/>
          <a:lstStyle/>
          <a:p>
            <a:fld id="{06742233-A7E9-4D43-B27D-D23948184B3E}" type="datetimeFigureOut">
              <a:rPr lang="en-GB" smtClean="0"/>
              <a:t>02/11/2026</a:t>
            </a:fld>
            <a:endParaRPr lang="en-GB"/>
          </a:p>
        </p:txBody>
      </p:sp>
      <p:sp>
        <p:nvSpPr>
          <p:cNvPr id="5" name="Footer Placeholder 4">
            <a:extLst>
              <a:ext uri="{FF2B5EF4-FFF2-40B4-BE49-F238E27FC236}">
                <a16:creationId xmlns:a16="http://schemas.microsoft.com/office/drawing/2014/main" id="{30267916-7703-2C66-6A13-10EDC9F6C54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E98F5DE1-C625-A1E4-3E99-E098E1602B74}"/>
              </a:ext>
            </a:extLst>
          </p:cNvPr>
          <p:cNvSpPr>
            <a:spLocks noGrp="1"/>
          </p:cNvSpPr>
          <p:nvPr>
            <p:ph type="sldNum" sz="quarter" idx="12"/>
          </p:nvPr>
        </p:nvSpPr>
        <p:spPr/>
        <p:txBody>
          <a:bodyPr/>
          <a:lstStyle/>
          <a:p>
            <a:fld id="{0D5F27C8-2335-4609-9CE0-E858457D74E9}" type="slidenum">
              <a:rPr lang="en-GB" smtClean="0"/>
              <a:t>‹#›</a:t>
            </a:fld>
            <a:endParaRPr lang="en-GB"/>
          </a:p>
        </p:txBody>
      </p:sp>
    </p:spTree>
    <p:extLst>
      <p:ext uri="{BB962C8B-B14F-4D97-AF65-F5344CB8AC3E}">
        <p14:creationId xmlns:p14="http://schemas.microsoft.com/office/powerpoint/2010/main" val="31482487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25B5D-7191-D1C8-D2FD-ABA9C2D9BEFF}"/>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CE667B2-5D69-69D6-55D3-A50B7A04999C}"/>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7B42A6F1-ADDB-4CD7-146F-243B332964C3}"/>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F150852D-952D-25CA-13C0-83F39CCCC144}"/>
              </a:ext>
            </a:extLst>
          </p:cNvPr>
          <p:cNvSpPr>
            <a:spLocks noGrp="1"/>
          </p:cNvSpPr>
          <p:nvPr>
            <p:ph type="dt" sz="half" idx="10"/>
          </p:nvPr>
        </p:nvSpPr>
        <p:spPr/>
        <p:txBody>
          <a:bodyPr/>
          <a:lstStyle/>
          <a:p>
            <a:fld id="{06742233-A7E9-4D43-B27D-D23948184B3E}" type="datetimeFigureOut">
              <a:rPr lang="en-GB" smtClean="0"/>
              <a:t>02/11/2026</a:t>
            </a:fld>
            <a:endParaRPr lang="en-GB"/>
          </a:p>
        </p:txBody>
      </p:sp>
      <p:sp>
        <p:nvSpPr>
          <p:cNvPr id="6" name="Footer Placeholder 5">
            <a:extLst>
              <a:ext uri="{FF2B5EF4-FFF2-40B4-BE49-F238E27FC236}">
                <a16:creationId xmlns:a16="http://schemas.microsoft.com/office/drawing/2014/main" id="{EF7CB519-DFBD-D8F7-4C0F-55E8EA11A418}"/>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1DCED76E-AE30-8761-D5F3-A8089098F735}"/>
              </a:ext>
            </a:extLst>
          </p:cNvPr>
          <p:cNvSpPr>
            <a:spLocks noGrp="1"/>
          </p:cNvSpPr>
          <p:nvPr>
            <p:ph type="sldNum" sz="quarter" idx="12"/>
          </p:nvPr>
        </p:nvSpPr>
        <p:spPr/>
        <p:txBody>
          <a:bodyPr/>
          <a:lstStyle/>
          <a:p>
            <a:fld id="{0D5F27C8-2335-4609-9CE0-E858457D74E9}" type="slidenum">
              <a:rPr lang="en-GB" smtClean="0"/>
              <a:t>‹#›</a:t>
            </a:fld>
            <a:endParaRPr lang="en-GB"/>
          </a:p>
        </p:txBody>
      </p:sp>
    </p:spTree>
    <p:extLst>
      <p:ext uri="{BB962C8B-B14F-4D97-AF65-F5344CB8AC3E}">
        <p14:creationId xmlns:p14="http://schemas.microsoft.com/office/powerpoint/2010/main" val="4005531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CA2829-C458-6C15-2E38-F800F506D033}"/>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103FCA1-5FE1-C37C-01ED-771D15F5863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53E8991-61FE-EA85-3A3A-F7A1FD92C91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FA09E9A-CFF3-FFEB-D9D6-08CD4055031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6957176-4CF2-90FC-442E-B386C52E7FD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6DC4755-142A-EE36-5FE2-411E21E8D8EF}"/>
              </a:ext>
            </a:extLst>
          </p:cNvPr>
          <p:cNvSpPr>
            <a:spLocks noGrp="1"/>
          </p:cNvSpPr>
          <p:nvPr>
            <p:ph type="dt" sz="half" idx="10"/>
          </p:nvPr>
        </p:nvSpPr>
        <p:spPr/>
        <p:txBody>
          <a:bodyPr/>
          <a:lstStyle/>
          <a:p>
            <a:fld id="{06742233-A7E9-4D43-B27D-D23948184B3E}" type="datetimeFigureOut">
              <a:rPr lang="en-GB" smtClean="0"/>
              <a:t>02/11/2026</a:t>
            </a:fld>
            <a:endParaRPr lang="en-GB"/>
          </a:p>
        </p:txBody>
      </p:sp>
      <p:sp>
        <p:nvSpPr>
          <p:cNvPr id="8" name="Footer Placeholder 7">
            <a:extLst>
              <a:ext uri="{FF2B5EF4-FFF2-40B4-BE49-F238E27FC236}">
                <a16:creationId xmlns:a16="http://schemas.microsoft.com/office/drawing/2014/main" id="{00DE6547-0A5B-187F-0067-6D0072768F23}"/>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5A6B5C01-19EE-3A94-5471-D0E2CB72EC45}"/>
              </a:ext>
            </a:extLst>
          </p:cNvPr>
          <p:cNvSpPr>
            <a:spLocks noGrp="1"/>
          </p:cNvSpPr>
          <p:nvPr>
            <p:ph type="sldNum" sz="quarter" idx="12"/>
          </p:nvPr>
        </p:nvSpPr>
        <p:spPr/>
        <p:txBody>
          <a:bodyPr/>
          <a:lstStyle/>
          <a:p>
            <a:fld id="{0D5F27C8-2335-4609-9CE0-E858457D74E9}" type="slidenum">
              <a:rPr lang="en-GB" smtClean="0"/>
              <a:t>‹#›</a:t>
            </a:fld>
            <a:endParaRPr lang="en-GB"/>
          </a:p>
        </p:txBody>
      </p:sp>
    </p:spTree>
    <p:extLst>
      <p:ext uri="{BB962C8B-B14F-4D97-AF65-F5344CB8AC3E}">
        <p14:creationId xmlns:p14="http://schemas.microsoft.com/office/powerpoint/2010/main" val="14392999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7E098C-4CCA-6374-0E2B-554B49B0FAB7}"/>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013E8D57-C7FD-97CB-2558-9BC51D3D7F30}"/>
              </a:ext>
            </a:extLst>
          </p:cNvPr>
          <p:cNvSpPr>
            <a:spLocks noGrp="1"/>
          </p:cNvSpPr>
          <p:nvPr>
            <p:ph type="dt" sz="half" idx="10"/>
          </p:nvPr>
        </p:nvSpPr>
        <p:spPr/>
        <p:txBody>
          <a:bodyPr/>
          <a:lstStyle/>
          <a:p>
            <a:fld id="{06742233-A7E9-4D43-B27D-D23948184B3E}" type="datetimeFigureOut">
              <a:rPr lang="en-GB" smtClean="0"/>
              <a:t>02/11/2026</a:t>
            </a:fld>
            <a:endParaRPr lang="en-GB"/>
          </a:p>
        </p:txBody>
      </p:sp>
      <p:sp>
        <p:nvSpPr>
          <p:cNvPr id="4" name="Footer Placeholder 3">
            <a:extLst>
              <a:ext uri="{FF2B5EF4-FFF2-40B4-BE49-F238E27FC236}">
                <a16:creationId xmlns:a16="http://schemas.microsoft.com/office/drawing/2014/main" id="{40B7A2F2-D662-B795-A48E-543ED8858E1C}"/>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6067118-EDC5-92C9-6666-070FA554F961}"/>
              </a:ext>
            </a:extLst>
          </p:cNvPr>
          <p:cNvSpPr>
            <a:spLocks noGrp="1"/>
          </p:cNvSpPr>
          <p:nvPr>
            <p:ph type="sldNum" sz="quarter" idx="12"/>
          </p:nvPr>
        </p:nvSpPr>
        <p:spPr/>
        <p:txBody>
          <a:bodyPr/>
          <a:lstStyle/>
          <a:p>
            <a:fld id="{0D5F27C8-2335-4609-9CE0-E858457D74E9}" type="slidenum">
              <a:rPr lang="en-GB" smtClean="0"/>
              <a:t>‹#›</a:t>
            </a:fld>
            <a:endParaRPr lang="en-GB"/>
          </a:p>
        </p:txBody>
      </p:sp>
    </p:spTree>
    <p:extLst>
      <p:ext uri="{BB962C8B-B14F-4D97-AF65-F5344CB8AC3E}">
        <p14:creationId xmlns:p14="http://schemas.microsoft.com/office/powerpoint/2010/main" val="17861292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5C38CF3-C0E9-ACF8-7C9E-0F6FD736BA38}"/>
              </a:ext>
            </a:extLst>
          </p:cNvPr>
          <p:cNvSpPr>
            <a:spLocks noGrp="1"/>
          </p:cNvSpPr>
          <p:nvPr>
            <p:ph type="dt" sz="half" idx="10"/>
          </p:nvPr>
        </p:nvSpPr>
        <p:spPr/>
        <p:txBody>
          <a:bodyPr/>
          <a:lstStyle/>
          <a:p>
            <a:fld id="{06742233-A7E9-4D43-B27D-D23948184B3E}" type="datetimeFigureOut">
              <a:rPr lang="en-GB" smtClean="0"/>
              <a:t>02/11/2026</a:t>
            </a:fld>
            <a:endParaRPr lang="en-GB"/>
          </a:p>
        </p:txBody>
      </p:sp>
      <p:sp>
        <p:nvSpPr>
          <p:cNvPr id="3" name="Footer Placeholder 2">
            <a:extLst>
              <a:ext uri="{FF2B5EF4-FFF2-40B4-BE49-F238E27FC236}">
                <a16:creationId xmlns:a16="http://schemas.microsoft.com/office/drawing/2014/main" id="{2833B6F2-A866-3187-54DC-BFA9FC79B6A8}"/>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CDBBCA83-D681-ED62-9B47-35E8A6B2E8F7}"/>
              </a:ext>
            </a:extLst>
          </p:cNvPr>
          <p:cNvSpPr>
            <a:spLocks noGrp="1"/>
          </p:cNvSpPr>
          <p:nvPr>
            <p:ph type="sldNum" sz="quarter" idx="12"/>
          </p:nvPr>
        </p:nvSpPr>
        <p:spPr/>
        <p:txBody>
          <a:bodyPr/>
          <a:lstStyle/>
          <a:p>
            <a:fld id="{0D5F27C8-2335-4609-9CE0-E858457D74E9}" type="slidenum">
              <a:rPr lang="en-GB" smtClean="0"/>
              <a:t>‹#›</a:t>
            </a:fld>
            <a:endParaRPr lang="en-GB"/>
          </a:p>
        </p:txBody>
      </p:sp>
    </p:spTree>
    <p:extLst>
      <p:ext uri="{BB962C8B-B14F-4D97-AF65-F5344CB8AC3E}">
        <p14:creationId xmlns:p14="http://schemas.microsoft.com/office/powerpoint/2010/main" val="13922068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5A3944-5CEA-33F9-6059-B2E996FBC53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663B086-C53F-A7A7-8AD1-FC994693893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81F19685-23F3-F74D-1182-9299EB2E834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949EE7C-A8F9-F3A1-89BE-4E73125FEB9D}"/>
              </a:ext>
            </a:extLst>
          </p:cNvPr>
          <p:cNvSpPr>
            <a:spLocks noGrp="1"/>
          </p:cNvSpPr>
          <p:nvPr>
            <p:ph type="dt" sz="half" idx="10"/>
          </p:nvPr>
        </p:nvSpPr>
        <p:spPr/>
        <p:txBody>
          <a:bodyPr/>
          <a:lstStyle/>
          <a:p>
            <a:fld id="{06742233-A7E9-4D43-B27D-D23948184B3E}" type="datetimeFigureOut">
              <a:rPr lang="en-GB" smtClean="0"/>
              <a:t>02/11/2026</a:t>
            </a:fld>
            <a:endParaRPr lang="en-GB"/>
          </a:p>
        </p:txBody>
      </p:sp>
      <p:sp>
        <p:nvSpPr>
          <p:cNvPr id="6" name="Footer Placeholder 5">
            <a:extLst>
              <a:ext uri="{FF2B5EF4-FFF2-40B4-BE49-F238E27FC236}">
                <a16:creationId xmlns:a16="http://schemas.microsoft.com/office/drawing/2014/main" id="{58F3C02A-4C1E-0642-B51D-2815DD5BB5A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7F7E1011-B423-36E1-EB6B-5B8A18338C0F}"/>
              </a:ext>
            </a:extLst>
          </p:cNvPr>
          <p:cNvSpPr>
            <a:spLocks noGrp="1"/>
          </p:cNvSpPr>
          <p:nvPr>
            <p:ph type="sldNum" sz="quarter" idx="12"/>
          </p:nvPr>
        </p:nvSpPr>
        <p:spPr/>
        <p:txBody>
          <a:bodyPr/>
          <a:lstStyle/>
          <a:p>
            <a:fld id="{0D5F27C8-2335-4609-9CE0-E858457D74E9}" type="slidenum">
              <a:rPr lang="en-GB" smtClean="0"/>
              <a:t>‹#›</a:t>
            </a:fld>
            <a:endParaRPr lang="en-GB"/>
          </a:p>
        </p:txBody>
      </p:sp>
    </p:spTree>
    <p:extLst>
      <p:ext uri="{BB962C8B-B14F-4D97-AF65-F5344CB8AC3E}">
        <p14:creationId xmlns:p14="http://schemas.microsoft.com/office/powerpoint/2010/main" val="85940477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0C6051-46FD-2B84-623F-0FC5F5826FF7}"/>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1CB12EE9-0118-682C-57F0-216D4FE57B5F}"/>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56058AC-56FF-4AB9-8AA0-3F6C3C0F4392}"/>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517E1B1-9109-1935-995D-E4ADBD50B6C7}"/>
              </a:ext>
            </a:extLst>
          </p:cNvPr>
          <p:cNvSpPr>
            <a:spLocks noGrp="1"/>
          </p:cNvSpPr>
          <p:nvPr>
            <p:ph type="dt" sz="half" idx="10"/>
          </p:nvPr>
        </p:nvSpPr>
        <p:spPr/>
        <p:txBody>
          <a:bodyPr/>
          <a:lstStyle/>
          <a:p>
            <a:fld id="{06742233-A7E9-4D43-B27D-D23948184B3E}" type="datetimeFigureOut">
              <a:rPr lang="en-GB" smtClean="0"/>
              <a:t>02/11/2026</a:t>
            </a:fld>
            <a:endParaRPr lang="en-GB"/>
          </a:p>
        </p:txBody>
      </p:sp>
      <p:sp>
        <p:nvSpPr>
          <p:cNvPr id="6" name="Footer Placeholder 5">
            <a:extLst>
              <a:ext uri="{FF2B5EF4-FFF2-40B4-BE49-F238E27FC236}">
                <a16:creationId xmlns:a16="http://schemas.microsoft.com/office/drawing/2014/main" id="{C822969C-3447-0A0B-FF0C-2F9405DD4B79}"/>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F1AF407B-39B2-FD1A-2838-B94B0286CC09}"/>
              </a:ext>
            </a:extLst>
          </p:cNvPr>
          <p:cNvSpPr>
            <a:spLocks noGrp="1"/>
          </p:cNvSpPr>
          <p:nvPr>
            <p:ph type="sldNum" sz="quarter" idx="12"/>
          </p:nvPr>
        </p:nvSpPr>
        <p:spPr/>
        <p:txBody>
          <a:bodyPr/>
          <a:lstStyle/>
          <a:p>
            <a:fld id="{0D5F27C8-2335-4609-9CE0-E858457D74E9}" type="slidenum">
              <a:rPr lang="en-GB" smtClean="0"/>
              <a:t>‹#›</a:t>
            </a:fld>
            <a:endParaRPr lang="en-GB"/>
          </a:p>
        </p:txBody>
      </p:sp>
    </p:spTree>
    <p:extLst>
      <p:ext uri="{BB962C8B-B14F-4D97-AF65-F5344CB8AC3E}">
        <p14:creationId xmlns:p14="http://schemas.microsoft.com/office/powerpoint/2010/main" val="7124503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031997-E610-E1D6-8726-B685AE44C40A}"/>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C62403B-142B-F790-1E83-B0D2E5CFA28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7CC993A-F280-0DA4-BC66-7E7BD5E8E793}"/>
              </a:ext>
            </a:extLst>
          </p:cNvPr>
          <p:cNvSpPr>
            <a:spLocks noGrp="1"/>
          </p:cNvSpPr>
          <p:nvPr>
            <p:ph type="dt" sz="half" idx="10"/>
          </p:nvPr>
        </p:nvSpPr>
        <p:spPr/>
        <p:txBody>
          <a:bodyPr/>
          <a:lstStyle/>
          <a:p>
            <a:fld id="{06742233-A7E9-4D43-B27D-D23948184B3E}" type="datetimeFigureOut">
              <a:rPr lang="en-GB" smtClean="0"/>
              <a:t>02/11/2026</a:t>
            </a:fld>
            <a:endParaRPr lang="en-GB"/>
          </a:p>
        </p:txBody>
      </p:sp>
      <p:sp>
        <p:nvSpPr>
          <p:cNvPr id="5" name="Footer Placeholder 4">
            <a:extLst>
              <a:ext uri="{FF2B5EF4-FFF2-40B4-BE49-F238E27FC236}">
                <a16:creationId xmlns:a16="http://schemas.microsoft.com/office/drawing/2014/main" id="{F5B70EEA-23BC-B2E6-8A11-DADFB21FFEB8}"/>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8B26AE6-E764-6271-75AC-17A2CD988D36}"/>
              </a:ext>
            </a:extLst>
          </p:cNvPr>
          <p:cNvSpPr>
            <a:spLocks noGrp="1"/>
          </p:cNvSpPr>
          <p:nvPr>
            <p:ph type="sldNum" sz="quarter" idx="12"/>
          </p:nvPr>
        </p:nvSpPr>
        <p:spPr/>
        <p:txBody>
          <a:bodyPr/>
          <a:lstStyle/>
          <a:p>
            <a:fld id="{0D5F27C8-2335-4609-9CE0-E858457D74E9}" type="slidenum">
              <a:rPr lang="en-GB" smtClean="0"/>
              <a:t>‹#›</a:t>
            </a:fld>
            <a:endParaRPr lang="en-GB"/>
          </a:p>
        </p:txBody>
      </p:sp>
    </p:spTree>
    <p:extLst>
      <p:ext uri="{BB962C8B-B14F-4D97-AF65-F5344CB8AC3E}">
        <p14:creationId xmlns:p14="http://schemas.microsoft.com/office/powerpoint/2010/main" val="199466122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E08FD5F-029C-013C-7FF9-E3ADF0EF53E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5FAA4BFB-E53C-B75C-F52C-B10C71A3777E}"/>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7D3E5969-8220-8103-8A8C-9692B77EEC4C}"/>
              </a:ext>
            </a:extLst>
          </p:cNvPr>
          <p:cNvSpPr>
            <a:spLocks noGrp="1"/>
          </p:cNvSpPr>
          <p:nvPr>
            <p:ph type="dt" sz="half" idx="10"/>
          </p:nvPr>
        </p:nvSpPr>
        <p:spPr/>
        <p:txBody>
          <a:bodyPr/>
          <a:lstStyle/>
          <a:p>
            <a:fld id="{06742233-A7E9-4D43-B27D-D23948184B3E}" type="datetimeFigureOut">
              <a:rPr lang="en-GB" smtClean="0"/>
              <a:t>02/11/2026</a:t>
            </a:fld>
            <a:endParaRPr lang="en-GB"/>
          </a:p>
        </p:txBody>
      </p:sp>
      <p:sp>
        <p:nvSpPr>
          <p:cNvPr id="5" name="Footer Placeholder 4">
            <a:extLst>
              <a:ext uri="{FF2B5EF4-FFF2-40B4-BE49-F238E27FC236}">
                <a16:creationId xmlns:a16="http://schemas.microsoft.com/office/drawing/2014/main" id="{461462C9-D472-C841-752D-FD3E3C66227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870022E6-2B24-F6F3-A535-E09F8A437685}"/>
              </a:ext>
            </a:extLst>
          </p:cNvPr>
          <p:cNvSpPr>
            <a:spLocks noGrp="1"/>
          </p:cNvSpPr>
          <p:nvPr>
            <p:ph type="sldNum" sz="quarter" idx="12"/>
          </p:nvPr>
        </p:nvSpPr>
        <p:spPr/>
        <p:txBody>
          <a:bodyPr/>
          <a:lstStyle/>
          <a:p>
            <a:fld id="{0D5F27C8-2335-4609-9CE0-E858457D74E9}" type="slidenum">
              <a:rPr lang="en-GB" smtClean="0"/>
              <a:t>‹#›</a:t>
            </a:fld>
            <a:endParaRPr lang="en-GB"/>
          </a:p>
        </p:txBody>
      </p:sp>
    </p:spTree>
    <p:extLst>
      <p:ext uri="{BB962C8B-B14F-4D97-AF65-F5344CB8AC3E}">
        <p14:creationId xmlns:p14="http://schemas.microsoft.com/office/powerpoint/2010/main" val="11700032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2AD9779-0526-6FD5-E6AC-47543FB95F2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0404B320-5B26-4A8C-C820-985BB9EF0A3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1808874-D16D-9386-DB95-11CA5F910C3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6742233-A7E9-4D43-B27D-D23948184B3E}" type="datetimeFigureOut">
              <a:rPr lang="en-GB" smtClean="0"/>
              <a:t>02/11/2026</a:t>
            </a:fld>
            <a:endParaRPr lang="en-GB"/>
          </a:p>
        </p:txBody>
      </p:sp>
      <p:sp>
        <p:nvSpPr>
          <p:cNvPr id="5" name="Footer Placeholder 4">
            <a:extLst>
              <a:ext uri="{FF2B5EF4-FFF2-40B4-BE49-F238E27FC236}">
                <a16:creationId xmlns:a16="http://schemas.microsoft.com/office/drawing/2014/main" id="{F8CAE8DD-49F6-E158-697D-FBFB7298952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C7F791B2-5437-F2BE-F5B3-F82AEA53B6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D5F27C8-2335-4609-9CE0-E858457D74E9}" type="slidenum">
              <a:rPr lang="en-GB" smtClean="0"/>
              <a:t>‹#›</a:t>
            </a:fld>
            <a:endParaRPr lang="en-GB"/>
          </a:p>
        </p:txBody>
      </p:sp>
    </p:spTree>
    <p:extLst>
      <p:ext uri="{BB962C8B-B14F-4D97-AF65-F5344CB8AC3E}">
        <p14:creationId xmlns:p14="http://schemas.microsoft.com/office/powerpoint/2010/main" val="334145356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jpeg"/><Relationship Id="rId13"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5.png"/><Relationship Id="rId12" Type="http://schemas.openxmlformats.org/officeDocument/2006/relationships/hyperlink" Target="https://www.topmarks.co.uk/maths-games/hit-the-button" TargetMode="External"/><Relationship Id="rId17" Type="http://schemas.openxmlformats.org/officeDocument/2006/relationships/image" Target="../media/image14.png"/><Relationship Id="rId2" Type="http://schemas.openxmlformats.org/officeDocument/2006/relationships/notesSlide" Target="../notesSlides/notesSlide1.xml"/><Relationship Id="rId16" Type="http://schemas.openxmlformats.org/officeDocument/2006/relationships/image" Target="../media/image13.png"/><Relationship Id="rId1" Type="http://schemas.openxmlformats.org/officeDocument/2006/relationships/slideLayout" Target="../slideLayouts/slideLayout1.xml"/><Relationship Id="rId6" Type="http://schemas.openxmlformats.org/officeDocument/2006/relationships/image" Target="../media/image4.png"/><Relationship Id="rId11" Type="http://schemas.openxmlformats.org/officeDocument/2006/relationships/image" Target="../media/image9.png"/><Relationship Id="rId5" Type="http://schemas.openxmlformats.org/officeDocument/2006/relationships/image" Target="../media/image3.jpeg"/><Relationship Id="rId15" Type="http://schemas.openxmlformats.org/officeDocument/2006/relationships/image" Target="../media/image12.jpeg"/><Relationship Id="rId10" Type="http://schemas.openxmlformats.org/officeDocument/2006/relationships/image" Target="../media/image8.jpeg"/><Relationship Id="rId4" Type="http://schemas.openxmlformats.org/officeDocument/2006/relationships/image" Target="../media/image2.jpeg"/><Relationship Id="rId9" Type="http://schemas.openxmlformats.org/officeDocument/2006/relationships/image" Target="../media/image7.jpeg"/><Relationship Id="rId14" Type="http://schemas.openxmlformats.org/officeDocument/2006/relationships/image" Target="../media/image1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4" descr="Image preview">
            <a:extLst>
              <a:ext uri="{FF2B5EF4-FFF2-40B4-BE49-F238E27FC236}">
                <a16:creationId xmlns:a16="http://schemas.microsoft.com/office/drawing/2014/main" id="{EBB92364-D219-D38E-8462-AEFE4B0C75D5}"/>
              </a:ext>
            </a:extLst>
          </p:cNvPr>
          <p:cNvSpPr>
            <a:spLocks noChangeAspect="1" noChangeArrowheads="1"/>
          </p:cNvSpPr>
          <p:nvPr/>
        </p:nvSpPr>
        <p:spPr bwMode="auto">
          <a:xfrm>
            <a:off x="5943600" y="325217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sz="1200"/>
          </a:p>
        </p:txBody>
      </p:sp>
      <p:sp>
        <p:nvSpPr>
          <p:cNvPr id="10" name="TextBox 9">
            <a:extLst>
              <a:ext uri="{FF2B5EF4-FFF2-40B4-BE49-F238E27FC236}">
                <a16:creationId xmlns:a16="http://schemas.microsoft.com/office/drawing/2014/main" id="{95C54EFA-DA48-9B77-C530-1677146F1E01}"/>
              </a:ext>
            </a:extLst>
          </p:cNvPr>
          <p:cNvSpPr txBox="1"/>
          <p:nvPr/>
        </p:nvSpPr>
        <p:spPr>
          <a:xfrm>
            <a:off x="4523547" y="3222323"/>
            <a:ext cx="2909499" cy="983873"/>
          </a:xfrm>
          <a:prstGeom prst="cloud">
            <a:avLst/>
          </a:prstGeom>
          <a:noFill/>
          <a:ln w="57150">
            <a:solidFill>
              <a:srgbClr val="821F4D"/>
            </a:solidFill>
          </a:ln>
        </p:spPr>
        <p:txBody>
          <a:bodyPr wrap="square" rtlCol="0">
            <a:spAutoFit/>
          </a:bodyPr>
          <a:lstStyle/>
          <a:p>
            <a:pPr algn="ctr"/>
            <a:r>
              <a:rPr lang="en-GB">
                <a:latin typeface="Letter-join No-Lead 6" panose="02000505000000020003" pitchFamily="50" charset="0"/>
              </a:rPr>
              <a:t>Year 3</a:t>
            </a:r>
          </a:p>
          <a:p>
            <a:pPr algn="ctr"/>
            <a:r>
              <a:rPr lang="en-GB">
                <a:latin typeface="Letter-join No-Lead 6" panose="02000505000000020003" pitchFamily="50" charset="0"/>
              </a:rPr>
              <a:t>Autumn 2</a:t>
            </a:r>
          </a:p>
        </p:txBody>
      </p:sp>
      <p:sp>
        <p:nvSpPr>
          <p:cNvPr id="11" name="TextBox 10">
            <a:extLst>
              <a:ext uri="{FF2B5EF4-FFF2-40B4-BE49-F238E27FC236}">
                <a16:creationId xmlns:a16="http://schemas.microsoft.com/office/drawing/2014/main" id="{1C6BB8E7-01D9-B22E-D06F-0E24458E32C4}"/>
              </a:ext>
            </a:extLst>
          </p:cNvPr>
          <p:cNvSpPr txBox="1"/>
          <p:nvPr/>
        </p:nvSpPr>
        <p:spPr>
          <a:xfrm>
            <a:off x="1049962" y="150427"/>
            <a:ext cx="3312662" cy="1569660"/>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dirty="0">
                <a:latin typeface="Letter-join Plus 6"/>
              </a:rPr>
              <a:t>English</a:t>
            </a:r>
          </a:p>
          <a:p>
            <a:pPr algn="ctr"/>
            <a:endParaRPr lang="en-GB" sz="1200" u="sng" dirty="0">
              <a:latin typeface="Letter-join Plus 6" panose="02000505000000020003" pitchFamily="50" charset="0"/>
            </a:endParaRPr>
          </a:p>
          <a:p>
            <a:pPr algn="ctr"/>
            <a:r>
              <a:rPr lang="en-GB" sz="1200" dirty="0">
                <a:latin typeface="Letter-join Plus 6"/>
              </a:rPr>
              <a:t>We will explore the ‘Tear Thief’ by Carol Ann Duffy. The children will create a shared poem, diary entry, persuasive poster and letter of </a:t>
            </a:r>
            <a:r>
              <a:rPr lang="en-GB" sz="1200">
                <a:latin typeface="Letter-join Plus 6"/>
              </a:rPr>
              <a:t>explanation. We will build up skills, such as similes and metaphors, before </a:t>
            </a:r>
            <a:r>
              <a:rPr lang="en-GB" sz="1200" dirty="0">
                <a:latin typeface="Letter-join Plus 6"/>
              </a:rPr>
              <a:t>writing our main outcome: Newspaper Article.</a:t>
            </a:r>
          </a:p>
        </p:txBody>
      </p:sp>
      <p:grpSp>
        <p:nvGrpSpPr>
          <p:cNvPr id="31" name="Group 30">
            <a:extLst>
              <a:ext uri="{FF2B5EF4-FFF2-40B4-BE49-F238E27FC236}">
                <a16:creationId xmlns:a16="http://schemas.microsoft.com/office/drawing/2014/main" id="{286E7A71-FB31-553A-FC6F-C46FD4430EC9}"/>
              </a:ext>
            </a:extLst>
          </p:cNvPr>
          <p:cNvGrpSpPr/>
          <p:nvPr/>
        </p:nvGrpSpPr>
        <p:grpSpPr>
          <a:xfrm>
            <a:off x="3881450" y="3001396"/>
            <a:ext cx="1402080" cy="1402080"/>
            <a:chOff x="3762185" y="2213964"/>
            <a:chExt cx="1402080" cy="1402080"/>
          </a:xfrm>
        </p:grpSpPr>
        <p:sp>
          <p:nvSpPr>
            <p:cNvPr id="30" name="Oval 29">
              <a:extLst>
                <a:ext uri="{FF2B5EF4-FFF2-40B4-BE49-F238E27FC236}">
                  <a16:creationId xmlns:a16="http://schemas.microsoft.com/office/drawing/2014/main" id="{EC9D1A5B-66F2-5529-70B9-1802C3E5E6D8}"/>
                </a:ext>
              </a:extLst>
            </p:cNvPr>
            <p:cNvSpPr/>
            <p:nvPr/>
          </p:nvSpPr>
          <p:spPr>
            <a:xfrm>
              <a:off x="3873330" y="2337773"/>
              <a:ext cx="1142474" cy="1171008"/>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600"/>
            </a:p>
          </p:txBody>
        </p:sp>
        <p:pic>
          <p:nvPicPr>
            <p:cNvPr id="1026" name="Picture 2" descr="Webheath Academy Primary School (@Webheathschool) / X">
              <a:extLst>
                <a:ext uri="{FF2B5EF4-FFF2-40B4-BE49-F238E27FC236}">
                  <a16:creationId xmlns:a16="http://schemas.microsoft.com/office/drawing/2014/main" id="{84F1310B-46BD-6EFD-6D99-955B573AFCA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62185" y="2213964"/>
              <a:ext cx="1402080" cy="1402080"/>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TextBox 11">
            <a:extLst>
              <a:ext uri="{FF2B5EF4-FFF2-40B4-BE49-F238E27FC236}">
                <a16:creationId xmlns:a16="http://schemas.microsoft.com/office/drawing/2014/main" id="{35A0BF1D-F830-005F-7602-547A5210B83C}"/>
              </a:ext>
            </a:extLst>
          </p:cNvPr>
          <p:cNvSpPr txBox="1"/>
          <p:nvPr/>
        </p:nvSpPr>
        <p:spPr>
          <a:xfrm>
            <a:off x="259193" y="1968833"/>
            <a:ext cx="2752098" cy="1569660"/>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Maths</a:t>
            </a:r>
            <a:br>
              <a:rPr lang="en-US"/>
            </a:br>
            <a:r>
              <a:rPr lang="en-GB" sz="1200">
                <a:latin typeface="Letter-join No-Lead 6"/>
              </a:rPr>
              <a:t>Add 2-digit and 3-digit numbers</a:t>
            </a:r>
            <a:endParaRPr lang="en-US" sz="1200">
              <a:latin typeface="Letter-join No-Lead 6"/>
            </a:endParaRPr>
          </a:p>
          <a:p>
            <a:pPr algn="ctr"/>
            <a:r>
              <a:rPr lang="en-GB" sz="1200">
                <a:latin typeface="Letter-join No-Lead 6"/>
              </a:rPr>
              <a:t> Subtract a 2-digit number from a 3-digit number</a:t>
            </a:r>
          </a:p>
          <a:p>
            <a:pPr algn="ctr"/>
            <a:r>
              <a:rPr lang="en-GB" sz="1200">
                <a:latin typeface="Letter-join No-Lead 6"/>
              </a:rPr>
              <a:t>Estimate answers</a:t>
            </a:r>
          </a:p>
          <a:p>
            <a:pPr algn="ctr"/>
            <a:r>
              <a:rPr lang="en-GB" sz="1200">
                <a:latin typeface="Letter-join No-Lead 6"/>
              </a:rPr>
              <a:t>Inverse operations across all 4 operations (add, subtract, multiply and divide)</a:t>
            </a:r>
          </a:p>
          <a:p>
            <a:pPr algn="ctr"/>
            <a:endParaRPr lang="en-GB" sz="1200">
              <a:latin typeface="Letter-join No-Lead 6" panose="02000505000000020003" pitchFamily="50" charset="0"/>
            </a:endParaRPr>
          </a:p>
        </p:txBody>
      </p:sp>
      <p:pic>
        <p:nvPicPr>
          <p:cNvPr id="1032" name="Picture 8" descr="Cambridge Primary English">
            <a:extLst>
              <a:ext uri="{FF2B5EF4-FFF2-40B4-BE49-F238E27FC236}">
                <a16:creationId xmlns:a16="http://schemas.microsoft.com/office/drawing/2014/main" id="{E6CE6258-D7C7-68B2-0CB0-AF4DE512DBA2}"/>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19031"/>
          <a:stretch/>
        </p:blipFill>
        <p:spPr bwMode="auto">
          <a:xfrm rot="20745546">
            <a:off x="126436" y="141742"/>
            <a:ext cx="619590" cy="501677"/>
          </a:xfrm>
          <a:prstGeom prst="rect">
            <a:avLst/>
          </a:prstGeom>
          <a:noFill/>
          <a:extLst>
            <a:ext uri="{909E8E84-426E-40DD-AFC4-6F175D3DCCD1}">
              <a14:hiddenFill xmlns:a14="http://schemas.microsoft.com/office/drawing/2010/main">
                <a:solidFill>
                  <a:srgbClr val="FFFFFF"/>
                </a:solidFill>
              </a14:hiddenFill>
            </a:ext>
          </a:extLst>
        </p:spPr>
      </p:pic>
      <p:pic>
        <p:nvPicPr>
          <p:cNvPr id="1042" name="Picture 18" descr="ShareFaith Media » Math Symbol Clipart – ShareFaith Media">
            <a:extLst>
              <a:ext uri="{FF2B5EF4-FFF2-40B4-BE49-F238E27FC236}">
                <a16:creationId xmlns:a16="http://schemas.microsoft.com/office/drawing/2014/main" id="{6C16232F-756E-12C5-BB3F-1FE5A21AA0A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rot="905554">
            <a:off x="2785018" y="1919533"/>
            <a:ext cx="647106" cy="537098"/>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92E4A929-381B-368A-49D4-26D4B2B1359E}"/>
              </a:ext>
            </a:extLst>
          </p:cNvPr>
          <p:cNvSpPr txBox="1"/>
          <p:nvPr/>
        </p:nvSpPr>
        <p:spPr>
          <a:xfrm>
            <a:off x="261079" y="4154726"/>
            <a:ext cx="2787048" cy="1406162"/>
          </a:xfrm>
          <a:prstGeom prst="rect">
            <a:avLst/>
          </a:prstGeom>
          <a:noFill/>
          <a:ln>
            <a:solidFill>
              <a:srgbClr val="821F4D"/>
            </a:solidFill>
            <a:prstDash val="lgDash"/>
          </a:ln>
        </p:spPr>
        <p:txBody>
          <a:bodyPr wrap="square" lIns="91440" tIns="45720" rIns="91440" bIns="45720" rtlCol="0" anchor="t">
            <a:spAutoFit/>
          </a:bodyPr>
          <a:lstStyle/>
          <a:p>
            <a:r>
              <a:rPr lang="en-GB" sz="1200" u="sng" dirty="0">
                <a:latin typeface="Letter-join No-Lead 6"/>
              </a:rPr>
              <a:t>Science</a:t>
            </a:r>
            <a:endParaRPr lang="en-US" dirty="0" err="1">
              <a:latin typeface="Aptos" panose="02110004020202020204"/>
              <a:ea typeface="Lato"/>
              <a:cs typeface="Lato"/>
            </a:endParaRPr>
          </a:p>
          <a:p>
            <a:r>
              <a:rPr lang="en-GB" sz="1200" dirty="0">
                <a:solidFill>
                  <a:srgbClr val="222222"/>
                </a:solidFill>
                <a:latin typeface="Letter-join Plus 6"/>
                <a:ea typeface="Lato"/>
                <a:cs typeface="Lato"/>
              </a:rPr>
              <a:t>Forces: Children will learn to identify examples of pushes, pulls and twists. Define a force, including describing, naming and classifying contact and non-contact forces. Friction and Magnetism.</a:t>
            </a:r>
          </a:p>
          <a:p>
            <a:pPr algn="ctr"/>
            <a:endParaRPr lang="en-GB" sz="1200">
              <a:latin typeface="Letter-join No-Lead 6" panose="02000505000000020003" pitchFamily="50" charset="0"/>
            </a:endParaRPr>
          </a:p>
        </p:txBody>
      </p:sp>
      <p:pic>
        <p:nvPicPr>
          <p:cNvPr id="1044" name="Picture 20" descr="Science Lab Supplies Clipart Images | Free Download | PNG Transparent  Background - Pngtree">
            <a:extLst>
              <a:ext uri="{FF2B5EF4-FFF2-40B4-BE49-F238E27FC236}">
                <a16:creationId xmlns:a16="http://schemas.microsoft.com/office/drawing/2014/main" id="{D87ECA1C-692A-EF43-EA26-A1925C8FE692}"/>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rot="21113210">
            <a:off x="133364" y="3541647"/>
            <a:ext cx="574329" cy="574329"/>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A33BA666-2C00-C651-76E1-7F1C2F7A3113}"/>
              </a:ext>
            </a:extLst>
          </p:cNvPr>
          <p:cNvSpPr txBox="1"/>
          <p:nvPr/>
        </p:nvSpPr>
        <p:spPr>
          <a:xfrm>
            <a:off x="3741365" y="1955013"/>
            <a:ext cx="3456328" cy="1200329"/>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a:rPr>
              <a:t>Computing:</a:t>
            </a:r>
            <a:r>
              <a:rPr lang="en-GB" sz="1200" u="sng">
                <a:latin typeface="Letter-join No-Lead 6"/>
                <a:ea typeface="+mn-lt"/>
                <a:cs typeface="+mn-lt"/>
              </a:rPr>
              <a:t> </a:t>
            </a:r>
            <a:r>
              <a:rPr lang="en-GB" sz="1200">
                <a:latin typeface="Letter-join No-Lead 6"/>
                <a:ea typeface="+mn-lt"/>
                <a:cs typeface="+mn-lt"/>
              </a:rPr>
              <a:t>We will revisit internet and online safety in week 1, we will learn about the internet being a vast network and the parts of a network needed for a website to work. Children will also recognise the role of the cloud in storing data.</a:t>
            </a:r>
            <a:endParaRPr lang="en-GB" sz="1200" u="sng">
              <a:latin typeface="Letter-join No-Lead 6"/>
            </a:endParaRPr>
          </a:p>
          <a:p>
            <a:pPr algn="ctr"/>
            <a:endParaRPr lang="en-GB" sz="1200" u="sng">
              <a:latin typeface="Letter-join No-Lead 6" panose="02000505000000020003" pitchFamily="50" charset="0"/>
            </a:endParaRPr>
          </a:p>
        </p:txBody>
      </p:sp>
      <p:pic>
        <p:nvPicPr>
          <p:cNvPr id="1048" name="Picture 24" descr="Free clip art &quot;Cloud computing&quot; by gsagri04">
            <a:extLst>
              <a:ext uri="{FF2B5EF4-FFF2-40B4-BE49-F238E27FC236}">
                <a16:creationId xmlns:a16="http://schemas.microsoft.com/office/drawing/2014/main" id="{D4C5B38C-405F-579A-99A8-3D90622B9B42}"/>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583653">
            <a:off x="3374189" y="2692477"/>
            <a:ext cx="664540" cy="655437"/>
          </a:xfrm>
          <a:prstGeom prst="rect">
            <a:avLst/>
          </a:prstGeom>
          <a:noFill/>
          <a:extLst>
            <a:ext uri="{909E8E84-426E-40DD-AFC4-6F175D3DCCD1}">
              <a14:hiddenFill xmlns:a14="http://schemas.microsoft.com/office/drawing/2010/main">
                <a:solidFill>
                  <a:srgbClr val="FFFFFF"/>
                </a:solidFill>
              </a14:hiddenFill>
            </a:ext>
          </a:extLst>
        </p:spPr>
      </p:pic>
      <p:sp>
        <p:nvSpPr>
          <p:cNvPr id="20" name="TextBox 19">
            <a:extLst>
              <a:ext uri="{FF2B5EF4-FFF2-40B4-BE49-F238E27FC236}">
                <a16:creationId xmlns:a16="http://schemas.microsoft.com/office/drawing/2014/main" id="{29CA6393-8089-EE92-4982-4614E90E259A}"/>
              </a:ext>
            </a:extLst>
          </p:cNvPr>
          <p:cNvSpPr txBox="1"/>
          <p:nvPr/>
        </p:nvSpPr>
        <p:spPr>
          <a:xfrm>
            <a:off x="7392851" y="151026"/>
            <a:ext cx="2593702" cy="1200329"/>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dirty="0">
                <a:latin typeface="Letter-join No-Lead 6"/>
              </a:rPr>
              <a:t>Music</a:t>
            </a:r>
          </a:p>
          <a:p>
            <a:pPr algn="ctr"/>
            <a:r>
              <a:rPr lang="en-GB" sz="1200" dirty="0">
                <a:latin typeface="Letter-join No-Lead 6"/>
              </a:rPr>
              <a:t>The theme for our music is. Creating themes for animations! Skills include singing/playing in time together and matching movement to emotions in Music.</a:t>
            </a:r>
            <a:endParaRPr lang="en-GB" sz="1200" dirty="0">
              <a:latin typeface="Letter-join No-Lead 6" panose="02000505000000020003" pitchFamily="50" charset="0"/>
            </a:endParaRPr>
          </a:p>
        </p:txBody>
      </p:sp>
      <p:sp>
        <p:nvSpPr>
          <p:cNvPr id="22" name="TextBox 21">
            <a:extLst>
              <a:ext uri="{FF2B5EF4-FFF2-40B4-BE49-F238E27FC236}">
                <a16:creationId xmlns:a16="http://schemas.microsoft.com/office/drawing/2014/main" id="{FFE11EB2-0B15-7898-6BAC-BB9FCAB1D810}"/>
              </a:ext>
            </a:extLst>
          </p:cNvPr>
          <p:cNvSpPr txBox="1"/>
          <p:nvPr/>
        </p:nvSpPr>
        <p:spPr>
          <a:xfrm>
            <a:off x="10625216" y="567837"/>
            <a:ext cx="1316581" cy="2308324"/>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dirty="0">
                <a:latin typeface="Letter-join No-Lead 6"/>
              </a:rPr>
              <a:t>PSHE</a:t>
            </a:r>
          </a:p>
          <a:p>
            <a:pPr algn="ctr"/>
            <a:r>
              <a:rPr lang="en-GB" sz="1200" dirty="0">
                <a:latin typeface="Letter-join No-Lead 6"/>
              </a:rPr>
              <a:t>Our PSHE is called Celebrating Differences and will discuss different types of families, how we treat people and </a:t>
            </a:r>
            <a:r>
              <a:rPr lang="en-GB" sz="1200">
                <a:latin typeface="Letter-join No-Lead 6"/>
              </a:rPr>
              <a:t>recognising</a:t>
            </a:r>
            <a:r>
              <a:rPr lang="en-GB" sz="1200" dirty="0">
                <a:latin typeface="Letter-join No-Lead 6"/>
              </a:rPr>
              <a:t> bullying, including the role of the by-stander</a:t>
            </a:r>
          </a:p>
        </p:txBody>
      </p:sp>
      <p:sp>
        <p:nvSpPr>
          <p:cNvPr id="24" name="TextBox 23">
            <a:extLst>
              <a:ext uri="{FF2B5EF4-FFF2-40B4-BE49-F238E27FC236}">
                <a16:creationId xmlns:a16="http://schemas.microsoft.com/office/drawing/2014/main" id="{C7E125DF-D310-D8D3-AFEF-DF9172C4876A}"/>
              </a:ext>
            </a:extLst>
          </p:cNvPr>
          <p:cNvSpPr txBox="1"/>
          <p:nvPr/>
        </p:nvSpPr>
        <p:spPr>
          <a:xfrm>
            <a:off x="4438831" y="328295"/>
            <a:ext cx="2593702" cy="1200329"/>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dirty="0">
                <a:latin typeface="Letter-join No-Lead 6" panose="02000505000000020003" pitchFamily="50" charset="0"/>
              </a:rPr>
              <a:t>Geography </a:t>
            </a:r>
          </a:p>
          <a:p>
            <a:pPr algn="ctr"/>
            <a:r>
              <a:rPr lang="en-GB" sz="1200" dirty="0">
                <a:latin typeface="Letter-join No-Lead 6" panose="02000505000000020003" pitchFamily="50" charset="0"/>
              </a:rPr>
              <a:t>Our topic for this half term is- </a:t>
            </a:r>
          </a:p>
          <a:p>
            <a:pPr algn="ctr"/>
            <a:r>
              <a:rPr lang="en-GB" sz="1200" dirty="0">
                <a:latin typeface="Letter-join No-Lead 6"/>
              </a:rPr>
              <a:t>Who lives in Antarctica? We will locate using a range of maps, examine the climate and discover who lives in Antarctica.</a:t>
            </a:r>
          </a:p>
        </p:txBody>
      </p:sp>
      <p:sp>
        <p:nvSpPr>
          <p:cNvPr id="25" name="TextBox 24">
            <a:extLst>
              <a:ext uri="{FF2B5EF4-FFF2-40B4-BE49-F238E27FC236}">
                <a16:creationId xmlns:a16="http://schemas.microsoft.com/office/drawing/2014/main" id="{35B164B7-B96D-1ECE-61D4-40EA3ED87427}"/>
              </a:ext>
            </a:extLst>
          </p:cNvPr>
          <p:cNvSpPr txBox="1"/>
          <p:nvPr/>
        </p:nvSpPr>
        <p:spPr>
          <a:xfrm>
            <a:off x="5601120" y="4455856"/>
            <a:ext cx="1598658" cy="1938992"/>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a:latin typeface="Letter-join No-Lead 6" panose="02000505000000020003" pitchFamily="50" charset="0"/>
              </a:rPr>
              <a:t>DT</a:t>
            </a:r>
          </a:p>
          <a:p>
            <a:pPr algn="ctr"/>
            <a:r>
              <a:rPr lang="en-GB" sz="1200" dirty="0">
                <a:latin typeface="Letter-join No-Lead 6"/>
              </a:rPr>
              <a:t>Our unit focuses on Structures: constructing a building. We will examine the features of castles before planning and building junk models of our </a:t>
            </a:r>
            <a:r>
              <a:rPr lang="en-GB" sz="1200">
                <a:latin typeface="Letter-join No-Lead 6"/>
              </a:rPr>
              <a:t>own.</a:t>
            </a:r>
          </a:p>
        </p:txBody>
      </p:sp>
      <p:pic>
        <p:nvPicPr>
          <p:cNvPr id="1050" name="Picture 26" descr="History And Geography Stock Vector Illustration and Royalty Free History  And Geography Clipart">
            <a:extLst>
              <a:ext uri="{FF2B5EF4-FFF2-40B4-BE49-F238E27FC236}">
                <a16:creationId xmlns:a16="http://schemas.microsoft.com/office/drawing/2014/main" id="{5D1AB6C6-5039-8A24-E191-D84942BE3BFA}"/>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4163" t="15769" r="48388" b="27586"/>
          <a:stretch/>
        </p:blipFill>
        <p:spPr bwMode="auto">
          <a:xfrm>
            <a:off x="3688928" y="44417"/>
            <a:ext cx="779169" cy="558102"/>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26" descr="History And Geography Stock Vector Illustration and Royalty Free History  And Geography Clipart">
            <a:extLst>
              <a:ext uri="{FF2B5EF4-FFF2-40B4-BE49-F238E27FC236}">
                <a16:creationId xmlns:a16="http://schemas.microsoft.com/office/drawing/2014/main" id="{40A79D05-4604-8653-E668-BEC1AB5FA730}"/>
              </a:ext>
            </a:extLst>
          </p:cNvPr>
          <p:cNvPicPr>
            <a:picLocks noChangeAspect="1" noChangeArrowheads="1"/>
          </p:cNvPicPr>
          <p:nvPr/>
        </p:nvPicPr>
        <p:blipFill rotWithShape="1">
          <a:blip r:embed="rId8">
            <a:extLst>
              <a:ext uri="{28A0092B-C50C-407E-A947-70E740481C1C}">
                <a14:useLocalDpi xmlns:a14="http://schemas.microsoft.com/office/drawing/2010/main" val="0"/>
              </a:ext>
            </a:extLst>
          </a:blip>
          <a:srcRect l="52892" t="15769" r="4304" b="23633"/>
          <a:stretch/>
        </p:blipFill>
        <p:spPr bwMode="auto">
          <a:xfrm>
            <a:off x="6739279" y="-4984"/>
            <a:ext cx="702883" cy="597043"/>
          </a:xfrm>
          <a:prstGeom prst="rect">
            <a:avLst/>
          </a:prstGeom>
          <a:noFill/>
          <a:extLst>
            <a:ext uri="{909E8E84-426E-40DD-AFC4-6F175D3DCCD1}">
              <a14:hiddenFill xmlns:a14="http://schemas.microsoft.com/office/drawing/2010/main">
                <a:solidFill>
                  <a:srgbClr val="FFFFFF"/>
                </a:solidFill>
              </a14:hiddenFill>
            </a:ext>
          </a:extLst>
        </p:spPr>
      </p:pic>
      <p:pic>
        <p:nvPicPr>
          <p:cNvPr id="1052" name="Picture 28" descr="99,100+ Music Clipart Stock Illustrations, Royalty-Free Vector Graphics &amp; Clip  Art - iStock | Country music clipart">
            <a:extLst>
              <a:ext uri="{FF2B5EF4-FFF2-40B4-BE49-F238E27FC236}">
                <a16:creationId xmlns:a16="http://schemas.microsoft.com/office/drawing/2014/main" id="{81D8568E-54AE-A05E-6F66-ECC3F0747FA7}"/>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22769" t="19404" r="23441" b="21222"/>
          <a:stretch/>
        </p:blipFill>
        <p:spPr bwMode="auto">
          <a:xfrm>
            <a:off x="9989398" y="73934"/>
            <a:ext cx="508971" cy="561811"/>
          </a:xfrm>
          <a:prstGeom prst="rect">
            <a:avLst/>
          </a:prstGeom>
          <a:noFill/>
          <a:extLst>
            <a:ext uri="{909E8E84-426E-40DD-AFC4-6F175D3DCCD1}">
              <a14:hiddenFill xmlns:a14="http://schemas.microsoft.com/office/drawing/2010/main">
                <a:solidFill>
                  <a:srgbClr val="FFFFFF"/>
                </a:solidFill>
              </a14:hiddenFill>
            </a:ext>
          </a:extLst>
        </p:spPr>
      </p:pic>
      <p:pic>
        <p:nvPicPr>
          <p:cNvPr id="1062" name="Picture 38" descr="Crafts Clip Art Clipart Images - Free Download on Freepik">
            <a:extLst>
              <a:ext uri="{FF2B5EF4-FFF2-40B4-BE49-F238E27FC236}">
                <a16:creationId xmlns:a16="http://schemas.microsoft.com/office/drawing/2014/main" id="{295A5344-412E-15FE-8C82-631EDC5BCD5B}"/>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815023" y="4064681"/>
            <a:ext cx="781614" cy="667993"/>
          </a:xfrm>
          <a:prstGeom prst="rect">
            <a:avLst/>
          </a:prstGeom>
          <a:noFill/>
          <a:extLst>
            <a:ext uri="{909E8E84-426E-40DD-AFC4-6F175D3DCCD1}">
              <a14:hiddenFill xmlns:a14="http://schemas.microsoft.com/office/drawing/2010/main">
                <a:solidFill>
                  <a:srgbClr val="FFFFFF"/>
                </a:solidFill>
              </a14:hiddenFill>
            </a:ext>
          </a:extLst>
        </p:spPr>
      </p:pic>
      <p:pic>
        <p:nvPicPr>
          <p:cNvPr id="1064" name="Picture 40" descr="PSHE | Grange Infant School">
            <a:extLst>
              <a:ext uri="{FF2B5EF4-FFF2-40B4-BE49-F238E27FC236}">
                <a16:creationId xmlns:a16="http://schemas.microsoft.com/office/drawing/2014/main" id="{06073C55-A75B-A6B6-4FE3-795E1302AA12}"/>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1285127" y="3036763"/>
            <a:ext cx="672567" cy="675429"/>
          </a:xfrm>
          <a:prstGeom prst="rect">
            <a:avLst/>
          </a:prstGeom>
          <a:noFill/>
          <a:extLst>
            <a:ext uri="{909E8E84-426E-40DD-AFC4-6F175D3DCCD1}">
              <a14:hiddenFill xmlns:a14="http://schemas.microsoft.com/office/drawing/2010/main">
                <a:solidFill>
                  <a:srgbClr val="FFFFFF"/>
                </a:solidFill>
              </a14:hiddenFill>
            </a:ext>
          </a:extLst>
        </p:spPr>
      </p:pic>
      <p:sp>
        <p:nvSpPr>
          <p:cNvPr id="33" name="TextBox 32">
            <a:extLst>
              <a:ext uri="{FF2B5EF4-FFF2-40B4-BE49-F238E27FC236}">
                <a16:creationId xmlns:a16="http://schemas.microsoft.com/office/drawing/2014/main" id="{DDFE74EF-DB2F-35C1-2495-359DD962A6FB}"/>
              </a:ext>
            </a:extLst>
          </p:cNvPr>
          <p:cNvSpPr txBox="1"/>
          <p:nvPr/>
        </p:nvSpPr>
        <p:spPr>
          <a:xfrm>
            <a:off x="7474717" y="4024437"/>
            <a:ext cx="4371217" cy="2308324"/>
          </a:xfrm>
          <a:prstGeom prst="rect">
            <a:avLst/>
          </a:prstGeom>
          <a:noFill/>
          <a:ln>
            <a:solidFill>
              <a:srgbClr val="821F4D"/>
            </a:solidFill>
            <a:prstDash val="lgDash"/>
          </a:ln>
        </p:spPr>
        <p:txBody>
          <a:bodyPr wrap="square" rtlCol="0">
            <a:spAutoFit/>
          </a:bodyPr>
          <a:lstStyle/>
          <a:p>
            <a:pPr algn="ctr"/>
            <a:r>
              <a:rPr lang="en-GB" sz="1200" u="sng" dirty="0">
                <a:latin typeface="Letter-join No-Lead 6" panose="02000505000000020003" pitchFamily="50" charset="0"/>
              </a:rPr>
              <a:t>How you can support your child at home</a:t>
            </a:r>
          </a:p>
          <a:p>
            <a:pPr algn="ctr"/>
            <a:endParaRPr lang="en-GB" sz="1200" u="sng" dirty="0">
              <a:latin typeface="Letter-join No-Lead 6" panose="02000505000000020003" pitchFamily="50" charset="0"/>
            </a:endParaRPr>
          </a:p>
          <a:p>
            <a:pPr marL="171450" indent="-171450">
              <a:buFont typeface="Arial" panose="020B0604020202020204" pitchFamily="34" charset="0"/>
              <a:buChar char="•"/>
            </a:pPr>
            <a:r>
              <a:rPr lang="en-GB" sz="1200" dirty="0">
                <a:latin typeface="Letter-join No-Lead 6" panose="02000505000000020003" pitchFamily="50" charset="0"/>
              </a:rPr>
              <a:t>Daily reading and discussion of the text, asking questions about the characters, plot and setting.</a:t>
            </a:r>
          </a:p>
          <a:p>
            <a:pPr marL="171450" indent="-171450">
              <a:buFont typeface="Arial" panose="020B0604020202020204" pitchFamily="34" charset="0"/>
              <a:buChar char="•"/>
            </a:pPr>
            <a:r>
              <a:rPr lang="en-GB" sz="1200" dirty="0">
                <a:latin typeface="Letter-join No-Lead 6" panose="02000505000000020003" pitchFamily="50" charset="0"/>
              </a:rPr>
              <a:t>TT Rockstars to secure quick recall of key multiplication and division facts.- focus on 3 times table. </a:t>
            </a:r>
          </a:p>
          <a:p>
            <a:pPr marL="171450" indent="-171450">
              <a:buFont typeface="Arial" panose="020B0604020202020204" pitchFamily="34" charset="0"/>
              <a:buChar char="•"/>
            </a:pPr>
            <a:r>
              <a:rPr lang="en-GB" sz="1200" dirty="0">
                <a:latin typeface="Letter-join No-Lead 6" panose="02000505000000020003" pitchFamily="50" charset="0"/>
              </a:rPr>
              <a:t>Hit the Button- a free online maths game to help with quick recall. Focus on number bonds. </a:t>
            </a:r>
          </a:p>
          <a:p>
            <a:pPr marL="171450" indent="-171450">
              <a:buFont typeface="Arial" panose="020B0604020202020204" pitchFamily="34" charset="0"/>
              <a:buChar char="•"/>
            </a:pPr>
            <a:r>
              <a:rPr lang="en-GB" sz="1200" dirty="0">
                <a:hlinkClick r:id="rId12"/>
              </a:rPr>
              <a:t>Hit the Button - Quick fire maths practise for 6-11 year olds</a:t>
            </a:r>
            <a:endParaRPr lang="en-GB" sz="1200" dirty="0">
              <a:latin typeface="Letter-join No-Lead 6" panose="02000505000000020003" pitchFamily="50" charset="0"/>
            </a:endParaRPr>
          </a:p>
          <a:p>
            <a:pPr marL="171450" indent="-171450">
              <a:buFont typeface="Arial" panose="020B0604020202020204" pitchFamily="34" charset="0"/>
              <a:buChar char="•"/>
            </a:pPr>
            <a:r>
              <a:rPr lang="en-GB" sz="1200" dirty="0">
                <a:latin typeface="Letter-join No-Lead 6" panose="02000505000000020003" pitchFamily="50" charset="0"/>
              </a:rPr>
              <a:t>Spelling of Year 3 and 4 words</a:t>
            </a:r>
          </a:p>
          <a:p>
            <a:pPr marL="171450" indent="-171450">
              <a:buFont typeface="Arial" panose="020B0604020202020204" pitchFamily="34" charset="0"/>
              <a:buChar char="•"/>
            </a:pPr>
            <a:r>
              <a:rPr lang="en-GB" sz="1200" dirty="0">
                <a:latin typeface="Letter-join No-Lead 6" panose="02000505000000020003" pitchFamily="50" charset="0"/>
              </a:rPr>
              <a:t>Practise column method for addition and subtraction up to 3 digits. </a:t>
            </a:r>
          </a:p>
        </p:txBody>
      </p:sp>
      <p:sp>
        <p:nvSpPr>
          <p:cNvPr id="34" name="TextBox 33">
            <a:extLst>
              <a:ext uri="{FF2B5EF4-FFF2-40B4-BE49-F238E27FC236}">
                <a16:creationId xmlns:a16="http://schemas.microsoft.com/office/drawing/2014/main" id="{9CE686A4-D55E-678D-0570-001401DF1FAB}"/>
              </a:ext>
            </a:extLst>
          </p:cNvPr>
          <p:cNvSpPr txBox="1"/>
          <p:nvPr/>
        </p:nvSpPr>
        <p:spPr>
          <a:xfrm>
            <a:off x="343121" y="5651596"/>
            <a:ext cx="2709640" cy="830997"/>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dirty="0">
                <a:latin typeface="Letter-join No-Lead 6"/>
              </a:rPr>
              <a:t>MFL</a:t>
            </a:r>
          </a:p>
          <a:p>
            <a:pPr algn="ctr"/>
            <a:r>
              <a:rPr lang="en-GB" sz="1200" dirty="0">
                <a:latin typeface="Letter-join Plus 6" panose="02000505000000020003" pitchFamily="50" charset="0"/>
              </a:rPr>
              <a:t>We will be revising our Autumn 1 learning before moving onto numbers to 12.</a:t>
            </a:r>
            <a:endParaRPr lang="en-GB" dirty="0">
              <a:latin typeface="Letter-join Plus 6" panose="02000505000000020003" pitchFamily="50" charset="0"/>
            </a:endParaRPr>
          </a:p>
        </p:txBody>
      </p:sp>
      <p:pic>
        <p:nvPicPr>
          <p:cNvPr id="35" name="Picture 32" descr="Flag of france - Free vector clipart images on creazilla.com">
            <a:extLst>
              <a:ext uri="{FF2B5EF4-FFF2-40B4-BE49-F238E27FC236}">
                <a16:creationId xmlns:a16="http://schemas.microsoft.com/office/drawing/2014/main" id="{6184206A-41A8-A543-E56D-1F86B3D39319}"/>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rot="20368768">
            <a:off x="188614" y="5665308"/>
            <a:ext cx="527156" cy="747915"/>
          </a:xfrm>
          <a:prstGeom prst="rect">
            <a:avLst/>
          </a:prstGeom>
          <a:noFill/>
          <a:extLst>
            <a:ext uri="{909E8E84-426E-40DD-AFC4-6F175D3DCCD1}">
              <a14:hiddenFill xmlns:a14="http://schemas.microsoft.com/office/drawing/2010/main">
                <a:solidFill>
                  <a:srgbClr val="FFFFFF"/>
                </a:solidFill>
              </a14:hiddenFill>
            </a:ext>
          </a:extLst>
        </p:spPr>
      </p:pic>
      <p:sp>
        <p:nvSpPr>
          <p:cNvPr id="36" name="TextBox 35">
            <a:extLst>
              <a:ext uri="{FF2B5EF4-FFF2-40B4-BE49-F238E27FC236}">
                <a16:creationId xmlns:a16="http://schemas.microsoft.com/office/drawing/2014/main" id="{93CADD42-8744-0E1B-66E6-3AAE574A057D}"/>
              </a:ext>
            </a:extLst>
          </p:cNvPr>
          <p:cNvSpPr txBox="1"/>
          <p:nvPr/>
        </p:nvSpPr>
        <p:spPr>
          <a:xfrm>
            <a:off x="7686631" y="1626067"/>
            <a:ext cx="2828193" cy="2123658"/>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dirty="0">
                <a:latin typeface="Letter-join No-Lead 6"/>
              </a:rPr>
              <a:t>PE- Tuesday and Thursday</a:t>
            </a:r>
            <a:endParaRPr lang="en-GB" sz="1200" u="sng" dirty="0">
              <a:latin typeface="Letter-join No-Lead 6" panose="02000505000000020003" pitchFamily="50" charset="0"/>
            </a:endParaRPr>
          </a:p>
          <a:p>
            <a:pPr algn="ctr"/>
            <a:endParaRPr lang="en-GB" sz="1200" u="sng" dirty="0">
              <a:latin typeface="Letter-join No-Lead 6" panose="02000505000000020003" pitchFamily="50" charset="0"/>
            </a:endParaRPr>
          </a:p>
          <a:p>
            <a:pPr algn="ctr"/>
            <a:r>
              <a:rPr lang="en-GB" sz="1200" dirty="0">
                <a:latin typeface="Letter-join No-Lead 6"/>
              </a:rPr>
              <a:t>In dance, we will be moving our bodies like robots! We will create funky dances and improvise robotics dances.</a:t>
            </a:r>
          </a:p>
          <a:p>
            <a:pPr algn="ctr"/>
            <a:r>
              <a:rPr lang="en-GB" sz="1200" dirty="0">
                <a:latin typeface="Letter-join No-Lead 6"/>
              </a:rPr>
              <a:t>Outdoor PE We will explore a range of invasion games (e.g. 4 vs 4 keep ball,</a:t>
            </a:r>
          </a:p>
          <a:p>
            <a:pPr algn="ctr"/>
            <a:r>
              <a:rPr lang="en-GB" sz="1200" dirty="0" err="1">
                <a:latin typeface="Letter-join No-Lead 6" panose="02000505000000020003" pitchFamily="50" charset="0"/>
              </a:rPr>
              <a:t>skittleball</a:t>
            </a:r>
            <a:r>
              <a:rPr lang="en-GB" sz="1200" dirty="0">
                <a:latin typeface="Letter-join No-Lead 6" panose="02000505000000020003" pitchFamily="50" charset="0"/>
              </a:rPr>
              <a:t>, adapted netball/ basketball, </a:t>
            </a:r>
          </a:p>
          <a:p>
            <a:pPr algn="ctr"/>
            <a:r>
              <a:rPr lang="en-GB" sz="1200" dirty="0">
                <a:latin typeface="Letter-join No-Lead 6" panose="02000505000000020003" pitchFamily="50" charset="0"/>
              </a:rPr>
              <a:t>tag rugby etc.)</a:t>
            </a:r>
          </a:p>
          <a:p>
            <a:pPr algn="ctr"/>
            <a:r>
              <a:rPr lang="en-GB" sz="1200" dirty="0">
                <a:latin typeface="Letter-join No-Lead 6"/>
              </a:rPr>
              <a:t>We will also be inventing games with rules and leading others.</a:t>
            </a:r>
          </a:p>
        </p:txBody>
      </p:sp>
      <p:pic>
        <p:nvPicPr>
          <p:cNvPr id="37" name="Picture 34" descr="Sports Equipment Clipart Images - Free Download on Freepik">
            <a:extLst>
              <a:ext uri="{FF2B5EF4-FFF2-40B4-BE49-F238E27FC236}">
                <a16:creationId xmlns:a16="http://schemas.microsoft.com/office/drawing/2014/main" id="{31D34F00-17C6-49EF-975A-B147CCA3110B}"/>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rot="20765388">
            <a:off x="7164004" y="1364032"/>
            <a:ext cx="556316" cy="926207"/>
          </a:xfrm>
          <a:prstGeom prst="rect">
            <a:avLst/>
          </a:prstGeom>
          <a:noFill/>
          <a:extLst>
            <a:ext uri="{909E8E84-426E-40DD-AFC4-6F175D3DCCD1}">
              <a14:hiddenFill xmlns:a14="http://schemas.microsoft.com/office/drawing/2010/main">
                <a:solidFill>
                  <a:srgbClr val="FFFFFF"/>
                </a:solidFill>
              </a14:hiddenFill>
            </a:ext>
          </a:extLst>
        </p:spPr>
      </p:pic>
      <p:sp>
        <p:nvSpPr>
          <p:cNvPr id="38" name="TextBox 37">
            <a:extLst>
              <a:ext uri="{FF2B5EF4-FFF2-40B4-BE49-F238E27FC236}">
                <a16:creationId xmlns:a16="http://schemas.microsoft.com/office/drawing/2014/main" id="{5B8B1F70-505B-0EF0-EF07-7C9271EFA085}"/>
              </a:ext>
            </a:extLst>
          </p:cNvPr>
          <p:cNvSpPr txBox="1"/>
          <p:nvPr/>
        </p:nvSpPr>
        <p:spPr>
          <a:xfrm>
            <a:off x="3226343" y="4269914"/>
            <a:ext cx="2272555" cy="2400657"/>
          </a:xfrm>
          <a:prstGeom prst="rect">
            <a:avLst/>
          </a:prstGeom>
          <a:noFill/>
          <a:ln>
            <a:solidFill>
              <a:srgbClr val="821F4D"/>
            </a:solidFill>
            <a:prstDash val="lgDash"/>
          </a:ln>
        </p:spPr>
        <p:txBody>
          <a:bodyPr wrap="square" lIns="91440" tIns="45720" rIns="91440" bIns="45720" rtlCol="0" anchor="t">
            <a:spAutoFit/>
          </a:bodyPr>
          <a:lstStyle/>
          <a:p>
            <a:pPr algn="ctr"/>
            <a:r>
              <a:rPr lang="en-GB" sz="1200" u="sng" dirty="0">
                <a:latin typeface="Letter-join No-Lead 6"/>
              </a:rPr>
              <a:t>RE</a:t>
            </a:r>
          </a:p>
          <a:p>
            <a:pPr algn="ctr"/>
            <a:r>
              <a:rPr lang="en-GB" sz="1200" dirty="0">
                <a:latin typeface="Letter-join No-Lead 6"/>
              </a:rPr>
              <a:t>Our unit is called, “What is it like for someone to follow God?”</a:t>
            </a:r>
            <a:r>
              <a:rPr lang="en-GB" sz="1200" dirty="0">
                <a:latin typeface="Letter-join Plus 6"/>
              </a:rPr>
              <a:t> We will learn about the Old Testament people of God and how they lived their lives. We will learn the story of Noah, considering what it was like for him to follow God We will consider why following God might sometimes feel hard for believers</a:t>
            </a:r>
            <a:r>
              <a:rPr lang="en-GB" dirty="0"/>
              <a:t>.</a:t>
            </a:r>
            <a:endParaRPr lang="en-GB" sz="1200" dirty="0">
              <a:latin typeface="Letter-join No-Lead 6" panose="02000505000000020003" pitchFamily="50" charset="0"/>
            </a:endParaRPr>
          </a:p>
        </p:txBody>
      </p:sp>
      <p:pic>
        <p:nvPicPr>
          <p:cNvPr id="39" name="Picture 36" descr="Religious Education Vector Art, Icons, and Graphics for Free Download">
            <a:extLst>
              <a:ext uri="{FF2B5EF4-FFF2-40B4-BE49-F238E27FC236}">
                <a16:creationId xmlns:a16="http://schemas.microsoft.com/office/drawing/2014/main" id="{6CD68398-48BA-F10D-D20F-450FD7A3AD1B}"/>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958630" y="3593171"/>
            <a:ext cx="899674" cy="514099"/>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a:extLst>
              <a:ext uri="{FF2B5EF4-FFF2-40B4-BE49-F238E27FC236}">
                <a16:creationId xmlns:a16="http://schemas.microsoft.com/office/drawing/2014/main" id="{653CFAE0-FDE9-C640-DCAA-7C5504756235}"/>
              </a:ext>
            </a:extLst>
          </p:cNvPr>
          <p:cNvPicPr>
            <a:picLocks noChangeAspect="1"/>
          </p:cNvPicPr>
          <p:nvPr/>
        </p:nvPicPr>
        <p:blipFill>
          <a:blip r:embed="rId16"/>
          <a:stretch>
            <a:fillRect/>
          </a:stretch>
        </p:blipFill>
        <p:spPr>
          <a:xfrm>
            <a:off x="113545" y="65573"/>
            <a:ext cx="1038265" cy="1569660"/>
          </a:xfrm>
          <a:prstGeom prst="rect">
            <a:avLst/>
          </a:prstGeom>
        </p:spPr>
      </p:pic>
      <p:pic>
        <p:nvPicPr>
          <p:cNvPr id="2" name="Picture 1">
            <a:extLst>
              <a:ext uri="{FF2B5EF4-FFF2-40B4-BE49-F238E27FC236}">
                <a16:creationId xmlns:a16="http://schemas.microsoft.com/office/drawing/2014/main" id="{751EA3D9-B525-ECF7-A5C5-433D214E252A}"/>
              </a:ext>
            </a:extLst>
          </p:cNvPr>
          <p:cNvPicPr>
            <a:picLocks noChangeAspect="1"/>
          </p:cNvPicPr>
          <p:nvPr/>
        </p:nvPicPr>
        <p:blipFill>
          <a:blip r:embed="rId17"/>
          <a:stretch>
            <a:fillRect/>
          </a:stretch>
        </p:blipFill>
        <p:spPr>
          <a:xfrm>
            <a:off x="11138218" y="3017837"/>
            <a:ext cx="949325" cy="751205"/>
          </a:xfrm>
          <a:prstGeom prst="rect">
            <a:avLst/>
          </a:prstGeom>
        </p:spPr>
      </p:pic>
    </p:spTree>
    <p:extLst>
      <p:ext uri="{BB962C8B-B14F-4D97-AF65-F5344CB8AC3E}">
        <p14:creationId xmlns:p14="http://schemas.microsoft.com/office/powerpoint/2010/main" val="1274623292"/>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2B9292E87A521419E7D4D688AC9C1AB" ma:contentTypeVersion="16" ma:contentTypeDescription="Create a new document." ma:contentTypeScope="" ma:versionID="b5543da26fc3c684e14279e9f3d4c3c1">
  <xsd:schema xmlns:xsd="http://www.w3.org/2001/XMLSchema" xmlns:xs="http://www.w3.org/2001/XMLSchema" xmlns:p="http://schemas.microsoft.com/office/2006/metadata/properties" xmlns:ns2="bfd4a97d-046b-4eea-b3a8-2f3ec27d2b5e" xmlns:ns3="f00d88ee-b9c9-43dc-afb7-fdfd69f3dfd1" targetNamespace="http://schemas.microsoft.com/office/2006/metadata/properties" ma:root="true" ma:fieldsID="1595072b144a87c8e5d746c6e4be9345" ns2:_="" ns3:_="">
    <xsd:import namespace="bfd4a97d-046b-4eea-b3a8-2f3ec27d2b5e"/>
    <xsd:import namespace="f00d88ee-b9c9-43dc-afb7-fdfd69f3dfd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LengthInSeconds" minOccurs="0"/>
                <xsd:element ref="ns2:MediaServiceDateTaken" minOccurs="0"/>
                <xsd:element ref="ns3:SharedWithUsers" minOccurs="0"/>
                <xsd:element ref="ns3:SharedWithDetails" minOccurs="0"/>
                <xsd:element ref="ns2:MediaServiceGenerationTime" minOccurs="0"/>
                <xsd:element ref="ns2:MediaServiceEventHashCode" minOccurs="0"/>
                <xsd:element ref="ns2:lcf76f155ced4ddcb4097134ff3c332f" minOccurs="0"/>
                <xsd:element ref="ns3:TaxCatchAll" minOccurs="0"/>
                <xsd:element ref="ns2:MediaServiceOCR"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fd4a97d-046b-4eea-b3a8-2f3ec27d2b5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LengthInSeconds" ma:index="11" nillable="true" ma:displayName="MediaLengthInSeconds" ma:hidden="true" ma:internalName="MediaLengthInSeconds" ma:readOnly="true">
      <xsd:simpleType>
        <xsd:restriction base="dms:Unknown"/>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lcf76f155ced4ddcb4097134ff3c332f" ma:index="18" nillable="true" ma:taxonomy="true" ma:internalName="lcf76f155ced4ddcb4097134ff3c332f" ma:taxonomyFieldName="MediaServiceImageTags" ma:displayName="Image Tags" ma:readOnly="false" ma:fieldId="{5cf76f15-5ced-4ddc-b409-7134ff3c332f}" ma:taxonomyMulti="true" ma:sspId="f65895cd-c2e5-4ee0-a44a-cd0d712d9405" ma:termSetId="09814cd3-568e-fe90-9814-8d621ff8fb84" ma:anchorId="fba54fb3-c3e1-fe81-a776-ca4b69148c4d" ma:open="true" ma:isKeyword="false">
      <xsd:complexType>
        <xsd:sequence>
          <xsd:element ref="pc:Terms" minOccurs="0" maxOccurs="1"/>
        </xsd:sequence>
      </xsd:complexType>
    </xsd:element>
    <xsd:element name="MediaServiceOCR" ma:index="20"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00d88ee-b9c9-43dc-afb7-fdfd69f3dfd1"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19" nillable="true" ma:displayName="Taxonomy Catch All Column" ma:hidden="true" ma:list="{3641f595-8398-4009-bd07-942976c778bf}" ma:internalName="TaxCatchAll" ma:showField="CatchAllData" ma:web="f00d88ee-b9c9-43dc-afb7-fdfd69f3dfd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f00d88ee-b9c9-43dc-afb7-fdfd69f3dfd1" xsi:nil="true"/>
    <lcf76f155ced4ddcb4097134ff3c332f xmlns="bfd4a97d-046b-4eea-b3a8-2f3ec27d2b5e">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EEBE95B-484E-4FE6-B572-D0DC9697A28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fd4a97d-046b-4eea-b3a8-2f3ec27d2b5e"/>
    <ds:schemaRef ds:uri="f00d88ee-b9c9-43dc-afb7-fdfd69f3dfd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25F4F53-AD89-4692-B3F9-7BF67C4009CF}">
  <ds:schemaRefs>
    <ds:schemaRef ds:uri="bfd4a97d-046b-4eea-b3a8-2f3ec27d2b5e"/>
    <ds:schemaRef ds:uri="f00d88ee-b9c9-43dc-afb7-fdfd69f3dfd1"/>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0D5D2178-F59C-4BD0-A72A-22F6B30DC880}">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530</Words>
  <Application>Microsoft Office PowerPoint</Application>
  <PresentationFormat>Widescreen</PresentationFormat>
  <Paragraphs>41</Paragraphs>
  <Slides>1</Slides>
  <Notes>1</Notes>
  <HiddenSlides>0</HiddenSlides>
  <MMClips>0</MMClips>
  <ScaleCrop>false</ScaleCrop>
  <HeadingPairs>
    <vt:vector size="4" baseType="variant">
      <vt:variant>
        <vt:lpstr>Theme</vt:lpstr>
      </vt:variant>
      <vt:variant>
        <vt:i4>1</vt:i4>
      </vt:variant>
      <vt:variant>
        <vt:lpstr>Slide Titles</vt:lpstr>
      </vt:variant>
      <vt:variant>
        <vt:i4>1</vt:i4>
      </vt:variant>
    </vt:vector>
  </HeadingPairs>
  <TitlesOfParts>
    <vt:vector size="2" baseType="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Laura Child</dc:creator>
  <cp:lastModifiedBy>Laura Child</cp:lastModifiedBy>
  <cp:revision>83</cp:revision>
  <dcterms:created xsi:type="dcterms:W3CDTF">2025-11-03T12:24:31Z</dcterms:created>
  <dcterms:modified xsi:type="dcterms:W3CDTF">2026-11-02T09:11:00Z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0x01010072B9292E87A521419E7D4D688AC9C1AB</vt:lpwstr>
  </property>
  <property fmtid="{D5CDD505-2E9C-101B-9397-08002B2CF9AE}" pid="3" name="MediaServiceImageTags">
    <vt:lpwstr/>
  </property>
</Properties>
</file>