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75" dt="2026-10-08T09:20:06.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64" y="17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customXml" Target="../customXml/item3.xml" Id="rId3" /><Relationship Type="http://schemas.openxmlformats.org/officeDocument/2006/relationships/viewProps" Target="viewProps.xml" Id="rId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presProps" Target="presProps.xml" Id="rId6" /><Relationship Type="http://schemas.microsoft.com/office/2015/10/relationships/revisionInfo" Target="revisionInfo.xml" Id="rId11" /><Relationship Type="http://schemas.openxmlformats.org/officeDocument/2006/relationships/slide" Target="slides/slide1.xml" Id="rId5" /><Relationship Type="http://schemas.openxmlformats.org/officeDocument/2006/relationships/slideMaster" Target="slideMasters/slideMaster1.xml" Id="rId4" /><Relationship Type="http://schemas.openxmlformats.org/officeDocument/2006/relationships/tableStyles" Target="tableStyle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3C65-042D-AFE2-18BF-65B16C45B9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783BF1-D920-A555-D5F6-0B826349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2CDD94-E277-1D9F-CA4F-6C2C71ACF59C}"/>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7520F798-484C-8507-6FE7-41080FBA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A87E9-A164-32F8-BCD1-382469AC58D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75102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F07-C240-6E97-CDE3-FA07B37A5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13CA6-DF5A-E729-DC6B-9A4357B721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5C45A-C171-7ED4-1917-E1FEBAD1EC8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52ED2A67-E3B1-D932-BDC9-E40A87535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33D20-A9D7-DF8F-EB45-5F31F72FCD7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380860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25CF-2B07-3310-41DE-DF88B7C8D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874A2C-9D50-AC18-6B41-DCE5CFEF2C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87778-7353-11D6-A514-7A549EE635C9}"/>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F6FE5352-D98F-868E-3D5D-C63B12C58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345E96-70A6-94C0-F366-8351EBF0544A}"/>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5513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6F25-DB00-3388-8C04-7564B35D7B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DDFD5D-7D39-37A7-DA40-5C964A42D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5C299-7885-D93B-7FDC-46B6489D6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9605CB-8701-8A4E-AC89-CF1A66260FEB}"/>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7A215E69-DFC8-6827-1DA5-ED80506C9D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D770F-DAE9-5218-1F3B-CFB8AB354069}"/>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669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EB35-F9AD-7C97-09DF-52A27A28FE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6B2E66-F381-190C-9349-2E01735F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8D3FB0-112F-F7E3-D5DC-7F9745F5E1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07BA97-D129-0739-7250-BFEF78836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E8AC-1CAA-2089-A01C-4412739C5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B1452B-9DCF-F5D9-C353-59DD7C4FBEC3}"/>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8" name="Footer Placeholder 7">
            <a:extLst>
              <a:ext uri="{FF2B5EF4-FFF2-40B4-BE49-F238E27FC236}">
                <a16:creationId xmlns:a16="http://schemas.microsoft.com/office/drawing/2014/main" id="{9E549772-8D4F-1232-283D-A875EFE57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4FC9E5-07FF-A7FA-845D-628B2D79E02C}"/>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40651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184-0EE1-06FC-2E40-E6E8065A31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B96405-009A-A4D6-662B-32C5C01FEEC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4" name="Footer Placeholder 3">
            <a:extLst>
              <a:ext uri="{FF2B5EF4-FFF2-40B4-BE49-F238E27FC236}">
                <a16:creationId xmlns:a16="http://schemas.microsoft.com/office/drawing/2014/main" id="{366A982C-AF59-283B-E24D-A2EF9421F1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0C3E52-2901-AAC6-F403-C1A739EF8D16}"/>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688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0809-8F75-B6CB-DE78-1F6364E5D27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3" name="Footer Placeholder 2">
            <a:extLst>
              <a:ext uri="{FF2B5EF4-FFF2-40B4-BE49-F238E27FC236}">
                <a16:creationId xmlns:a16="http://schemas.microsoft.com/office/drawing/2014/main" id="{FE7236EB-1B0C-AE2C-7B0F-90CE4B4E91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75908-124E-D5F0-D032-4952CB735088}"/>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1534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BAAE-5138-D32E-8EE6-4F8CC7A6A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3D998-177A-D095-BBAF-F29B19E35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B322CF-E56D-C0DA-BB1A-EAE605E3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DC4C8-2BC8-A7E8-E5F0-309734834916}"/>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D797C640-98E1-46A6-B0DC-4618D7A4FC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F143E-13B6-B800-F073-169BA996144E}"/>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9327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1A17-B4DE-868C-CBC5-123CAF40B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D8C265-C230-346C-E21A-E8B4B8ABF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0180D-7691-609C-379E-6C3BF3822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7643-C1CD-3423-C1D9-B509B8BBA24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449584F6-C1EB-0F88-E928-FE3ACBC612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9A2E33-C3BC-8B99-D708-872A8239EDF0}"/>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7503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6A79-20CD-411A-BF76-2A84A90F8F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99926A-0367-1E83-CE6D-8840D3964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CC47C-9F03-C0F4-8D7D-90005A99EF02}"/>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E0C8A91-AB63-8776-9B25-1D04A72A2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F11F4-2A35-97AC-608D-C8EC21D1B162}"/>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01809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BA4FE-2324-162B-6EB9-23F62C172A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054E3E-5780-53B8-E60A-9FF31A7AC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7E20A-43F1-ADD5-F441-08D4235E462E}"/>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14E80B7-C4DE-09BC-2A1C-32B142DCF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CECA57-BDE7-9335-4D3A-96BF2705626F}"/>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47961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8C2AE-FFB8-B42C-8293-7B51FF783D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2860E4-2F84-7C8F-8807-568C9A0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C1466-053F-0DA4-2FA6-1BBA65674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27D9793E-6A1D-37BD-802F-AB0BFB509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9C1907-1843-AF04-148C-015EBDAC8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4F4F5-5861-45D1-BF69-1C6087D0E56D}" type="slidenum">
              <a:rPr lang="en-GB" smtClean="0"/>
              <a:t>‹#›</a:t>
            </a:fld>
            <a:endParaRPr lang="en-GB"/>
          </a:p>
        </p:txBody>
      </p:sp>
    </p:spTree>
    <p:extLst>
      <p:ext uri="{BB962C8B-B14F-4D97-AF65-F5344CB8AC3E}">
        <p14:creationId xmlns:p14="http://schemas.microsoft.com/office/powerpoint/2010/main" val="175368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306744" y="3072316"/>
            <a:ext cx="2909499" cy="983873"/>
          </a:xfrm>
          <a:prstGeom prst="cloud">
            <a:avLst/>
          </a:prstGeom>
          <a:noFill/>
          <a:ln w="57150">
            <a:solidFill>
              <a:srgbClr val="821F4D"/>
            </a:solidFill>
          </a:ln>
        </p:spPr>
        <p:txBody>
          <a:bodyPr wrap="square" lIns="91440" tIns="45720" rIns="91440" bIns="45720" rtlCol="0" anchor="t">
            <a:spAutoFit/>
          </a:bodyPr>
          <a:lstStyle/>
          <a:p>
            <a:pPr algn="ctr"/>
            <a:r>
              <a:rPr lang="en-GB" dirty="0">
                <a:latin typeface="Letter-join No-Lead 6"/>
              </a:rPr>
              <a:t>Year 6</a:t>
            </a:r>
            <a:endParaRPr lang="en-GB" dirty="0">
              <a:latin typeface="Letter-join No-Lead 6" panose="02000505000000020003" pitchFamily="50" charset="0"/>
            </a:endParaRPr>
          </a:p>
          <a:p>
            <a:pPr algn="ctr"/>
            <a:r>
              <a:rPr lang="en-GB" dirty="0">
                <a:latin typeface="Letter-join No-Lead 6"/>
              </a:rPr>
              <a:t>Autumn Term 2</a:t>
            </a:r>
          </a:p>
        </p:txBody>
      </p:sp>
      <p:sp>
        <p:nvSpPr>
          <p:cNvPr id="11" name="TextBox 10">
            <a:extLst>
              <a:ext uri="{FF2B5EF4-FFF2-40B4-BE49-F238E27FC236}">
                <a16:creationId xmlns:a16="http://schemas.microsoft.com/office/drawing/2014/main" id="{1C6BB8E7-01D9-B22E-D06F-0E24458E32C4}"/>
              </a:ext>
            </a:extLst>
          </p:cNvPr>
          <p:cNvSpPr txBox="1"/>
          <p:nvPr/>
        </p:nvSpPr>
        <p:spPr>
          <a:xfrm>
            <a:off x="554172" y="192268"/>
            <a:ext cx="3754546"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English</a:t>
            </a:r>
          </a:p>
          <a:p>
            <a:pPr algn="ctr"/>
            <a:r>
              <a:rPr lang="en-GB" sz="1200" dirty="0">
                <a:latin typeface="Letter-join No-Lead 6"/>
              </a:rPr>
              <a:t>At the start of Autumn 2 we will be looking at the poetry ‘Flanders Field’ where we will unpick and learn the poem. Throughout Autumn 2, we will be focusing on the text ‘Stormbreaker’ We will be developing atmosphere and suspence in our writing to </a:t>
            </a:r>
            <a:r>
              <a:rPr lang="en-GB" sz="1200">
                <a:latin typeface="Letter-join No-Lead 6"/>
              </a:rPr>
              <a:t>engage.</a:t>
            </a:r>
            <a:endParaRPr lang="en-GB" sz="1200" dirty="0">
              <a:latin typeface="Letter-join No-Lead 6"/>
            </a:endParaRP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411377" y="2985850"/>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313379" y="1704751"/>
            <a:ext cx="3007791"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Maths</a:t>
            </a:r>
          </a:p>
          <a:p>
            <a:pPr algn="ctr"/>
            <a:endParaRPr lang="en-GB" sz="1200" u="sng" dirty="0">
              <a:latin typeface="Letter-join No-Lead 6" panose="02000505000000020003" pitchFamily="50" charset="0"/>
            </a:endParaRPr>
          </a:p>
          <a:p>
            <a:pPr algn="ctr"/>
            <a:r>
              <a:rPr lang="en-GB" sz="1200" dirty="0">
                <a:latin typeface="Letter-join No-Lead 6"/>
              </a:rPr>
              <a:t>We will be continuing our learning on multiplication and division. Starting on fractions, including equivalent fractions, adding and subtracting fractions (simple and mixed numbers) comparing fractions, multiplying and dividing fractions and solving fractions of an amount. We will also focus on measurement; converting units, looking at metric and metres, kms. </a:t>
            </a: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45156" y="17222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46778" y="1594704"/>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546042" y="3888366"/>
            <a:ext cx="2693589"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Science</a:t>
            </a:r>
          </a:p>
          <a:p>
            <a:pPr algn="ctr"/>
            <a:r>
              <a:rPr lang="en-GB" sz="1200" dirty="0">
                <a:latin typeface="Letter-join No-Lead 6" panose="02000505000000020003" pitchFamily="50" charset="0"/>
              </a:rPr>
              <a:t>We will be learning about Living Things: Evolution and Inheritance; we will be exploring variation and inheritance in different living things and how observations and fossil evidence have led to the theory of evolution.</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696035"/>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369242" y="1831863"/>
            <a:ext cx="4082718"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Computing</a:t>
            </a:r>
          </a:p>
          <a:p>
            <a:r>
              <a:rPr lang="en-GB" sz="1200" dirty="0">
                <a:latin typeface="Letter-join No-Lead 6" panose="02000505000000020003" pitchFamily="50" charset="0"/>
              </a:rPr>
              <a:t>In computing we will focus on AI, where we will be Exploring what AI is and how it generates text, images and code. Also looking at how to use it safely and effectively.</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4224749" y="1167259"/>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31052" y="415652"/>
            <a:ext cx="2996206"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Music</a:t>
            </a:r>
          </a:p>
          <a:p>
            <a:pPr algn="ctr"/>
            <a:r>
              <a:rPr lang="en-GB" sz="1200" dirty="0">
                <a:latin typeface="Letter-join No-Lead 6" panose="02000505000000020003" pitchFamily="50" charset="0"/>
              </a:rPr>
              <a:t>In Music, we will be continuing our learning on Dynamics: </a:t>
            </a:r>
            <a:r>
              <a:rPr lang="en-GB" sz="1200" dirty="0" err="1">
                <a:latin typeface="Letter-join No-Lead 6" panose="02000505000000020003" pitchFamily="50" charset="0"/>
              </a:rPr>
              <a:t>Fingals</a:t>
            </a:r>
            <a:r>
              <a:rPr lang="en-GB" sz="1200" dirty="0">
                <a:latin typeface="Letter-join No-Lead 6" panose="02000505000000020003" pitchFamily="50" charset="0"/>
              </a:rPr>
              <a:t> cave. We will then be exploring music from the past. </a:t>
            </a:r>
            <a:endParaRPr lang="en-GB" sz="1200" dirty="0">
              <a:latin typeface="Letter-join No-Lead 6"/>
            </a:endParaRPr>
          </a:p>
        </p:txBody>
      </p:sp>
      <p:sp>
        <p:nvSpPr>
          <p:cNvPr id="22" name="TextBox 21">
            <a:extLst>
              <a:ext uri="{FF2B5EF4-FFF2-40B4-BE49-F238E27FC236}">
                <a16:creationId xmlns:a16="http://schemas.microsoft.com/office/drawing/2014/main" id="{FFE11EB2-0B15-7898-6BAC-BB9FCAB1D810}"/>
              </a:ext>
            </a:extLst>
          </p:cNvPr>
          <p:cNvSpPr txBox="1"/>
          <p:nvPr/>
        </p:nvSpPr>
        <p:spPr>
          <a:xfrm>
            <a:off x="10689139" y="693144"/>
            <a:ext cx="1305998" cy="286232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PSHE</a:t>
            </a:r>
          </a:p>
          <a:p>
            <a:pPr algn="ctr"/>
            <a:endParaRPr lang="en-GB" sz="1200" u="sng" dirty="0">
              <a:latin typeface="Letter-join No-Lead 6" panose="02000505000000020003" pitchFamily="50" charset="0"/>
            </a:endParaRPr>
          </a:p>
          <a:p>
            <a:pPr algn="ctr"/>
            <a:r>
              <a:rPr lang="en-GB" sz="1200" dirty="0">
                <a:latin typeface="Letter-join No-Lead 6"/>
              </a:rPr>
              <a:t>In PSHE we will be focusing on Celebrating Difference.  Children will develop an understanding of empathy towards differences and </a:t>
            </a:r>
            <a:r>
              <a:rPr lang="en-GB" sz="1200">
                <a:latin typeface="Letter-join No-Lead 6"/>
              </a:rPr>
              <a:t>strategies</a:t>
            </a:r>
            <a:r>
              <a:rPr lang="en-GB" sz="1200" dirty="0">
                <a:latin typeface="Letter-join No-Lead 6"/>
              </a:rPr>
              <a:t> to manage feeling when problems arise.</a:t>
            </a:r>
            <a:endParaRPr lang="en-GB" sz="1200" dirty="0">
              <a:latin typeface="Letter-join No-Lead 6" panose="02000505000000020003" pitchFamily="50" charset="0"/>
            </a:endParaRP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Geography</a:t>
            </a:r>
          </a:p>
          <a:p>
            <a:pPr algn="ctr"/>
            <a:endParaRPr lang="en-GB" sz="1200" u="sng" dirty="0">
              <a:latin typeface="Letter-join No-Lead 6" panose="02000505000000020003" pitchFamily="50" charset="0"/>
            </a:endParaRPr>
          </a:p>
          <a:p>
            <a:pPr algn="ctr"/>
            <a:r>
              <a:rPr lang="en-GB" sz="1200" dirty="0">
                <a:latin typeface="Letter-join No-Lead 6"/>
              </a:rPr>
              <a:t> Our key question: is “Why does the population change?” looking at the </a:t>
            </a:r>
            <a:r>
              <a:rPr lang="en-GB" sz="1200">
                <a:latin typeface="Letter-join No-Lead 6"/>
              </a:rPr>
              <a:t>influences on population across the Worl</a:t>
            </a:r>
            <a:r>
              <a:rPr lang="en-GB" sz="1200" dirty="0">
                <a:latin typeface="Letter-join No-Lead 6"/>
              </a:rPr>
              <a:t>d now and in history.</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735682" y="4439209"/>
            <a:ext cx="1797950" cy="1123384"/>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Art/DT</a:t>
            </a:r>
            <a:endParaRPr lang="en-GB" sz="1100" dirty="0">
              <a:latin typeface="Letter-join No-Lead 6"/>
            </a:endParaRPr>
          </a:p>
          <a:p>
            <a:pPr algn="ctr"/>
            <a:r>
              <a:rPr lang="en-GB" sz="1100" dirty="0">
                <a:latin typeface="Letter-join No-Lead 6"/>
                <a:ea typeface="Lato"/>
                <a:cs typeface="Lato"/>
              </a:rPr>
              <a:t>In DT, we will be focusing on textiles where children will learn how to make a waistcoat for teddy/</a:t>
            </a:r>
            <a:r>
              <a:rPr lang="en-GB" sz="1100">
                <a:latin typeface="Letter-join No-Lead 6"/>
                <a:ea typeface="Lato"/>
                <a:cs typeface="Lato"/>
              </a:rPr>
              <a:t>cuddly toy.</a:t>
            </a:r>
            <a:endParaRPr lang="en-GB" sz="1100" dirty="0">
              <a:latin typeface="Letter-join No-Lead 6"/>
            </a:endParaRP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4332564" y="161702"/>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329650" y="89265"/>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7392851" y="1132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3444" y="3826538"/>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76787" y="114329"/>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635058" y="4081233"/>
            <a:ext cx="4361111"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How you can support your child at home</a:t>
            </a:r>
          </a:p>
          <a:p>
            <a:pPr algn="ctr"/>
            <a:endParaRPr lang="en-GB" sz="1200" u="sng"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a:rPr>
              <a:t>Daily reading and discussion of the text, asking questions about the characters, plot and setting.</a:t>
            </a:r>
          </a:p>
          <a:p>
            <a:pPr marL="171450" indent="-171450">
              <a:buFont typeface="Arial" panose="020B0604020202020204" pitchFamily="34" charset="0"/>
              <a:buChar char="•"/>
            </a:pPr>
            <a:r>
              <a:rPr lang="en-GB" sz="1200" dirty="0">
                <a:latin typeface="Letter-join No-Lead 6"/>
              </a:rPr>
              <a:t>TT Rockstars to secure quick recall of key multiplication and division facts.</a:t>
            </a:r>
            <a:endParaRPr lang="en-GB" dirty="0"/>
          </a:p>
          <a:p>
            <a:pPr marL="171450" indent="-171450">
              <a:buFont typeface="Arial" panose="020B0604020202020204" pitchFamily="34" charset="0"/>
              <a:buChar char="•"/>
            </a:pPr>
            <a:r>
              <a:rPr lang="en-GB" sz="1200" dirty="0">
                <a:latin typeface="Letter-join No-Lead 6"/>
              </a:rPr>
              <a:t>Hit the Button- a free online maths game to help with quick recall of multiplication and division facts.</a:t>
            </a:r>
          </a:p>
          <a:p>
            <a:pPr marL="171450" indent="-171450">
              <a:buFont typeface="Arial" panose="020B0604020202020204" pitchFamily="34" charset="0"/>
              <a:buChar char="•"/>
            </a:pPr>
            <a:r>
              <a:rPr lang="en-GB" sz="1200" dirty="0">
                <a:latin typeface="Letter-join No-Lead 6"/>
              </a:rPr>
              <a:t>Spelling of Year 5 and 6 words.</a:t>
            </a:r>
          </a:p>
          <a:p>
            <a:pPr marL="171450" indent="-171450">
              <a:buFont typeface="Arial" panose="020B0604020202020204" pitchFamily="34" charset="0"/>
              <a:buChar char="•"/>
            </a:pPr>
            <a:r>
              <a:rPr lang="en-GB" sz="1200">
                <a:latin typeface="Letter-join No-Lead 6"/>
              </a:rPr>
              <a:t>Supporting</a:t>
            </a:r>
            <a:r>
              <a:rPr lang="en-GB" sz="1200" dirty="0">
                <a:latin typeface="Letter-join No-Lead 6"/>
              </a:rPr>
              <a:t> with specific weekly homework given on Fridays and to be returned on Thursdays.</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73395" y="5531433"/>
            <a:ext cx="2709640"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MFL</a:t>
            </a:r>
          </a:p>
          <a:p>
            <a:pPr algn="ctr"/>
            <a:endParaRPr lang="en-GB" sz="1200" u="sng" dirty="0">
              <a:latin typeface="Letter-join No-Lead 6" panose="02000505000000020003" pitchFamily="50" charset="0"/>
            </a:endParaRPr>
          </a:p>
          <a:p>
            <a:pPr algn="ctr"/>
            <a:r>
              <a:rPr lang="en-GB" sz="1200" dirty="0">
                <a:latin typeface="Letter-join No-Lead 6"/>
              </a:rPr>
              <a:t>In French we will be focusing on what a typical school day is like and locations that can be found in the school setting.</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50516" y="1462646"/>
            <a:ext cx="2960077" cy="249299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PE</a:t>
            </a:r>
            <a:endParaRPr lang="en-US" dirty="0">
              <a:highlight>
                <a:srgbClr val="FFFF00"/>
              </a:highlight>
            </a:endParaRPr>
          </a:p>
          <a:p>
            <a:pPr algn="ctr"/>
            <a:endParaRPr lang="en-GB" sz="1200" u="sng" dirty="0">
              <a:latin typeface="Letter-join No-Lead 6" panose="02000505000000020003" pitchFamily="50" charset="0"/>
            </a:endParaRPr>
          </a:p>
          <a:p>
            <a:pPr algn="ctr"/>
            <a:r>
              <a:rPr lang="en-GB" sz="1200" dirty="0">
                <a:latin typeface="Letter-join No-Lead 6"/>
              </a:rPr>
              <a:t>In indoor PE we will be exploring floorwork and benches in gymnastics, building well-executed sequences and travelling and balancing in more advanced ways.</a:t>
            </a:r>
          </a:p>
          <a:p>
            <a:pPr algn="ctr"/>
            <a:endParaRPr lang="en-GB" sz="1200" dirty="0">
              <a:latin typeface="Letter-join No-Lead 6" panose="02000505000000020003" pitchFamily="50" charset="0"/>
            </a:endParaRPr>
          </a:p>
          <a:p>
            <a:pPr algn="ctr"/>
            <a:r>
              <a:rPr lang="en-GB" sz="1200" dirty="0">
                <a:latin typeface="Letter-join No-Lead 6"/>
              </a:rPr>
              <a:t>In outdoor PE, we will focus on. Invasion games building skills in passing, receiving, attacking, defending and strategic game-play</a:t>
            </a:r>
          </a:p>
          <a:p>
            <a:pPr algn="ctr"/>
            <a:endParaRPr lang="en-GB" sz="1200" dirty="0">
              <a:latin typeface="Letter-join No-Lead 6" panose="02000505000000020003" pitchFamily="50" charset="0"/>
            </a:endParaRP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765388">
            <a:off x="7164004" y="1364032"/>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388092" y="4363699"/>
            <a:ext cx="2081919"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RE</a:t>
            </a:r>
          </a:p>
          <a:p>
            <a:pPr algn="ctr"/>
            <a:endParaRPr lang="en-GB" sz="1200" dirty="0">
              <a:latin typeface="Letter-join No-Lead 6" panose="02000505000000020003" pitchFamily="50" charset="0"/>
            </a:endParaRPr>
          </a:p>
          <a:p>
            <a:pPr algn="ctr"/>
            <a:r>
              <a:rPr lang="en-GB" sz="1200" dirty="0">
                <a:latin typeface="Letter-join No-Lead 6"/>
              </a:rPr>
              <a:t>Our ‘Big Question’ this half term i</a:t>
            </a:r>
            <a:r>
              <a:rPr lang="en-GB" sz="1200" dirty="0">
                <a:latin typeface="Letter-join No-Lead 6" panose="02000505000000020003" pitchFamily="50" charset="0"/>
              </a:rPr>
              <a:t>s ‘What does it mean to be Humanist in Britain today?’ We will identify some of the core values of Humanists, how they put their beliefs and values intro practice.</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99224" y="4025912"/>
            <a:ext cx="899674" cy="51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DD5C8D-9D19-411A-856C-B32D4E4166BA}">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00d88ee-b9c9-43dc-afb7-fdfd69f3dfd1"/>
    <ds:schemaRef ds:uri="bfd4a97d-046b-4eea-b3a8-2f3ec27d2b5e"/>
  </ds:schemaRefs>
</ds:datastoreItem>
</file>

<file path=customXml/itemProps2.xml><?xml version="1.0" encoding="utf-8"?>
<ds:datastoreItem xmlns:ds="http://schemas.openxmlformats.org/officeDocument/2006/customXml" ds:itemID="{1CF1374E-F187-4D2C-86E8-479F4D7C6CE8}">
  <ds:schemaRefs>
    <ds:schemaRef ds:uri="http://schemas.microsoft.com/sharepoint/v3/contenttype/forms"/>
  </ds:schemaRefs>
</ds:datastoreItem>
</file>

<file path=customXml/itemProps3.xml><?xml version="1.0" encoding="utf-8"?>
<ds:datastoreItem xmlns:ds="http://schemas.openxmlformats.org/officeDocument/2006/customXml" ds:itemID="{BEF52B5B-4222-4FFA-BB93-08F56F3FE2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d4a97d-046b-4eea-b3a8-2f3ec27d2b5e"/>
    <ds:schemaRef ds:uri="f00d88ee-b9c9-43dc-afb7-fdfd69f3df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TM02892315[[fn=Wisp]]</Template>
  <TotalTime>245</TotalTime>
  <Words>479</Words>
  <Application>Microsoft Office PowerPoint</Application>
  <PresentationFormat>Widescreen</PresentationFormat>
  <Paragraphs>40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Fliss Tyler</dc:creator>
  <cp:lastModifiedBy>Chloe Taylor</cp:lastModifiedBy>
  <cp:revision>208</cp:revision>
  <dcterms:created xsi:type="dcterms:W3CDTF">2025-03-25T13:02:34Z</dcterms:created>
  <dcterms:modified xsi:type="dcterms:W3CDTF">2026-10-08T09:20:13Z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ies>
</file>