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8" dt="2026-10-15T13:27:42.703"/>
    <p1510:client id="{4CFCE882-E749-C31E-9512-06BAE452F456}" v="55" dt="2026-10-15T13:28:02.618"/>
    <p1510:client id="{5E5FB078-1B19-4184-BC0A-BE4C78EF0404}" v="45" dt="2026-10-15T13:31:56.523"/>
    <p1510:client id="{C44679E4-CF0A-450F-BFAF-4A262DCB5B3C}" v="774" dt="2026-10-15T13:36:38.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ice Steele" userId="S::ssteele@waps.shiresmat.org.uk::72ce7f5d-25c2-49bf-a695-cbe4cf3e1fb9" providerId="AD" clId="Web-{4CFCE882-E749-C31E-9512-06BAE452F456}"/>
    <pc:docChg chg="modSld">
      <pc:chgData name="Shanice Steele" userId="S::ssteele@waps.shiresmat.org.uk::72ce7f5d-25c2-49bf-a695-cbe4cf3e1fb9" providerId="AD" clId="Web-{4CFCE882-E749-C31E-9512-06BAE452F456}" dt="2026-10-15T13:27:07.475" v="29" actId="20577"/>
      <pc:docMkLst>
        <pc:docMk/>
      </pc:docMkLst>
      <pc:sldChg chg="addSp delSp modSp">
        <pc:chgData name="Shanice Steele" userId="S::ssteele@waps.shiresmat.org.uk::72ce7f5d-25c2-49bf-a695-cbe4cf3e1fb9" providerId="AD" clId="Web-{4CFCE882-E749-C31E-9512-06BAE452F456}" dt="2026-10-15T13:27:07.475" v="29" actId="20577"/>
        <pc:sldMkLst>
          <pc:docMk/>
          <pc:sldMk cId="1274623292" sldId="257"/>
        </pc:sldMkLst>
        <pc:spChg chg="mod">
          <ac:chgData name="Shanice Steele" userId="S::ssteele@waps.shiresmat.org.uk::72ce7f5d-25c2-49bf-a695-cbe4cf3e1fb9" providerId="AD" clId="Web-{4CFCE882-E749-C31E-9512-06BAE452F456}" dt="2026-10-15T13:27:07.475" v="29" actId="20577"/>
          <ac:spMkLst>
            <pc:docMk/>
            <pc:sldMk cId="1274623292" sldId="257"/>
            <ac:spMk id="11" creationId="{1C6BB8E7-01D9-B22E-D06F-0E24458E32C4}"/>
          </ac:spMkLst>
        </pc:spChg>
        <pc:picChg chg="add mod">
          <ac:chgData name="Shanice Steele" userId="S::ssteele@waps.shiresmat.org.uk::72ce7f5d-25c2-49bf-a695-cbe4cf3e1fb9" providerId="AD" clId="Web-{4CFCE882-E749-C31E-9512-06BAE452F456}" dt="2026-10-15T13:26:49.349" v="4" actId="14100"/>
          <ac:picMkLst>
            <pc:docMk/>
            <pc:sldMk cId="1274623292" sldId="257"/>
            <ac:picMk id="2" creationId="{56DD473B-DFB5-F252-D979-4F43B342F5C8}"/>
          </ac:picMkLst>
        </pc:picChg>
        <pc:picChg chg="del">
          <ac:chgData name="Shanice Steele" userId="S::ssteele@waps.shiresmat.org.uk::72ce7f5d-25c2-49bf-a695-cbe4cf3e1fb9" providerId="AD" clId="Web-{4CFCE882-E749-C31E-9512-06BAE452F456}" dt="2026-10-15T13:26:38.177" v="0"/>
          <ac:picMkLst>
            <pc:docMk/>
            <pc:sldMk cId="1274623292" sldId="257"/>
            <ac:picMk id="3" creationId="{A5280A94-606B-26E5-3592-7205E4C66365}"/>
          </ac:picMkLst>
        </pc:picChg>
      </pc:sldChg>
    </pc:docChg>
  </pc:docChgLst>
  <pc:docChgLst>
    <pc:chgData name="Katie Harris" userId="491bb4a3-0865-4295-afb1-cf0bc94da0fc" providerId="ADAL" clId="{04058F3E-193E-4639-982B-3574B8F1AE84}"/>
    <pc:docChg chg="modSld">
      <pc:chgData name="Katie Harris" userId="491bb4a3-0865-4295-afb1-cf0bc94da0fc" providerId="ADAL" clId="{04058F3E-193E-4639-982B-3574B8F1AE84}" dt="2026-10-15T13:31:56.523" v="44" actId="13926"/>
      <pc:docMkLst>
        <pc:docMk/>
      </pc:docMkLst>
      <pc:sldChg chg="modSp mod">
        <pc:chgData name="Katie Harris" userId="491bb4a3-0865-4295-afb1-cf0bc94da0fc" providerId="ADAL" clId="{04058F3E-193E-4639-982B-3574B8F1AE84}" dt="2026-10-15T13:31:56.523" v="44" actId="13926"/>
        <pc:sldMkLst>
          <pc:docMk/>
          <pc:sldMk cId="1274623292" sldId="257"/>
        </pc:sldMkLst>
        <pc:spChg chg="mod">
          <ac:chgData name="Katie Harris" userId="491bb4a3-0865-4295-afb1-cf0bc94da0fc" providerId="ADAL" clId="{04058F3E-193E-4639-982B-3574B8F1AE84}" dt="2026-10-15T13:30:19.993" v="37" actId="13926"/>
          <ac:spMkLst>
            <pc:docMk/>
            <pc:sldMk cId="1274623292" sldId="257"/>
            <ac:spMk id="17" creationId="{A33BA666-2C00-C651-76E1-7F1C2F7A3113}"/>
          </ac:spMkLst>
        </pc:spChg>
        <pc:spChg chg="mod">
          <ac:chgData name="Katie Harris" userId="491bb4a3-0865-4295-afb1-cf0bc94da0fc" providerId="ADAL" clId="{04058F3E-193E-4639-982B-3574B8F1AE84}" dt="2026-10-15T13:31:56.523" v="44" actId="13926"/>
          <ac:spMkLst>
            <pc:docMk/>
            <pc:sldMk cId="1274623292" sldId="257"/>
            <ac:spMk id="20" creationId="{29CA6393-8089-EE92-4982-4614E90E259A}"/>
          </ac:spMkLst>
        </pc:spChg>
        <pc:spChg chg="mod">
          <ac:chgData name="Katie Harris" userId="491bb4a3-0865-4295-afb1-cf0bc94da0fc" providerId="ADAL" clId="{04058F3E-193E-4639-982B-3574B8F1AE84}" dt="2026-10-15T13:30:23.398" v="38" actId="13926"/>
          <ac:spMkLst>
            <pc:docMk/>
            <pc:sldMk cId="1274623292" sldId="257"/>
            <ac:spMk id="22" creationId="{FFE11EB2-0B15-7898-6BAC-BB9FCAB1D810}"/>
          </ac:spMkLst>
        </pc:spChg>
      </pc:sldChg>
    </pc:docChg>
  </pc:docChgLst>
  <pc:docChgLst>
    <pc:chgData name="Katie Harris" userId="S::kharris@waps.shiresmat.org.uk::491bb4a3-0865-4295-afb1-cf0bc94da0fc" providerId="AD" clId="Web-{00000000-0000-0000-0000-000000000000}"/>
    <pc:docChg chg="modSld">
      <pc:chgData name="Katie Harris" userId="S::kharris@waps.shiresmat.org.uk::491bb4a3-0865-4295-afb1-cf0bc94da0fc" providerId="AD" clId="Web-{00000000-0000-0000-0000-000000000000}" dt="2026-10-15T13:27:42.703" v="31" actId="14100"/>
      <pc:docMkLst>
        <pc:docMk/>
      </pc:docMkLst>
      <pc:sldChg chg="modSp">
        <pc:chgData name="Katie Harris" userId="S::kharris@waps.shiresmat.org.uk::491bb4a3-0865-4295-afb1-cf0bc94da0fc" providerId="AD" clId="Web-{00000000-0000-0000-0000-000000000000}" dt="2026-10-15T13:27:42.703" v="31" actId="14100"/>
        <pc:sldMkLst>
          <pc:docMk/>
          <pc:sldMk cId="1274623292" sldId="257"/>
        </pc:sldMkLst>
        <pc:spChg chg="mod">
          <ac:chgData name="Katie Harris" userId="S::kharris@waps.shiresmat.org.uk::491bb4a3-0865-4295-afb1-cf0bc94da0fc" providerId="AD" clId="Web-{00000000-0000-0000-0000-000000000000}" dt="2026-10-15T13:27:42.703" v="31" actId="14100"/>
          <ac:spMkLst>
            <pc:docMk/>
            <pc:sldMk cId="1274623292" sldId="257"/>
            <ac:spMk id="22" creationId="{FFE11EB2-0B15-7898-6BAC-BB9FCAB1D810}"/>
          </ac:spMkLst>
        </pc:spChg>
      </pc:sldChg>
    </pc:docChg>
  </pc:docChgLst>
  <pc:docChgLst>
    <pc:chgData name="Shanice Steele" userId="72ce7f5d-25c2-49bf-a695-cbe4cf3e1fb9" providerId="ADAL" clId="{7750A57A-2C50-4AD6-B048-E73E052B6CCD}"/>
    <pc:docChg chg="custSel modSld">
      <pc:chgData name="Shanice Steele" userId="72ce7f5d-25c2-49bf-a695-cbe4cf3e1fb9" providerId="ADAL" clId="{7750A57A-2C50-4AD6-B048-E73E052B6CCD}" dt="2026-10-15T13:36:38.403" v="773" actId="20577"/>
      <pc:docMkLst>
        <pc:docMk/>
      </pc:docMkLst>
      <pc:sldChg chg="modSp mod">
        <pc:chgData name="Shanice Steele" userId="72ce7f5d-25c2-49bf-a695-cbe4cf3e1fb9" providerId="ADAL" clId="{7750A57A-2C50-4AD6-B048-E73E052B6CCD}" dt="2026-10-15T13:36:38.403" v="773" actId="20577"/>
        <pc:sldMkLst>
          <pc:docMk/>
          <pc:sldMk cId="1274623292" sldId="257"/>
        </pc:sldMkLst>
        <pc:spChg chg="mod">
          <ac:chgData name="Shanice Steele" userId="72ce7f5d-25c2-49bf-a695-cbe4cf3e1fb9" providerId="ADAL" clId="{7750A57A-2C50-4AD6-B048-E73E052B6CCD}" dt="2026-10-15T13:28:09.528" v="122" actId="20577"/>
          <ac:spMkLst>
            <pc:docMk/>
            <pc:sldMk cId="1274623292" sldId="257"/>
            <ac:spMk id="11" creationId="{1C6BB8E7-01D9-B22E-D06F-0E24458E32C4}"/>
          </ac:spMkLst>
        </pc:spChg>
        <pc:spChg chg="mod">
          <ac:chgData name="Shanice Steele" userId="72ce7f5d-25c2-49bf-a695-cbe4cf3e1fb9" providerId="ADAL" clId="{7750A57A-2C50-4AD6-B048-E73E052B6CCD}" dt="2026-10-15T13:36:38.403" v="773" actId="20577"/>
          <ac:spMkLst>
            <pc:docMk/>
            <pc:sldMk cId="1274623292" sldId="257"/>
            <ac:spMk id="12" creationId="{35A0BF1D-F830-005F-7602-547A5210B83C}"/>
          </ac:spMkLst>
        </pc:spChg>
        <pc:spChg chg="mod">
          <ac:chgData name="Shanice Steele" userId="72ce7f5d-25c2-49bf-a695-cbe4cf3e1fb9" providerId="ADAL" clId="{7750A57A-2C50-4AD6-B048-E73E052B6CCD}" dt="2026-10-15T13:34:20.761" v="596" actId="13926"/>
          <ac:spMkLst>
            <pc:docMk/>
            <pc:sldMk cId="1274623292" sldId="257"/>
            <ac:spMk id="16" creationId="{92E4A929-381B-368A-49D4-26D4B2B1359E}"/>
          </ac:spMkLst>
        </pc:spChg>
        <pc:spChg chg="mod">
          <ac:chgData name="Shanice Steele" userId="72ce7f5d-25c2-49bf-a695-cbe4cf3e1fb9" providerId="ADAL" clId="{7750A57A-2C50-4AD6-B048-E73E052B6CCD}" dt="2026-10-15T13:33:23.665" v="485" actId="1076"/>
          <ac:spMkLst>
            <pc:docMk/>
            <pc:sldMk cId="1274623292" sldId="257"/>
            <ac:spMk id="20" creationId="{29CA6393-8089-EE92-4982-4614E90E259A}"/>
          </ac:spMkLst>
        </pc:spChg>
        <pc:spChg chg="mod">
          <ac:chgData name="Shanice Steele" userId="72ce7f5d-25c2-49bf-a695-cbe4cf3e1fb9" providerId="ADAL" clId="{7750A57A-2C50-4AD6-B048-E73E052B6CCD}" dt="2026-10-15T13:33:12.313" v="482" actId="13926"/>
          <ac:spMkLst>
            <pc:docMk/>
            <pc:sldMk cId="1274623292" sldId="257"/>
            <ac:spMk id="24" creationId="{C7E125DF-D310-D8D3-AFEF-DF9172C4876A}"/>
          </ac:spMkLst>
        </pc:spChg>
        <pc:spChg chg="mod">
          <ac:chgData name="Shanice Steele" userId="72ce7f5d-25c2-49bf-a695-cbe4cf3e1fb9" providerId="ADAL" clId="{7750A57A-2C50-4AD6-B048-E73E052B6CCD}" dt="2026-10-15T13:30:02.677" v="312" actId="20577"/>
          <ac:spMkLst>
            <pc:docMk/>
            <pc:sldMk cId="1274623292" sldId="257"/>
            <ac:spMk id="25" creationId="{35B164B7-B96D-1ECE-61D4-40EA3ED87427}"/>
          </ac:spMkLst>
        </pc:spChg>
        <pc:spChg chg="mod">
          <ac:chgData name="Shanice Steele" userId="72ce7f5d-25c2-49bf-a695-cbe4cf3e1fb9" providerId="ADAL" clId="{7750A57A-2C50-4AD6-B048-E73E052B6CCD}" dt="2026-10-15T13:29:17.651" v="199" actId="20577"/>
          <ac:spMkLst>
            <pc:docMk/>
            <pc:sldMk cId="1274623292" sldId="257"/>
            <ac:spMk id="34" creationId="{9CE686A4-D55E-678D-0570-001401DF1FAB}"/>
          </ac:spMkLst>
        </pc:spChg>
        <pc:spChg chg="mod">
          <ac:chgData name="Shanice Steele" userId="72ce7f5d-25c2-49bf-a695-cbe4cf3e1fb9" providerId="ADAL" clId="{7750A57A-2C50-4AD6-B048-E73E052B6CCD}" dt="2026-10-15T13:31:30.726" v="372" actId="13926"/>
          <ac:spMkLst>
            <pc:docMk/>
            <pc:sldMk cId="1274623292" sldId="257"/>
            <ac:spMk id="38" creationId="{5B8B1F70-505B-0EF0-EF07-7C9271EFA085}"/>
          </ac:spMkLst>
        </pc:spChg>
        <pc:picChg chg="mod">
          <ac:chgData name="Shanice Steele" userId="72ce7f5d-25c2-49bf-a695-cbe4cf3e1fb9" providerId="ADAL" clId="{7750A57A-2C50-4AD6-B048-E73E052B6CCD}" dt="2026-10-15T13:33:27.321" v="499" actId="1037"/>
          <ac:picMkLst>
            <pc:docMk/>
            <pc:sldMk cId="1274623292" sldId="257"/>
            <ac:picMk id="1052" creationId="{81D8568E-54AE-A05E-6F66-ECC3F0747FA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FC2A-C600-ADF6-C665-26EDC09D4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7C0667C-2459-EA80-E565-0297EAF3C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A3129-2301-77B4-A263-18CA751D92E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CD31B81-6B02-6B4F-597E-AE07F4125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A77E7D-F8BB-9636-9BFD-C4E0867507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0874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F09B-A794-A5FC-D85A-B7AACA0D26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6C6DCB-53BF-1514-C34E-D5B7DBE9E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D3E94-C5A3-700F-C7FD-0BA1CBA4F073}"/>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9A6ADAD-2B00-8F26-D919-50BA5B6BA4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0AF66D-988D-6F2A-E4C5-E4FF8EF18487}"/>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423501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EC13-098F-7199-1C4E-2C6E93F14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E59B85-72DD-BA17-2D9E-A7346142CA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547D3-6684-9114-E0BE-B4DA421A34ED}"/>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BF65249D-F3F3-8819-28C6-09B088D84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4FD51D-0F74-4D55-5947-6A0F0EEBBF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488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7D6-07A6-324F-8A74-7C9CFDE47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21B-DD9B-6BFB-A71A-576F185E4B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2661-0721-B1BA-D3D1-0DCBFA72C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B08DE4-6BBE-821E-CEAC-2E634F8B7F9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00437AB1-14E3-2C06-62B0-86C440670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EE4ABF-82AB-085E-7485-C31677BE806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156073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1AFB-2D47-22C9-093F-F44CF7BE1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8581D-5F4A-4D27-D76F-EF59F535C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CAEF1-A874-A8F6-2B20-3D459550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81C94-40BB-3C8E-1736-A0999BB4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46AFD-1D76-A827-FBC6-BBCC39AC1C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1EB0DC-DE75-F9A2-6610-C7577F400BF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8" name="Footer Placeholder 7">
            <a:extLst>
              <a:ext uri="{FF2B5EF4-FFF2-40B4-BE49-F238E27FC236}">
                <a16:creationId xmlns:a16="http://schemas.microsoft.com/office/drawing/2014/main" id="{E17A8E4A-DDA1-1053-80AD-80527CE028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2210FB-D2B0-3E62-C2BE-B99FD4905BD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9009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502D-B1D6-B787-E8C4-3837E8BF7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99041B-D00E-C03A-975C-19EF7A5CDA31}"/>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4" name="Footer Placeholder 3">
            <a:extLst>
              <a:ext uri="{FF2B5EF4-FFF2-40B4-BE49-F238E27FC236}">
                <a16:creationId xmlns:a16="http://schemas.microsoft.com/office/drawing/2014/main" id="{F56053B4-46C5-720D-C4FD-55F1CFE79E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5FA124-22A5-D500-3620-27BF1F14322A}"/>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3835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DD425-E2DE-4EA1-7DCE-343959C9A054}"/>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3" name="Footer Placeholder 2">
            <a:extLst>
              <a:ext uri="{FF2B5EF4-FFF2-40B4-BE49-F238E27FC236}">
                <a16:creationId xmlns:a16="http://schemas.microsoft.com/office/drawing/2014/main" id="{56FB8192-7607-61BB-8735-5EF5E18B84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C64EEE-C5A7-DD8B-6A0A-C50EB7438A3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78908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8AE-FECE-FE2C-B4EB-C8A983E78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64DAF1-7A1E-A54E-DFB5-6886390C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1EA7B0-537E-C45A-52D6-5696A367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6C43B-DF58-9D8E-EC0E-0AE4B5B7D72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FCB74BBB-3A3B-D3A6-B498-1B1EEF2F90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B174A-A8FD-20B7-F2F2-9069D3FC555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1878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09B-CBD2-17EA-0473-8EF8100F8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D3773A-DB09-0D7A-C8D4-9D5B7DEC4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AB1909A-1816-2C26-E93C-9E46468E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60387-8332-F6F1-D486-9400EA4D17D5}"/>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C929725A-39CF-00A7-25F8-0A8110C96E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5FC57-398A-B5C1-A0E6-BB2F2468C7B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18923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3803-389F-A1D8-3EED-41525FCDFF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910775-C225-AB1F-F7D3-334F59AAEA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61E16-3F12-D488-F469-49AA6B262DF8}"/>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AF2E4372-F7D1-A28E-7B0D-7940ADF45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08BD0-3840-5E1B-766F-7D4508AC80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75616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89C05-AF36-663F-CAA9-0C018A3A6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D03658-7EEE-72D9-81D9-02C938F4D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E1528-B3F4-639A-315C-5A962EDC3D69}"/>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7BBD0168-DCA1-78C5-38C4-5E0577C2A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5E3EC-FD39-DB78-1BF8-518EECEF4C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5349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FAF87-7117-FDE2-E5DF-093D94FC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136D52-ADE8-49A0-1389-F9B6BCB41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351EC-E88A-85D5-7FE4-634389A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40C34282-A3D7-9BCF-8860-6ADF9A72D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DFA772-FCF6-397B-0F0A-E817B10F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D5CF7E-6EC5-4FF4-A502-168C4E47C45D}" type="slidenum">
              <a:rPr lang="en-GB" smtClean="0"/>
              <a:t>‹#›</a:t>
            </a:fld>
            <a:endParaRPr lang="en-GB"/>
          </a:p>
        </p:txBody>
      </p:sp>
    </p:spTree>
    <p:extLst>
      <p:ext uri="{BB962C8B-B14F-4D97-AF65-F5344CB8AC3E}">
        <p14:creationId xmlns:p14="http://schemas.microsoft.com/office/powerpoint/2010/main" val="26791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topmarks.co.uk/maths-games/hit-the-button" TargetMode="External"/><Relationship Id="rId5" Type="http://schemas.openxmlformats.org/officeDocument/2006/relationships/image" Target="../media/image4.png"/><Relationship Id="rId15" Type="http://schemas.openxmlformats.org/officeDocument/2006/relationships/image" Target="../media/image13.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85981" y="3085146"/>
            <a:ext cx="2886053" cy="995596"/>
          </a:xfrm>
          <a:prstGeom prst="cloud">
            <a:avLst/>
          </a:prstGeom>
          <a:noFill/>
          <a:ln w="57150">
            <a:solidFill>
              <a:srgbClr val="821F4D"/>
            </a:solidFill>
          </a:ln>
        </p:spPr>
        <p:txBody>
          <a:bodyPr wrap="square" rtlCol="0">
            <a:spAutoFit/>
          </a:bodyPr>
          <a:lstStyle/>
          <a:p>
            <a:pPr algn="ctr"/>
            <a:r>
              <a:rPr lang="en-GB">
                <a:latin typeface="Letter-join No-Lead 6" panose="02000505000000020003" pitchFamily="50" charset="0"/>
              </a:rPr>
              <a:t>Year 5</a:t>
            </a:r>
          </a:p>
          <a:p>
            <a:pPr algn="ctr"/>
            <a:r>
              <a:rPr lang="en-GB">
                <a:latin typeface="Letter-join No-Lead 6" panose="02000505000000020003" pitchFamily="50" charset="0"/>
              </a:rPr>
              <a:t>Summer Term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783875" y="77961"/>
            <a:ext cx="3043032"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English</a:t>
            </a:r>
          </a:p>
          <a:p>
            <a:pPr algn="ctr"/>
            <a:endParaRPr lang="en-GB" sz="1200" u="sng">
              <a:latin typeface="Letter-join No-Lead 6" panose="02000505000000020003" pitchFamily="50" charset="0"/>
            </a:endParaRPr>
          </a:p>
          <a:p>
            <a:pPr algn="ctr"/>
            <a:r>
              <a:rPr lang="en-GB" sz="1200">
                <a:latin typeface="Letter-join No-Lead 6"/>
              </a:rPr>
              <a:t>Our class text is called, “Kaspar Prince of Cats” by Michael Morpurgo. We will look at character development and how historical events were recorded.</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96956" y="2889966"/>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379980" y="1886142"/>
            <a:ext cx="2754856"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p>
          <a:p>
            <a:pPr algn="ctr"/>
            <a:r>
              <a:rPr lang="en-GB" sz="1200">
                <a:latin typeface="Letter-join No-Lead 6"/>
              </a:rPr>
              <a:t>We will be focussing on negative numbers, converting units and volume. By the end of the year we will also be working on our arithmetic and reasoning style questions too.</a:t>
            </a:r>
            <a:endParaRPr lang="en-GB" sz="1050">
              <a:latin typeface="Letter-join No-Lead 6" panose="02000505000000020003" pitchFamily="50" charset="0"/>
            </a:endParaRP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3031321" y="1731211"/>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49467" y="3870383"/>
            <a:ext cx="3057003"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Science</a:t>
            </a:r>
          </a:p>
          <a:p>
            <a:pPr fontAlgn="base"/>
            <a:r>
              <a:rPr lang="en-GB" sz="1200">
                <a:latin typeface="Letter-join No-Lead 6" panose="02000505000000020003" pitchFamily="50" charset="0"/>
              </a:rPr>
              <a:t>Our new topic is </a:t>
            </a:r>
            <a:r>
              <a:rPr lang="en-US" sz="1200">
                <a:latin typeface="Letter-join No-Lead 6" panose="02000505000000020003" pitchFamily="50" charset="0"/>
              </a:rPr>
              <a:t>Animals: Human timeline</a:t>
            </a:r>
            <a:r>
              <a:rPr lang="en-GB" sz="1200">
                <a:latin typeface="Letter-join No-Lead 6" panose="02000505000000020003" pitchFamily="50" charset="0"/>
              </a:rPr>
              <a:t> </a:t>
            </a:r>
          </a:p>
          <a:p>
            <a:pPr fontAlgn="base"/>
            <a:r>
              <a:rPr lang="en-US" sz="1200">
                <a:latin typeface="Letter-join No-Lead 6" panose="02000505000000020003" pitchFamily="50" charset="0"/>
              </a:rPr>
              <a:t>&amp; making connections</a:t>
            </a:r>
            <a:r>
              <a:rPr lang="en-GB" sz="1200">
                <a:latin typeface="Letter-join No-Lead 6" panose="02000505000000020003" pitchFamily="50" charset="0"/>
              </a:rPr>
              <a:t>. We will explore how humans experience different life stages, and the development that comes with each of these.</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551181"/>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4400064" y="1885241"/>
            <a:ext cx="3494995" cy="112338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endParaRPr lang="en-GB" sz="1200" u="sng">
              <a:latin typeface="Letter-join No-Lead 6"/>
              <a:ea typeface="+mn-lt"/>
              <a:cs typeface="+mn-lt"/>
            </a:endParaRPr>
          </a:p>
          <a:p>
            <a:pPr algn="ctr"/>
            <a:r>
              <a:rPr lang="en-GB" sz="1100">
                <a:latin typeface="Letter-join No-Lead 6" panose="02000505000000020003" pitchFamily="50" charset="0"/>
              </a:rPr>
              <a:t>Pupils will explore how the Mars rover operates by programming its movements, following instructions and collecting and transmitting data. They develop their understanding of how computers process information and how data is transferred between devices.</a:t>
            </a:r>
            <a:endParaRPr lang="en-US" sz="1100">
              <a:highlight>
                <a:srgbClr val="FFFF00"/>
              </a:highlight>
              <a:latin typeface="Letter-join No-Lead 6" panose="02000505000000020003" pitchFamily="50" charset="0"/>
            </a:endParaRP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965587" y="1701861"/>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374611" y="143629"/>
            <a:ext cx="2601083"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Music</a:t>
            </a:r>
          </a:p>
          <a:p>
            <a:pPr algn="ctr"/>
            <a:r>
              <a:rPr lang="en-GB" sz="1200">
                <a:latin typeface="Letter-join No-Lead 6" panose="02000505000000020003" pitchFamily="50" charset="0"/>
              </a:rPr>
              <a:t>Pupils explore how music can be created using loops and repeated patterns. They experiment with rhythm, tempo and layering sounds, using digital tools to compose, edit and remix music into their own creative compositions.</a:t>
            </a:r>
          </a:p>
        </p:txBody>
      </p:sp>
      <p:sp>
        <p:nvSpPr>
          <p:cNvPr id="22" name="TextBox 21">
            <a:extLst>
              <a:ext uri="{FF2B5EF4-FFF2-40B4-BE49-F238E27FC236}">
                <a16:creationId xmlns:a16="http://schemas.microsoft.com/office/drawing/2014/main" id="{FFE11EB2-0B15-7898-6BAC-BB9FCAB1D810}"/>
              </a:ext>
            </a:extLst>
          </p:cNvPr>
          <p:cNvSpPr txBox="1"/>
          <p:nvPr/>
        </p:nvSpPr>
        <p:spPr>
          <a:xfrm>
            <a:off x="10388509" y="553064"/>
            <a:ext cx="1616788" cy="1938992"/>
          </a:xfrm>
          <a:prstGeom prst="rect">
            <a:avLst/>
          </a:prstGeom>
          <a:noFill/>
          <a:ln>
            <a:solidFill>
              <a:srgbClr val="821F4D"/>
            </a:solidFill>
            <a:prstDash val="lgDash"/>
          </a:ln>
        </p:spPr>
        <p:txBody>
          <a:bodyPr wrap="square" lIns="91440" tIns="45720" rIns="91440" bIns="45720" rtlCol="0">
            <a:spAutoFit/>
          </a:bodyPr>
          <a:lstStyle/>
          <a:p>
            <a:pPr algn="ctr"/>
            <a:r>
              <a:rPr lang="en-GB" sz="1200" u="sng">
                <a:latin typeface="Letter-join No-Lead 6" panose="02000505000000020003" pitchFamily="50" charset="0"/>
              </a:rPr>
              <a:t>PSHE</a:t>
            </a:r>
          </a:p>
          <a:p>
            <a:pPr algn="ctr"/>
            <a:r>
              <a:rPr lang="en-GB" sz="1200">
                <a:latin typeface="Letter-join No-Lead 6"/>
              </a:rPr>
              <a:t>Our unit focussed on 'Changing me'. </a:t>
            </a:r>
            <a:r>
              <a:rPr lang="en-GB" sz="1200">
                <a:latin typeface="Letter-join No-Lead 6"/>
                <a:ea typeface="+mn-lt"/>
                <a:cs typeface="+mn-lt"/>
              </a:rPr>
              <a:t>Exploring self-image, body changes, puberty, changing emotions and preparing for greater independence</a:t>
            </a:r>
          </a:p>
          <a:p>
            <a:pPr algn="ctr"/>
            <a:endParaRPr lang="en-GB" sz="1200">
              <a:latin typeface="Letter-join No-Lead 6"/>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History</a:t>
            </a:r>
            <a:endParaRPr lang="en-GB" sz="1200" u="sng">
              <a:latin typeface="Letter-join No-Lead 6" panose="02000505000000020003" pitchFamily="50" charset="0"/>
            </a:endParaRPr>
          </a:p>
          <a:p>
            <a:pPr algn="ctr"/>
            <a:r>
              <a:rPr lang="en-GB" sz="1200">
                <a:latin typeface="Letter-join No-Lead 6"/>
              </a:rPr>
              <a:t>We will be exploring the question ‘What did the Greeks ever do for us?' We will explore inventions throughout history and how that still impacts us today.</a:t>
            </a:r>
            <a:endParaRPr lang="en-GB" sz="1200">
              <a:latin typeface="Letter-join No-Lead 6" panose="02000505000000020003" pitchFamily="50" charset="0"/>
            </a:endParaRPr>
          </a:p>
        </p:txBody>
      </p:sp>
      <p:sp>
        <p:nvSpPr>
          <p:cNvPr id="25" name="TextBox 24">
            <a:extLst>
              <a:ext uri="{FF2B5EF4-FFF2-40B4-BE49-F238E27FC236}">
                <a16:creationId xmlns:a16="http://schemas.microsoft.com/office/drawing/2014/main" id="{35B164B7-B96D-1ECE-61D4-40EA3ED87427}"/>
              </a:ext>
            </a:extLst>
          </p:cNvPr>
          <p:cNvSpPr txBox="1"/>
          <p:nvPr/>
        </p:nvSpPr>
        <p:spPr>
          <a:xfrm>
            <a:off x="5776169" y="4470547"/>
            <a:ext cx="1598658" cy="1754326"/>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DT</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focuses on food and nutrition, including developing a recipe, taking inspiration by local produce and farming in our area.</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939820" y="-23909"/>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544851" y="-27199"/>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9772724" y="59757"/>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6292" y="4163164"/>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0306" y="59255"/>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717748" y="4645879"/>
            <a:ext cx="4371217" cy="1569660"/>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Daily reading and discussion of their ZPD books, asking questions about the characters, plot and setting.</a:t>
            </a:r>
          </a:p>
          <a:p>
            <a:pPr marL="171450" indent="-171450">
              <a:buFont typeface="Arial" panose="020B0604020202020204" pitchFamily="34" charset="0"/>
              <a:buChar char="•"/>
            </a:pPr>
            <a:r>
              <a:rPr lang="en-GB" sz="1200">
                <a:latin typeface="Letter-join No-Lead 6" panose="02000505000000020003" pitchFamily="50" charset="0"/>
              </a:rPr>
              <a:t>Times Tables Rockstars</a:t>
            </a:r>
          </a:p>
          <a:p>
            <a:pPr marL="171450" indent="-171450">
              <a:buFont typeface="Arial" panose="020B0604020202020204" pitchFamily="34" charset="0"/>
              <a:buChar char="•"/>
            </a:pPr>
            <a:r>
              <a:rPr lang="en-GB" sz="1200">
                <a:hlinkClick r:id="rId11"/>
              </a:rPr>
              <a:t>Hit the Button - Quick fire maths practise for 6-11 year olds</a:t>
            </a:r>
            <a:endParaRPr lang="en-GB" sz="1200">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Consolidate Year 5 and 6 spelling words (both reading and spelling)</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3070360"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the children will be exploring the vocabulary of ‘My home', learning descriptions of houses and becoming French estate agents!</a:t>
            </a:r>
            <a:endParaRPr lang="en-GB" sz="1200">
              <a:highlight>
                <a:srgbClr val="FFFF00"/>
              </a:highlight>
              <a:latin typeface="Letter-join No-Lead 6"/>
            </a:endParaRP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8873448" y="2650028"/>
            <a:ext cx="2828193"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p>
          <a:p>
            <a:pPr algn="ctr"/>
            <a:r>
              <a:rPr lang="en-GB" sz="1200">
                <a:latin typeface="Letter-join No-Lead 6"/>
              </a:rPr>
              <a:t>In </a:t>
            </a:r>
            <a:r>
              <a:rPr lang="en-GB" sz="1200">
                <a:latin typeface="Letter-join No-Lead 6" panose="02000505000000020003" pitchFamily="50" charset="0"/>
              </a:rPr>
              <a:t>gymnastics we will create complex and well-executed sequences that include a full range of movements (from autumn and spring term).</a:t>
            </a:r>
          </a:p>
          <a:p>
            <a:pPr algn="ctr"/>
            <a:r>
              <a:rPr lang="en-GB" sz="1200">
                <a:latin typeface="Letter-join No-Lead 6"/>
              </a:rPr>
              <a:t>In outdoor PE we will focus on athletic style movement, looking at skills and techniques to improve performance.</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65388">
            <a:off x="8536984" y="1995801"/>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833810" y="4379963"/>
            <a:ext cx="1507489"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RE</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is called, “</a:t>
            </a:r>
            <a:r>
              <a:rPr lang="en-US" sz="1200">
                <a:latin typeface="Letter-join No-Lead 6" panose="02000505000000020003" pitchFamily="50" charset="0"/>
              </a:rPr>
              <a:t>What matters most to humanists and Christians?</a:t>
            </a:r>
            <a:r>
              <a:rPr lang="en-GB" sz="1200">
                <a:latin typeface="Letter-join No-Lead 6" panose="02000505000000020003" pitchFamily="50" charset="0"/>
              </a:rPr>
              <a:t> We will discuss how religious views affect choices and daily life.</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10576" y="4100759"/>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Kaspar: Prince of Cats : Morpurgo, Michael, Foreman, Michael: Amazon.co.uk:  Books">
            <a:extLst>
              <a:ext uri="{FF2B5EF4-FFF2-40B4-BE49-F238E27FC236}">
                <a16:creationId xmlns:a16="http://schemas.microsoft.com/office/drawing/2014/main" id="{56DD473B-DFB5-F252-D979-4F43B342F5C8}"/>
              </a:ext>
            </a:extLst>
          </p:cNvPr>
          <p:cNvPicPr>
            <a:picLocks noChangeAspect="1"/>
          </p:cNvPicPr>
          <p:nvPr/>
        </p:nvPicPr>
        <p:blipFill>
          <a:blip r:embed="rId15"/>
          <a:stretch>
            <a:fillRect/>
          </a:stretch>
        </p:blipFill>
        <p:spPr>
          <a:xfrm>
            <a:off x="72021" y="553064"/>
            <a:ext cx="728571" cy="1093840"/>
          </a:xfrm>
          <a:prstGeom prst="rect">
            <a:avLst/>
          </a:prstGeom>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b96425-6c5e-47e5-8e3c-66a165e9bc6d" xsi:nil="true"/>
    <lcf76f155ced4ddcb4097134ff3c332f xmlns="529c40e8-0bab-43d5-8ec0-07f08635fbc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20714A61E51D40A56158CF68E17747" ma:contentTypeVersion="16" ma:contentTypeDescription="Create a new document." ma:contentTypeScope="" ma:versionID="22b8c152138e5808a992697daabeccfb">
  <xsd:schema xmlns:xsd="http://www.w3.org/2001/XMLSchema" xmlns:xs="http://www.w3.org/2001/XMLSchema" xmlns:p="http://schemas.microsoft.com/office/2006/metadata/properties" xmlns:ns2="529c40e8-0bab-43d5-8ec0-07f08635fbc7" xmlns:ns3="e5b96425-6c5e-47e5-8e3c-66a165e9bc6d" targetNamespace="http://schemas.microsoft.com/office/2006/metadata/properties" ma:root="true" ma:fieldsID="85809389100e9c086b35e7a180366f71" ns2:_="" ns3:_="">
    <xsd:import namespace="529c40e8-0bab-43d5-8ec0-07f08635fbc7"/>
    <xsd:import namespace="e5b96425-6c5e-47e5-8e3c-66a165e9bc6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c40e8-0bab-43d5-8ec0-07f08635fbc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96425-6c5e-47e5-8e3c-66a165e9bc6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b7b2cc6-bbcd-4a17-be38-89d7e2c1385c}" ma:internalName="TaxCatchAll" ma:showField="CatchAllData" ma:web="e5b96425-6c5e-47e5-8e3c-66a165e9bc6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972089-504C-4BDE-8812-269E00ED76FB}">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FB721C5-04F0-4CC9-A6EE-BCF2305E2F2C}">
  <ds:schemaRefs>
    <ds:schemaRef ds:uri="529c40e8-0bab-43d5-8ec0-07f08635fbc7"/>
    <ds:schemaRef ds:uri="e5b96425-6c5e-47e5-8e3c-66a165e9bc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F6F8BE4-3679-43CF-9CDE-0CC31268DD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revision>1</cp:revision>
  <dcterms:created xsi:type="dcterms:W3CDTF">2025-06-24T14:33:43Z</dcterms:created>
  <dcterms:modified xsi:type="dcterms:W3CDTF">2026-10-15T13:36:51Z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0x0101003520714A61E51D40A56158CF68E17747</vt:lpwstr>
  </property>
  <property fmtid="{D5CDD505-2E9C-101B-9397-08002B2CF9AE}" pid="3" name="MediaServiceImageTags">
    <vt:lpwstr/>
  </property>
</Properties>
</file>