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0"/>
  </p:notesMasterIdLst>
  <p:sldIdLst>
    <p:sldId id="256" r:id="rId5"/>
    <p:sldId id="269" r:id="rId6"/>
    <p:sldId id="268" r:id="rId7"/>
    <p:sldId id="260" r:id="rId8"/>
    <p:sldId id="259"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4F1DC"/>
    <a:srgbClr val="DFD4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74" dt="2026-10-08T10:36:15.2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sie Biddle" userId="S::cbiddle@waps.shiresmat.org.uk::b649db25-fb78-4aef-8aed-06db9f9a6960" providerId="AD" clId="Web-{00000000-0000-0000-0000-000000000000}"/>
    <pc:docChg chg="addSld delSld modSld">
      <pc:chgData name="Cassie Biddle" userId="S::cbiddle@waps.shiresmat.org.uk::b649db25-fb78-4aef-8aed-06db9f9a6960" providerId="AD" clId="Web-{00000000-0000-0000-0000-000000000000}" dt="2026-10-08T10:36:15.250" v="65" actId="20577"/>
      <pc:docMkLst>
        <pc:docMk/>
      </pc:docMkLst>
      <pc:sldChg chg="addSp delSp modSp">
        <pc:chgData name="Cassie Biddle" userId="S::cbiddle@waps.shiresmat.org.uk::b649db25-fb78-4aef-8aed-06db9f9a6960" providerId="AD" clId="Web-{00000000-0000-0000-0000-000000000000}" dt="2026-10-08T10:35:16.201" v="41" actId="20577"/>
        <pc:sldMkLst>
          <pc:docMk/>
          <pc:sldMk cId="1384943523" sldId="256"/>
        </pc:sldMkLst>
        <pc:spChg chg="add del">
          <ac:chgData name="Cassie Biddle" userId="S::cbiddle@waps.shiresmat.org.uk::b649db25-fb78-4aef-8aed-06db9f9a6960" providerId="AD" clId="Web-{00000000-0000-0000-0000-000000000000}" dt="2026-10-08T10:32:15.522" v="29"/>
          <ac:spMkLst>
            <pc:docMk/>
            <pc:sldMk cId="1384943523" sldId="256"/>
            <ac:spMk id="2" creationId="{029AACE2-5775-C002-72E0-6B6CF67D35F7}"/>
          </ac:spMkLst>
        </pc:spChg>
        <pc:spChg chg="add mod">
          <ac:chgData name="Cassie Biddle" userId="S::cbiddle@waps.shiresmat.org.uk::b649db25-fb78-4aef-8aed-06db9f9a6960" providerId="AD" clId="Web-{00000000-0000-0000-0000-000000000000}" dt="2026-10-08T10:35:16.201" v="41" actId="20577"/>
          <ac:spMkLst>
            <pc:docMk/>
            <pc:sldMk cId="1384943523" sldId="256"/>
            <ac:spMk id="3" creationId="{2963A927-3EE2-7A70-2C4D-6F67B634CD32}"/>
          </ac:spMkLst>
        </pc:spChg>
      </pc:sldChg>
      <pc:sldChg chg="modSp">
        <pc:chgData name="Cassie Biddle" userId="S::cbiddle@waps.shiresmat.org.uk::b649db25-fb78-4aef-8aed-06db9f9a6960" providerId="AD" clId="Web-{00000000-0000-0000-0000-000000000000}" dt="2026-10-08T10:36:15.250" v="65" actId="20577"/>
        <pc:sldMkLst>
          <pc:docMk/>
          <pc:sldMk cId="1742995248" sldId="260"/>
        </pc:sldMkLst>
        <pc:spChg chg="mod">
          <ac:chgData name="Cassie Biddle" userId="S::cbiddle@waps.shiresmat.org.uk::b649db25-fb78-4aef-8aed-06db9f9a6960" providerId="AD" clId="Web-{00000000-0000-0000-0000-000000000000}" dt="2026-10-08T10:35:52.624" v="51" actId="14100"/>
          <ac:spMkLst>
            <pc:docMk/>
            <pc:sldMk cId="1742995248" sldId="260"/>
            <ac:spMk id="2" creationId="{AF9B78D6-653A-397D-C964-8079A7C6E045}"/>
          </ac:spMkLst>
        </pc:spChg>
        <pc:spChg chg="mod">
          <ac:chgData name="Cassie Biddle" userId="S::cbiddle@waps.shiresmat.org.uk::b649db25-fb78-4aef-8aed-06db9f9a6960" providerId="AD" clId="Web-{00000000-0000-0000-0000-000000000000}" dt="2026-10-08T10:36:15.250" v="65" actId="20577"/>
          <ac:spMkLst>
            <pc:docMk/>
            <pc:sldMk cId="1742995248" sldId="260"/>
            <ac:spMk id="3" creationId="{57FC325E-885D-7747-4B2B-7FF656E1040E}"/>
          </ac:spMkLst>
        </pc:spChg>
      </pc:sldChg>
      <pc:sldChg chg="del">
        <pc:chgData name="Cassie Biddle" userId="S::cbiddle@waps.shiresmat.org.uk::b649db25-fb78-4aef-8aed-06db9f9a6960" providerId="AD" clId="Web-{00000000-0000-0000-0000-000000000000}" dt="2026-10-08T10:28:44.325" v="4"/>
        <pc:sldMkLst>
          <pc:docMk/>
          <pc:sldMk cId="940384370" sldId="261"/>
        </pc:sldMkLst>
      </pc:sldChg>
      <pc:sldChg chg="del">
        <pc:chgData name="Cassie Biddle" userId="S::cbiddle@waps.shiresmat.org.uk::b649db25-fb78-4aef-8aed-06db9f9a6960" providerId="AD" clId="Web-{00000000-0000-0000-0000-000000000000}" dt="2026-10-08T10:28:27.528" v="0"/>
        <pc:sldMkLst>
          <pc:docMk/>
          <pc:sldMk cId="4176327527" sldId="262"/>
        </pc:sldMkLst>
      </pc:sldChg>
      <pc:sldChg chg="del">
        <pc:chgData name="Cassie Biddle" userId="S::cbiddle@waps.shiresmat.org.uk::b649db25-fb78-4aef-8aed-06db9f9a6960" providerId="AD" clId="Web-{00000000-0000-0000-0000-000000000000}" dt="2026-10-08T10:28:36.497" v="2"/>
        <pc:sldMkLst>
          <pc:docMk/>
          <pc:sldMk cId="1274285972" sldId="263"/>
        </pc:sldMkLst>
      </pc:sldChg>
      <pc:sldChg chg="del">
        <pc:chgData name="Cassie Biddle" userId="S::cbiddle@waps.shiresmat.org.uk::b649db25-fb78-4aef-8aed-06db9f9a6960" providerId="AD" clId="Web-{00000000-0000-0000-0000-000000000000}" dt="2026-10-08T10:28:31.669" v="1"/>
        <pc:sldMkLst>
          <pc:docMk/>
          <pc:sldMk cId="1121848085" sldId="264"/>
        </pc:sldMkLst>
      </pc:sldChg>
      <pc:sldChg chg="del">
        <pc:chgData name="Cassie Biddle" userId="S::cbiddle@waps.shiresmat.org.uk::b649db25-fb78-4aef-8aed-06db9f9a6960" providerId="AD" clId="Web-{00000000-0000-0000-0000-000000000000}" dt="2026-10-08T10:28:40.513" v="3"/>
        <pc:sldMkLst>
          <pc:docMk/>
          <pc:sldMk cId="3310666653" sldId="265"/>
        </pc:sldMkLst>
      </pc:sldChg>
      <pc:sldChg chg="del">
        <pc:chgData name="Cassie Biddle" userId="S::cbiddle@waps.shiresmat.org.uk::b649db25-fb78-4aef-8aed-06db9f9a6960" providerId="AD" clId="Web-{00000000-0000-0000-0000-000000000000}" dt="2026-10-08T10:29:51.594" v="21"/>
        <pc:sldMkLst>
          <pc:docMk/>
          <pc:sldMk cId="574089287" sldId="267"/>
        </pc:sldMkLst>
      </pc:sldChg>
      <pc:sldChg chg="modSp">
        <pc:chgData name="Cassie Biddle" userId="S::cbiddle@waps.shiresmat.org.uk::b649db25-fb78-4aef-8aed-06db9f9a6960" providerId="AD" clId="Web-{00000000-0000-0000-0000-000000000000}" dt="2026-10-08T10:29:29.327" v="20" actId="1076"/>
        <pc:sldMkLst>
          <pc:docMk/>
          <pc:sldMk cId="2218975092" sldId="268"/>
        </pc:sldMkLst>
        <pc:spChg chg="mod">
          <ac:chgData name="Cassie Biddle" userId="S::cbiddle@waps.shiresmat.org.uk::b649db25-fb78-4aef-8aed-06db9f9a6960" providerId="AD" clId="Web-{00000000-0000-0000-0000-000000000000}" dt="2026-10-08T10:29:22.249" v="19" actId="1076"/>
          <ac:spMkLst>
            <pc:docMk/>
            <pc:sldMk cId="2218975092" sldId="268"/>
            <ac:spMk id="19" creationId="{C9A9067D-DCC1-56A8-BF29-A7703C38B44B}"/>
          </ac:spMkLst>
        </pc:spChg>
        <pc:picChg chg="mod">
          <ac:chgData name="Cassie Biddle" userId="S::cbiddle@waps.shiresmat.org.uk::b649db25-fb78-4aef-8aed-06db9f9a6960" providerId="AD" clId="Web-{00000000-0000-0000-0000-000000000000}" dt="2026-10-08T10:29:29.327" v="20" actId="1076"/>
          <ac:picMkLst>
            <pc:docMk/>
            <pc:sldMk cId="2218975092" sldId="268"/>
            <ac:picMk id="1026" creationId="{C2D57164-54C3-1FC8-7041-AFA075EA6378}"/>
          </ac:picMkLst>
        </pc:picChg>
      </pc:sldChg>
      <pc:sldChg chg="new del">
        <pc:chgData name="Cassie Biddle" userId="S::cbiddle@waps.shiresmat.org.uk::b649db25-fb78-4aef-8aed-06db9f9a6960" providerId="AD" clId="Web-{00000000-0000-0000-0000-000000000000}" dt="2026-10-08T10:35:24.873" v="42"/>
        <pc:sldMkLst>
          <pc:docMk/>
          <pc:sldMk cId="1767346698"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D017D3-B7D5-4A16-AA06-3A72D4B36664}" type="datetimeFigureOut">
              <a:rPr lang="en-GB" smtClean="0"/>
              <a:t>08/10/2026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C12033-3D26-4CA2-A000-02348D05184F}" type="slidenum">
              <a:rPr lang="en-GB" smtClean="0"/>
              <a:t>‹#›</a:t>
            </a:fld>
            <a:endParaRPr lang="en-GB"/>
          </a:p>
        </p:txBody>
      </p:sp>
    </p:spTree>
    <p:extLst>
      <p:ext uri="{BB962C8B-B14F-4D97-AF65-F5344CB8AC3E}">
        <p14:creationId xmlns:p14="http://schemas.microsoft.com/office/powerpoint/2010/main" val="18938863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3C12033-3D26-4CA2-A000-02348D05184F}" type="slidenum">
              <a:rPr lang="en-GB" smtClean="0"/>
              <a:t>3</a:t>
            </a:fld>
            <a:endParaRPr lang="en-GB"/>
          </a:p>
        </p:txBody>
      </p:sp>
    </p:spTree>
    <p:extLst>
      <p:ext uri="{BB962C8B-B14F-4D97-AF65-F5344CB8AC3E}">
        <p14:creationId xmlns:p14="http://schemas.microsoft.com/office/powerpoint/2010/main" val="1856231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E7AA9-57BA-6CC6-75D8-F2391790C29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5D51B99-5A95-A22A-1E78-97D6026FD4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82428A-8FB3-FF8A-A3BC-E0DA3E58231A}"/>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0B7E3C4C-90B4-55BF-89B4-0887D472F8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756242-C39E-A03F-71D9-805660E2D22A}"/>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904858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B215E-9B92-D311-888A-92CBF54496D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5BC2CA5-3FD3-16F9-CACD-4D402F976E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5B84D2-1836-D46B-DF72-325FE75151A5}"/>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1B9798E5-FF72-EC5A-EC1E-81EB77E91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029DD3-3C9A-BFAC-C752-C300AAA342B6}"/>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312587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92EC0-8230-1701-4069-E169ED0A6CA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26B44C5-2FC4-E1E2-C82D-F77CE724687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C04C9E-8B18-659A-ED96-43C86EA48327}"/>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FB6A7101-8B99-00A6-C8C4-E1DACC5D80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D5793E-4317-761E-C0BE-46686B3E7106}"/>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219803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EC4C0-1008-4570-D8D9-A9468B94AF4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7637243-C5DF-D997-0775-BCD26DA735D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72BD0C8-83C8-B971-BA39-D9A83CEB21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45A2DA2-8D10-69D0-B491-83DFCFA113C5}"/>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6" name="Footer Placeholder 5">
            <a:extLst>
              <a:ext uri="{FF2B5EF4-FFF2-40B4-BE49-F238E27FC236}">
                <a16:creationId xmlns:a16="http://schemas.microsoft.com/office/drawing/2014/main" id="{308B9679-EDE8-09E4-B069-CA400C8FF2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B11D1DA-8CD8-DDE7-F38F-5614A3D79DAF}"/>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33810473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13A5D-7B46-F3FC-74CE-343C90E7256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94DC990-D43C-F110-DE50-222E5D1775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0182EE1-9A59-9939-E0CA-2C28A08765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625B6FB-DE7A-D8B3-C866-3CD93A4E7B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8FE274-1695-CC35-D1EE-A87CD014C83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78F7B01-B121-0ABF-9713-83191DF7ABB6}"/>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8" name="Footer Placeholder 7">
            <a:extLst>
              <a:ext uri="{FF2B5EF4-FFF2-40B4-BE49-F238E27FC236}">
                <a16:creationId xmlns:a16="http://schemas.microsoft.com/office/drawing/2014/main" id="{AE1F2033-67FD-CDC2-C136-4805E28592C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7BD0D7-5607-6C0B-F3F9-BB5869961A24}"/>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4236331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5110D-3B69-9C5D-3C97-1758C35ED14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F3092F3-9630-C130-35BE-F6814356C631}"/>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4" name="Footer Placeholder 3">
            <a:extLst>
              <a:ext uri="{FF2B5EF4-FFF2-40B4-BE49-F238E27FC236}">
                <a16:creationId xmlns:a16="http://schemas.microsoft.com/office/drawing/2014/main" id="{80FAFEC8-5AC0-57F9-1F99-3A9982B3618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A7EFD22-A4B2-2CFA-D3B0-60C3D2AAA742}"/>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22316860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8197B97-F9DB-CA41-80BC-9127B4DBF054}"/>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3" name="Footer Placeholder 2">
            <a:extLst>
              <a:ext uri="{FF2B5EF4-FFF2-40B4-BE49-F238E27FC236}">
                <a16:creationId xmlns:a16="http://schemas.microsoft.com/office/drawing/2014/main" id="{84B64F54-92BF-7B81-C6F1-74DBD3FA28B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2528812-2154-73AD-E26B-3D00E8D296E7}"/>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900212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AD440-A391-7BD9-D133-0F0721F093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2DB935B-386A-F995-6458-E2C84152C4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AAD2AAC-8DF9-7C50-EE08-26761372DC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57F18B-5F7A-F767-BEE4-4E124FCF34C5}"/>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6" name="Footer Placeholder 5">
            <a:extLst>
              <a:ext uri="{FF2B5EF4-FFF2-40B4-BE49-F238E27FC236}">
                <a16:creationId xmlns:a16="http://schemas.microsoft.com/office/drawing/2014/main" id="{C9CF44E7-EF39-6DD2-D18E-EC6ADEA6C39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11D9B2F-1470-D917-1E38-7B653F27380B}"/>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9399557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79877-2927-7623-E40F-B366854238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C414824-6C01-E823-EDCE-8D878F82AD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9D0F5E-8988-BA74-1175-9DE70D97A6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6E2F66-D0E8-3B04-BE4A-CCA86E1B12C6}"/>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6" name="Footer Placeholder 5">
            <a:extLst>
              <a:ext uri="{FF2B5EF4-FFF2-40B4-BE49-F238E27FC236}">
                <a16:creationId xmlns:a16="http://schemas.microsoft.com/office/drawing/2014/main" id="{02A2D055-EC32-0420-7862-0F709E80773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DA4C78-7A3C-9092-9A2A-705D0015B2EC}"/>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2914218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3AC1C-40A6-E109-5AEA-E9EC4E718C0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B7AD13D-9F52-8C56-76C1-12A5351A07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4DC606-0540-1908-8030-7F2BEE86F55E}"/>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786A3E6E-EACB-5321-CF98-62AB211E39C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000228-E9D8-19E4-15FA-B61C24732CE0}"/>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177161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EFD7AB-025D-9CDC-9BFC-7C8F049CF8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5729783-2486-CF96-FAF5-1D039ED8F3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BCBE36-2EED-B388-31B8-372B2E45D397}"/>
              </a:ext>
            </a:extLst>
          </p:cNvPr>
          <p:cNvSpPr>
            <a:spLocks noGrp="1"/>
          </p:cNvSpPr>
          <p:nvPr>
            <p:ph type="dt" sz="half" idx="10"/>
          </p:nvPr>
        </p:nvSpPr>
        <p:spPr/>
        <p:txBody>
          <a:body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C1FDACF2-09ED-4186-9AFD-19761450BD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B8ACA5-DC2B-FB2E-A93F-3646195A50A1}"/>
              </a:ext>
            </a:extLst>
          </p:cNvPr>
          <p:cNvSpPr>
            <a:spLocks noGrp="1"/>
          </p:cNvSpPr>
          <p:nvPr>
            <p:ph type="sldNum" sz="quarter" idx="12"/>
          </p:nvPr>
        </p:nvSpPr>
        <p:spPr/>
        <p:txBody>
          <a:bodyPr/>
          <a:lstStyle/>
          <a:p>
            <a:fld id="{2A4291F7-45EE-44D5-A6B5-32CED591D2C3}" type="slidenum">
              <a:rPr lang="en-GB" smtClean="0"/>
              <a:t>‹#›</a:t>
            </a:fld>
            <a:endParaRPr lang="en-GB"/>
          </a:p>
        </p:txBody>
      </p:sp>
    </p:spTree>
    <p:extLst>
      <p:ext uri="{BB962C8B-B14F-4D97-AF65-F5344CB8AC3E}">
        <p14:creationId xmlns:p14="http://schemas.microsoft.com/office/powerpoint/2010/main" val="3838211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C1CAC9-313C-7338-85CE-98D972F49D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DD1E546-4F5D-A73C-D4FE-9321776A9D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64734F-B7A1-3D84-3839-3E5BE780D4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B676AE1-29E8-44AB-A483-BF2549C4C5B7}" type="datetimeFigureOut">
              <a:rPr lang="en-GB" smtClean="0"/>
              <a:t>08/10/2026</a:t>
            </a:fld>
            <a:endParaRPr lang="en-GB"/>
          </a:p>
        </p:txBody>
      </p:sp>
      <p:sp>
        <p:nvSpPr>
          <p:cNvPr id="5" name="Footer Placeholder 4">
            <a:extLst>
              <a:ext uri="{FF2B5EF4-FFF2-40B4-BE49-F238E27FC236}">
                <a16:creationId xmlns:a16="http://schemas.microsoft.com/office/drawing/2014/main" id="{9F677A4C-99A7-27DE-8A75-FE5F35F4F5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3763B5C-BE31-C6B2-68A8-55972AE14D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A4291F7-45EE-44D5-A6B5-32CED591D2C3}" type="slidenum">
              <a:rPr lang="en-GB" smtClean="0"/>
              <a:t>‹#›</a:t>
            </a:fld>
            <a:endParaRPr lang="en-GB"/>
          </a:p>
        </p:txBody>
      </p:sp>
    </p:spTree>
    <p:extLst>
      <p:ext uri="{BB962C8B-B14F-4D97-AF65-F5344CB8AC3E}">
        <p14:creationId xmlns:p14="http://schemas.microsoft.com/office/powerpoint/2010/main" val="23655070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4F1DC"/>
        </a:solidFill>
        <a:effectLst/>
      </p:bgPr>
    </p:bg>
    <p:spTree>
      <p:nvGrpSpPr>
        <p:cNvPr id="1" name=""/>
        <p:cNvGrpSpPr/>
        <p:nvPr/>
      </p:nvGrpSpPr>
      <p:grpSpPr>
        <a:xfrm>
          <a:off x="0" y="0"/>
          <a:ext cx="0" cy="0"/>
          <a:chOff x="0" y="0"/>
          <a:chExt cx="0" cy="0"/>
        </a:xfrm>
      </p:grpSpPr>
      <p:pic>
        <p:nvPicPr>
          <p:cNvPr id="4" name="Picture 3" descr="Year 6 | Carnforth School">
            <a:extLst>
              <a:ext uri="{FF2B5EF4-FFF2-40B4-BE49-F238E27FC236}">
                <a16:creationId xmlns:a16="http://schemas.microsoft.com/office/drawing/2014/main" id="{2488C6FB-4233-0AFB-B292-AE6A7E6111FC}"/>
              </a:ext>
            </a:extLst>
          </p:cNvPr>
          <p:cNvPicPr>
            <a:picLocks noChangeAspect="1"/>
          </p:cNvPicPr>
          <p:nvPr/>
        </p:nvPicPr>
        <p:blipFill>
          <a:blip r:embed="rId2"/>
          <a:srcRect b="4265"/>
          <a:stretch>
            <a:fillRect/>
          </a:stretch>
        </p:blipFill>
        <p:spPr>
          <a:xfrm>
            <a:off x="0" y="0"/>
            <a:ext cx="12192000" cy="4042349"/>
          </a:xfrm>
          <a:prstGeom prst="rect">
            <a:avLst/>
          </a:prstGeom>
        </p:spPr>
      </p:pic>
      <p:cxnSp>
        <p:nvCxnSpPr>
          <p:cNvPr id="9" name="Straight Connector 8">
            <a:extLst>
              <a:ext uri="{FF2B5EF4-FFF2-40B4-BE49-F238E27FC236}">
                <a16:creationId xmlns:a16="http://schemas.microsoft.com/office/drawing/2014/main" id="{7667AA61-5C27-F30F-D229-06CBE5709F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1" y="4811517"/>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5" name="Picture 4" descr="A colorful tree with text and images&#10;&#10;AI-generated content may be incorrect.">
            <a:extLst>
              <a:ext uri="{FF2B5EF4-FFF2-40B4-BE49-F238E27FC236}">
                <a16:creationId xmlns:a16="http://schemas.microsoft.com/office/drawing/2014/main" id="{3D5727D7-95B3-FFFB-20F4-FAFA228644B4}"/>
              </a:ext>
            </a:extLst>
          </p:cNvPr>
          <p:cNvPicPr>
            <a:picLocks noChangeAspect="1"/>
          </p:cNvPicPr>
          <p:nvPr/>
        </p:nvPicPr>
        <p:blipFill>
          <a:blip r:embed="rId3"/>
          <a:stretch>
            <a:fillRect/>
          </a:stretch>
        </p:blipFill>
        <p:spPr>
          <a:xfrm>
            <a:off x="9666940" y="4364665"/>
            <a:ext cx="2282047" cy="2310845"/>
          </a:xfrm>
          <a:prstGeom prst="rect">
            <a:avLst/>
          </a:prstGeom>
        </p:spPr>
      </p:pic>
      <p:sp>
        <p:nvSpPr>
          <p:cNvPr id="3" name="TextBox 2">
            <a:extLst>
              <a:ext uri="{FF2B5EF4-FFF2-40B4-BE49-F238E27FC236}">
                <a16:creationId xmlns:a16="http://schemas.microsoft.com/office/drawing/2014/main" id="{2963A927-3EE2-7A70-2C4D-6F67B634CD32}"/>
              </a:ext>
            </a:extLst>
          </p:cNvPr>
          <p:cNvSpPr txBox="1"/>
          <p:nvPr/>
        </p:nvSpPr>
        <p:spPr>
          <a:xfrm>
            <a:off x="111760" y="4373880"/>
            <a:ext cx="9398000" cy="19851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sz="1400">
                <a:latin typeface="Letter-join Plus 6"/>
                <a:ea typeface="Google Sans"/>
                <a:cs typeface="Google Sans"/>
              </a:rPr>
              <a:t>Welcome to Year 6! </a:t>
            </a:r>
            <a:r>
              <a:rPr lang="en-US" sz="1400">
                <a:latin typeface="Letter-join Plus 6"/>
              </a:rPr>
              <a:t>We are so excited to partner with you during this milestone year, as we celebrate your children's primary school journey and prepare them for the big leap ahead. Our focus this year is all about </a:t>
            </a:r>
            <a:r>
              <a:rPr lang="en-US" sz="1400">
                <a:latin typeface="Letter-join Plus 6"/>
                <a:ea typeface="Google Sans"/>
                <a:cs typeface="Google Sans"/>
              </a:rPr>
              <a:t>fostering independence</a:t>
            </a:r>
            <a:r>
              <a:rPr lang="en-US" sz="1400">
                <a:latin typeface="Letter-join Plus 6"/>
              </a:rPr>
              <a:t>, encouraging students to take ownership of their learning, and building the essential organization skills they will need for secondary school. Above all, we are dedicated to nurturing their self-belief, ensuring every child leaves us with a </a:t>
            </a:r>
            <a:r>
              <a:rPr lang="en-US" sz="1400">
                <a:latin typeface="Letter-join Plus 6"/>
                <a:ea typeface="Google Sans"/>
                <a:cs typeface="Google Sans"/>
              </a:rPr>
              <a:t>confident self-image</a:t>
            </a:r>
            <a:r>
              <a:rPr lang="en-US" sz="1400">
                <a:latin typeface="Letter-join Plus 6"/>
              </a:rPr>
              <a:t> and the resilience to thrive in their next chapter. Together, let's make their final year unforgettable!</a:t>
            </a:r>
            <a:endParaRPr lang="en-US" sz="1400"/>
          </a:p>
          <a:p>
            <a:pPr algn="ctr"/>
            <a:endParaRPr lang="en-GB"/>
          </a:p>
        </p:txBody>
      </p:sp>
    </p:spTree>
    <p:extLst>
      <p:ext uri="{BB962C8B-B14F-4D97-AF65-F5344CB8AC3E}">
        <p14:creationId xmlns:p14="http://schemas.microsoft.com/office/powerpoint/2010/main" val="1384943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4F1DC"/>
        </a:solidFill>
        <a:effectLst/>
      </p:bgPr>
    </p:bg>
    <p:spTree>
      <p:nvGrpSpPr>
        <p:cNvPr id="1" name="">
          <a:extLst>
            <a:ext uri="{FF2B5EF4-FFF2-40B4-BE49-F238E27FC236}">
              <a16:creationId xmlns:a16="http://schemas.microsoft.com/office/drawing/2014/main" id="{72845CBC-8CE7-E6DF-21FA-9EC7699B2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876280-1642-55E8-EF25-77A3D266A5D5}"/>
              </a:ext>
            </a:extLst>
          </p:cNvPr>
          <p:cNvSpPr>
            <a:spLocks noGrp="1"/>
          </p:cNvSpPr>
          <p:nvPr>
            <p:ph type="title"/>
          </p:nvPr>
        </p:nvSpPr>
        <p:spPr/>
        <p:txBody>
          <a:bodyPr/>
          <a:lstStyle/>
          <a:p>
            <a:r>
              <a:rPr lang="en-GB">
                <a:latin typeface="Letter-join Plus 6" panose="02000505000000020003" pitchFamily="50" charset="0"/>
              </a:rPr>
              <a:t>Meet the Year 6 team</a:t>
            </a:r>
          </a:p>
        </p:txBody>
      </p:sp>
      <p:sp>
        <p:nvSpPr>
          <p:cNvPr id="3" name="TextBox 2">
            <a:extLst>
              <a:ext uri="{FF2B5EF4-FFF2-40B4-BE49-F238E27FC236}">
                <a16:creationId xmlns:a16="http://schemas.microsoft.com/office/drawing/2014/main" id="{0EE6D49C-31CF-0F04-D3A1-233767416C6D}"/>
              </a:ext>
            </a:extLst>
          </p:cNvPr>
          <p:cNvSpPr txBox="1"/>
          <p:nvPr/>
        </p:nvSpPr>
        <p:spPr>
          <a:xfrm>
            <a:off x="529213" y="3599644"/>
            <a:ext cx="2460171" cy="1200329"/>
          </a:xfrm>
          <a:prstGeom prst="rect">
            <a:avLst/>
          </a:prstGeom>
          <a:noFill/>
        </p:spPr>
        <p:txBody>
          <a:bodyPr wrap="square" lIns="91440" tIns="45720" rIns="91440" bIns="45720" rtlCol="0" anchor="t">
            <a:spAutoFit/>
          </a:bodyPr>
          <a:lstStyle/>
          <a:p>
            <a:r>
              <a:rPr lang="en-GB">
                <a:latin typeface="Letter-join Plus 6" panose="02000505000000020003" pitchFamily="50" charset="0"/>
              </a:rPr>
              <a:t>Mrs Biddle – Teacher of 6CB</a:t>
            </a:r>
          </a:p>
          <a:p>
            <a:r>
              <a:rPr lang="en-GB">
                <a:latin typeface="Letter-join Plus 6"/>
              </a:rPr>
              <a:t>Year 5 and 6 Phase Leader</a:t>
            </a:r>
          </a:p>
        </p:txBody>
      </p:sp>
      <p:sp>
        <p:nvSpPr>
          <p:cNvPr id="4" name="TextBox 3">
            <a:extLst>
              <a:ext uri="{FF2B5EF4-FFF2-40B4-BE49-F238E27FC236}">
                <a16:creationId xmlns:a16="http://schemas.microsoft.com/office/drawing/2014/main" id="{B6DA8286-B808-CA17-4B46-B8FC0AB86476}"/>
              </a:ext>
            </a:extLst>
          </p:cNvPr>
          <p:cNvSpPr txBox="1"/>
          <p:nvPr/>
        </p:nvSpPr>
        <p:spPr>
          <a:xfrm>
            <a:off x="3536420" y="3599644"/>
            <a:ext cx="3021982" cy="1200329"/>
          </a:xfrm>
          <a:prstGeom prst="rect">
            <a:avLst/>
          </a:prstGeom>
          <a:noFill/>
        </p:spPr>
        <p:txBody>
          <a:bodyPr wrap="square" lIns="91440" tIns="45720" rIns="91440" bIns="45720" rtlCol="0" anchor="t">
            <a:spAutoFit/>
          </a:bodyPr>
          <a:lstStyle/>
          <a:p>
            <a:r>
              <a:rPr lang="en-GB">
                <a:latin typeface="Letter-join Plus 6"/>
              </a:rPr>
              <a:t>Miss Clifton – Teacher of 6EC/CT on Monday, Tuesday and Friday</a:t>
            </a:r>
          </a:p>
          <a:p>
            <a:r>
              <a:rPr lang="en-GB">
                <a:latin typeface="Letter-join Plus 6"/>
              </a:rPr>
              <a:t>Assistant Head</a:t>
            </a:r>
            <a:endParaRPr lang="en-GB">
              <a:latin typeface="Letter-join Plus 6" panose="02000505000000020003" pitchFamily="50" charset="0"/>
            </a:endParaRPr>
          </a:p>
        </p:txBody>
      </p:sp>
      <p:sp>
        <p:nvSpPr>
          <p:cNvPr id="5" name="TextBox 4">
            <a:extLst>
              <a:ext uri="{FF2B5EF4-FFF2-40B4-BE49-F238E27FC236}">
                <a16:creationId xmlns:a16="http://schemas.microsoft.com/office/drawing/2014/main" id="{80121ACE-A164-CEFA-CCDA-01B5CAF9A33C}"/>
              </a:ext>
            </a:extLst>
          </p:cNvPr>
          <p:cNvSpPr txBox="1"/>
          <p:nvPr/>
        </p:nvSpPr>
        <p:spPr>
          <a:xfrm>
            <a:off x="6553203" y="3802402"/>
            <a:ext cx="3021982" cy="1200329"/>
          </a:xfrm>
          <a:prstGeom prst="rect">
            <a:avLst/>
          </a:prstGeom>
          <a:noFill/>
        </p:spPr>
        <p:txBody>
          <a:bodyPr wrap="square" rtlCol="0">
            <a:spAutoFit/>
          </a:bodyPr>
          <a:lstStyle/>
          <a:p>
            <a:r>
              <a:rPr lang="en-GB">
                <a:latin typeface="Letter-join Plus 6" panose="02000505000000020003" pitchFamily="50" charset="0"/>
              </a:rPr>
              <a:t>Miss Taylor – Teacher of 6EC/CT on Wednesday and Thursday.</a:t>
            </a:r>
          </a:p>
          <a:p>
            <a:r>
              <a:rPr lang="en-GB">
                <a:latin typeface="Letter-join Plus 6" panose="02000505000000020003" pitchFamily="50" charset="0"/>
              </a:rPr>
              <a:t>In 6CB on Tuesday.</a:t>
            </a:r>
          </a:p>
        </p:txBody>
      </p:sp>
      <p:pic>
        <p:nvPicPr>
          <p:cNvPr id="11" name="Picture 10" descr="Info panel picture">
            <a:extLst>
              <a:ext uri="{FF2B5EF4-FFF2-40B4-BE49-F238E27FC236}">
                <a16:creationId xmlns:a16="http://schemas.microsoft.com/office/drawing/2014/main" id="{5AD704A9-F3FF-BC8A-B7C2-1101A7D7B5A0}"/>
              </a:ext>
            </a:extLst>
          </p:cNvPr>
          <p:cNvPicPr>
            <a:picLocks noChangeAspect="1"/>
          </p:cNvPicPr>
          <p:nvPr/>
        </p:nvPicPr>
        <p:blipFill>
          <a:blip r:embed="rId3"/>
          <a:stretch>
            <a:fillRect/>
          </a:stretch>
        </p:blipFill>
        <p:spPr>
          <a:xfrm>
            <a:off x="6550269" y="1406172"/>
            <a:ext cx="1905000" cy="1905000"/>
          </a:xfrm>
          <a:prstGeom prst="rect">
            <a:avLst/>
          </a:prstGeom>
        </p:spPr>
      </p:pic>
      <p:pic>
        <p:nvPicPr>
          <p:cNvPr id="12" name="Picture 11" descr="Info panel picture">
            <a:extLst>
              <a:ext uri="{FF2B5EF4-FFF2-40B4-BE49-F238E27FC236}">
                <a16:creationId xmlns:a16="http://schemas.microsoft.com/office/drawing/2014/main" id="{43C4C4BA-C8A8-A602-2699-ADA1C197FE54}"/>
              </a:ext>
            </a:extLst>
          </p:cNvPr>
          <p:cNvPicPr>
            <a:picLocks noChangeAspect="1"/>
          </p:cNvPicPr>
          <p:nvPr/>
        </p:nvPicPr>
        <p:blipFill>
          <a:blip r:embed="rId4"/>
          <a:stretch>
            <a:fillRect/>
          </a:stretch>
        </p:blipFill>
        <p:spPr>
          <a:xfrm>
            <a:off x="524608" y="1558572"/>
            <a:ext cx="1905000" cy="1905000"/>
          </a:xfrm>
          <a:prstGeom prst="rect">
            <a:avLst/>
          </a:prstGeom>
        </p:spPr>
      </p:pic>
      <p:pic>
        <p:nvPicPr>
          <p:cNvPr id="15" name="Content Placeholder 14" descr="Info panel picture">
            <a:extLst>
              <a:ext uri="{FF2B5EF4-FFF2-40B4-BE49-F238E27FC236}">
                <a16:creationId xmlns:a16="http://schemas.microsoft.com/office/drawing/2014/main" id="{BEDCC840-9C3A-CE3D-3149-D046192B9CE7}"/>
              </a:ext>
            </a:extLst>
          </p:cNvPr>
          <p:cNvPicPr>
            <a:picLocks noGrp="1" noChangeAspect="1"/>
          </p:cNvPicPr>
          <p:nvPr>
            <p:ph idx="1"/>
          </p:nvPr>
        </p:nvPicPr>
        <p:blipFill>
          <a:blip r:embed="rId5"/>
          <a:stretch>
            <a:fillRect/>
          </a:stretch>
        </p:blipFill>
        <p:spPr>
          <a:xfrm>
            <a:off x="3537438" y="1404035"/>
            <a:ext cx="1905000" cy="1905000"/>
          </a:xfrm>
          <a:prstGeom prst="rect">
            <a:avLst/>
          </a:prstGeom>
        </p:spPr>
      </p:pic>
      <p:sp>
        <p:nvSpPr>
          <p:cNvPr id="8" name="TextBox 7">
            <a:extLst>
              <a:ext uri="{FF2B5EF4-FFF2-40B4-BE49-F238E27FC236}">
                <a16:creationId xmlns:a16="http://schemas.microsoft.com/office/drawing/2014/main" id="{480802D3-A705-4414-EA4B-B3F365B02FAB}"/>
              </a:ext>
            </a:extLst>
          </p:cNvPr>
          <p:cNvSpPr txBox="1"/>
          <p:nvPr/>
        </p:nvSpPr>
        <p:spPr>
          <a:xfrm>
            <a:off x="9574964" y="3757183"/>
            <a:ext cx="3021982" cy="646331"/>
          </a:xfrm>
          <a:prstGeom prst="rect">
            <a:avLst/>
          </a:prstGeom>
          <a:noFill/>
        </p:spPr>
        <p:txBody>
          <a:bodyPr wrap="square" lIns="91440" tIns="45720" rIns="91440" bIns="45720" rtlCol="0" anchor="t">
            <a:spAutoFit/>
          </a:bodyPr>
          <a:lstStyle/>
          <a:p>
            <a:r>
              <a:rPr lang="en-GB">
                <a:latin typeface="Letter-join Plus 6"/>
              </a:rPr>
              <a:t>Mrs Broome- Teaching Assistant</a:t>
            </a:r>
            <a:endParaRPr lang="en-US"/>
          </a:p>
        </p:txBody>
      </p:sp>
      <p:pic>
        <p:nvPicPr>
          <p:cNvPr id="9" name="Picture 8" descr="Mrs Broome : Teaching Assistant - Year 2">
            <a:extLst>
              <a:ext uri="{FF2B5EF4-FFF2-40B4-BE49-F238E27FC236}">
                <a16:creationId xmlns:a16="http://schemas.microsoft.com/office/drawing/2014/main" id="{217924A5-2730-8B12-5327-3ACFEA59CDAC}"/>
              </a:ext>
            </a:extLst>
          </p:cNvPr>
          <p:cNvPicPr>
            <a:picLocks noChangeAspect="1"/>
          </p:cNvPicPr>
          <p:nvPr/>
        </p:nvPicPr>
        <p:blipFill>
          <a:blip r:embed="rId6"/>
          <a:stretch>
            <a:fillRect/>
          </a:stretch>
        </p:blipFill>
        <p:spPr>
          <a:xfrm>
            <a:off x="9724571" y="1551314"/>
            <a:ext cx="1857828" cy="1919514"/>
          </a:xfrm>
          <a:prstGeom prst="rect">
            <a:avLst/>
          </a:prstGeom>
        </p:spPr>
      </p:pic>
      <p:pic>
        <p:nvPicPr>
          <p:cNvPr id="7" name="Picture 6">
            <a:extLst>
              <a:ext uri="{FF2B5EF4-FFF2-40B4-BE49-F238E27FC236}">
                <a16:creationId xmlns:a16="http://schemas.microsoft.com/office/drawing/2014/main" id="{B153FBF5-E53A-7476-6553-A4FE36A790A8}"/>
              </a:ext>
            </a:extLst>
          </p:cNvPr>
          <p:cNvPicPr>
            <a:picLocks noChangeAspect="1"/>
          </p:cNvPicPr>
          <p:nvPr/>
        </p:nvPicPr>
        <p:blipFill>
          <a:blip r:embed="rId7"/>
          <a:stretch>
            <a:fillRect/>
          </a:stretch>
        </p:blipFill>
        <p:spPr>
          <a:xfrm>
            <a:off x="2028134" y="4936045"/>
            <a:ext cx="1732892" cy="1732892"/>
          </a:xfrm>
          <a:prstGeom prst="rect">
            <a:avLst/>
          </a:prstGeom>
        </p:spPr>
      </p:pic>
      <p:sp>
        <p:nvSpPr>
          <p:cNvPr id="13" name="TextBox 12">
            <a:extLst>
              <a:ext uri="{FF2B5EF4-FFF2-40B4-BE49-F238E27FC236}">
                <a16:creationId xmlns:a16="http://schemas.microsoft.com/office/drawing/2014/main" id="{2B1FC63B-5241-5F88-5290-6D560E7D31FD}"/>
              </a:ext>
            </a:extLst>
          </p:cNvPr>
          <p:cNvSpPr txBox="1"/>
          <p:nvPr/>
        </p:nvSpPr>
        <p:spPr>
          <a:xfrm>
            <a:off x="3830438" y="5292546"/>
            <a:ext cx="2325813" cy="1200329"/>
          </a:xfrm>
          <a:prstGeom prst="rect">
            <a:avLst/>
          </a:prstGeom>
          <a:noFill/>
        </p:spPr>
        <p:txBody>
          <a:bodyPr wrap="square" lIns="91440" tIns="45720" rIns="91440" bIns="45720" rtlCol="0" anchor="t">
            <a:spAutoFit/>
          </a:bodyPr>
          <a:lstStyle/>
          <a:p>
            <a:r>
              <a:rPr lang="en-GB">
                <a:latin typeface="Letter-join Plus 6" panose="02000505000000020003" pitchFamily="50" charset="0"/>
              </a:rPr>
              <a:t>Mrs Waite – in 6CB on Fridays, and across the cohort on Thursdays</a:t>
            </a:r>
          </a:p>
        </p:txBody>
      </p:sp>
      <p:pic>
        <p:nvPicPr>
          <p:cNvPr id="16" name="Picture 15">
            <a:extLst>
              <a:ext uri="{FF2B5EF4-FFF2-40B4-BE49-F238E27FC236}">
                <a16:creationId xmlns:a16="http://schemas.microsoft.com/office/drawing/2014/main" id="{C20DF0D2-382D-29F9-AF37-674D08CBE818}"/>
              </a:ext>
            </a:extLst>
          </p:cNvPr>
          <p:cNvPicPr>
            <a:picLocks noChangeAspect="1"/>
          </p:cNvPicPr>
          <p:nvPr/>
        </p:nvPicPr>
        <p:blipFill>
          <a:blip r:embed="rId8"/>
          <a:stretch>
            <a:fillRect/>
          </a:stretch>
        </p:blipFill>
        <p:spPr>
          <a:xfrm>
            <a:off x="6737001" y="5137402"/>
            <a:ext cx="1531535" cy="1531535"/>
          </a:xfrm>
          <a:prstGeom prst="rect">
            <a:avLst/>
          </a:prstGeom>
        </p:spPr>
      </p:pic>
      <p:sp>
        <p:nvSpPr>
          <p:cNvPr id="18" name="TextBox 17">
            <a:extLst>
              <a:ext uri="{FF2B5EF4-FFF2-40B4-BE49-F238E27FC236}">
                <a16:creationId xmlns:a16="http://schemas.microsoft.com/office/drawing/2014/main" id="{DABF1F8A-F21E-5ABD-CD51-00444EC0D67E}"/>
              </a:ext>
            </a:extLst>
          </p:cNvPr>
          <p:cNvSpPr txBox="1"/>
          <p:nvPr/>
        </p:nvSpPr>
        <p:spPr>
          <a:xfrm>
            <a:off x="8412057" y="5451828"/>
            <a:ext cx="2325813" cy="1200329"/>
          </a:xfrm>
          <a:prstGeom prst="rect">
            <a:avLst/>
          </a:prstGeom>
          <a:noFill/>
        </p:spPr>
        <p:txBody>
          <a:bodyPr wrap="square" lIns="91440" tIns="45720" rIns="91440" bIns="45720" rtlCol="0" anchor="t">
            <a:spAutoFit/>
          </a:bodyPr>
          <a:lstStyle/>
          <a:p>
            <a:r>
              <a:rPr lang="en-GB">
                <a:latin typeface="Letter-join Plus 6" panose="02000505000000020003" pitchFamily="50" charset="0"/>
              </a:rPr>
              <a:t>Mrs Dean  – supporting across the cohort Monday - Wednesday</a:t>
            </a:r>
          </a:p>
        </p:txBody>
      </p:sp>
    </p:spTree>
    <p:extLst>
      <p:ext uri="{BB962C8B-B14F-4D97-AF65-F5344CB8AC3E}">
        <p14:creationId xmlns:p14="http://schemas.microsoft.com/office/powerpoint/2010/main" val="3173994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4F1DC"/>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E1B278E-1B11-F801-D28D-1617651DEC29}"/>
              </a:ext>
            </a:extLst>
          </p:cNvPr>
          <p:cNvSpPr txBox="1"/>
          <p:nvPr/>
        </p:nvSpPr>
        <p:spPr>
          <a:xfrm>
            <a:off x="231100" y="119991"/>
            <a:ext cx="3682418" cy="461665"/>
          </a:xfrm>
          <a:prstGeom prst="rect">
            <a:avLst/>
          </a:prstGeom>
          <a:noFill/>
        </p:spPr>
        <p:txBody>
          <a:bodyPr wrap="none" rtlCol="0">
            <a:spAutoFit/>
          </a:bodyPr>
          <a:lstStyle/>
          <a:p>
            <a:r>
              <a:rPr lang="en-GB" sz="2400" b="1">
                <a:latin typeface="Letter-join Plus 6" panose="02000505000000020003" pitchFamily="50" charset="0"/>
              </a:rPr>
              <a:t>Texts we will be reading:</a:t>
            </a:r>
          </a:p>
        </p:txBody>
      </p:sp>
      <p:grpSp>
        <p:nvGrpSpPr>
          <p:cNvPr id="23" name="Group 22">
            <a:extLst>
              <a:ext uri="{FF2B5EF4-FFF2-40B4-BE49-F238E27FC236}">
                <a16:creationId xmlns:a16="http://schemas.microsoft.com/office/drawing/2014/main" id="{424DE200-667D-0D4E-8FE7-766895005932}"/>
              </a:ext>
            </a:extLst>
          </p:cNvPr>
          <p:cNvGrpSpPr/>
          <p:nvPr/>
        </p:nvGrpSpPr>
        <p:grpSpPr>
          <a:xfrm>
            <a:off x="175635" y="500325"/>
            <a:ext cx="4410367" cy="4010012"/>
            <a:chOff x="183137" y="828073"/>
            <a:chExt cx="4410367" cy="4010012"/>
          </a:xfrm>
        </p:grpSpPr>
        <p:pic>
          <p:nvPicPr>
            <p:cNvPr id="5" name="Picture 4">
              <a:extLst>
                <a:ext uri="{FF2B5EF4-FFF2-40B4-BE49-F238E27FC236}">
                  <a16:creationId xmlns:a16="http://schemas.microsoft.com/office/drawing/2014/main" id="{706D8AD8-B306-67DB-3334-562230FEFC2B}"/>
                </a:ext>
              </a:extLst>
            </p:cNvPr>
            <p:cNvPicPr>
              <a:picLocks noChangeAspect="1"/>
            </p:cNvPicPr>
            <p:nvPr/>
          </p:nvPicPr>
          <p:blipFill>
            <a:blip r:embed="rId2"/>
            <a:srcRect t="25080" r="6972"/>
            <a:stretch>
              <a:fillRect/>
            </a:stretch>
          </p:blipFill>
          <p:spPr>
            <a:xfrm>
              <a:off x="183137" y="877173"/>
              <a:ext cx="1509132" cy="1830634"/>
            </a:xfrm>
            <a:prstGeom prst="rect">
              <a:avLst/>
            </a:prstGeom>
          </p:spPr>
        </p:pic>
        <p:pic>
          <p:nvPicPr>
            <p:cNvPr id="8" name="Picture 7">
              <a:extLst>
                <a:ext uri="{FF2B5EF4-FFF2-40B4-BE49-F238E27FC236}">
                  <a16:creationId xmlns:a16="http://schemas.microsoft.com/office/drawing/2014/main" id="{5F452BF7-196F-77D1-A06E-950CDB8CFAB9}"/>
                </a:ext>
              </a:extLst>
            </p:cNvPr>
            <p:cNvPicPr>
              <a:picLocks noChangeAspect="1"/>
            </p:cNvPicPr>
            <p:nvPr/>
          </p:nvPicPr>
          <p:blipFill>
            <a:blip r:embed="rId3"/>
            <a:srcRect l="17272" t="37325" r="17901" b="8758"/>
            <a:stretch>
              <a:fillRect/>
            </a:stretch>
          </p:blipFill>
          <p:spPr>
            <a:xfrm>
              <a:off x="1690534" y="877173"/>
              <a:ext cx="1096538" cy="1740612"/>
            </a:xfrm>
            <a:prstGeom prst="rect">
              <a:avLst/>
            </a:prstGeom>
          </p:spPr>
        </p:pic>
        <p:pic>
          <p:nvPicPr>
            <p:cNvPr id="12" name="Picture 11">
              <a:extLst>
                <a:ext uri="{FF2B5EF4-FFF2-40B4-BE49-F238E27FC236}">
                  <a16:creationId xmlns:a16="http://schemas.microsoft.com/office/drawing/2014/main" id="{D874E43B-181A-7145-499D-9A0ADC7897CE}"/>
                </a:ext>
              </a:extLst>
            </p:cNvPr>
            <p:cNvPicPr>
              <a:picLocks noChangeAspect="1"/>
            </p:cNvPicPr>
            <p:nvPr/>
          </p:nvPicPr>
          <p:blipFill>
            <a:blip r:embed="rId4"/>
            <a:stretch>
              <a:fillRect/>
            </a:stretch>
          </p:blipFill>
          <p:spPr>
            <a:xfrm>
              <a:off x="2787072" y="828073"/>
              <a:ext cx="1497885" cy="1972037"/>
            </a:xfrm>
            <a:prstGeom prst="rect">
              <a:avLst/>
            </a:prstGeom>
          </p:spPr>
        </p:pic>
        <p:pic>
          <p:nvPicPr>
            <p:cNvPr id="14" name="Picture 13">
              <a:extLst>
                <a:ext uri="{FF2B5EF4-FFF2-40B4-BE49-F238E27FC236}">
                  <a16:creationId xmlns:a16="http://schemas.microsoft.com/office/drawing/2014/main" id="{6BAC8B2D-8250-273C-86DE-BC4CD8FF3F25}"/>
                </a:ext>
              </a:extLst>
            </p:cNvPr>
            <p:cNvPicPr>
              <a:picLocks noChangeAspect="1"/>
            </p:cNvPicPr>
            <p:nvPr/>
          </p:nvPicPr>
          <p:blipFill>
            <a:blip r:embed="rId5"/>
            <a:stretch>
              <a:fillRect/>
            </a:stretch>
          </p:blipFill>
          <p:spPr>
            <a:xfrm>
              <a:off x="183137" y="2800110"/>
              <a:ext cx="1742310" cy="2037975"/>
            </a:xfrm>
            <a:prstGeom prst="rect">
              <a:avLst/>
            </a:prstGeom>
          </p:spPr>
        </p:pic>
        <p:pic>
          <p:nvPicPr>
            <p:cNvPr id="16" name="Picture 15">
              <a:extLst>
                <a:ext uri="{FF2B5EF4-FFF2-40B4-BE49-F238E27FC236}">
                  <a16:creationId xmlns:a16="http://schemas.microsoft.com/office/drawing/2014/main" id="{D74BE97E-6D9A-6843-A404-A99A2EB2ADEB}"/>
                </a:ext>
              </a:extLst>
            </p:cNvPr>
            <p:cNvPicPr>
              <a:picLocks noChangeAspect="1"/>
            </p:cNvPicPr>
            <p:nvPr/>
          </p:nvPicPr>
          <p:blipFill>
            <a:blip r:embed="rId6"/>
            <a:stretch>
              <a:fillRect/>
            </a:stretch>
          </p:blipFill>
          <p:spPr>
            <a:xfrm>
              <a:off x="1927615" y="2617785"/>
              <a:ext cx="1180167" cy="1765375"/>
            </a:xfrm>
            <a:prstGeom prst="rect">
              <a:avLst/>
            </a:prstGeom>
          </p:spPr>
        </p:pic>
        <p:pic>
          <p:nvPicPr>
            <p:cNvPr id="18" name="Picture 17">
              <a:extLst>
                <a:ext uri="{FF2B5EF4-FFF2-40B4-BE49-F238E27FC236}">
                  <a16:creationId xmlns:a16="http://schemas.microsoft.com/office/drawing/2014/main" id="{3A596556-B053-B06C-EDD4-750FA0EB721E}"/>
                </a:ext>
              </a:extLst>
            </p:cNvPr>
            <p:cNvPicPr>
              <a:picLocks noChangeAspect="1"/>
            </p:cNvPicPr>
            <p:nvPr/>
          </p:nvPicPr>
          <p:blipFill>
            <a:blip r:embed="rId7"/>
            <a:stretch>
              <a:fillRect/>
            </a:stretch>
          </p:blipFill>
          <p:spPr>
            <a:xfrm>
              <a:off x="3248537" y="2708501"/>
              <a:ext cx="1344967" cy="1886826"/>
            </a:xfrm>
            <a:prstGeom prst="rect">
              <a:avLst/>
            </a:prstGeom>
          </p:spPr>
        </p:pic>
      </p:grpSp>
      <p:pic>
        <p:nvPicPr>
          <p:cNvPr id="1026" name="Picture 2" descr="Sports Clipart-physical education playful clipart">
            <a:extLst>
              <a:ext uri="{FF2B5EF4-FFF2-40B4-BE49-F238E27FC236}">
                <a16:creationId xmlns:a16="http://schemas.microsoft.com/office/drawing/2014/main" id="{C2D57164-54C3-1FC8-7041-AFA075EA637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47454" y="774696"/>
            <a:ext cx="1647498" cy="16474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4,600+ History Lesson Stock Illustrations, Royalty-Free Vector Graphics &amp; Clip  Art - iStock | History school, Classroom, Social studies">
            <a:extLst>
              <a:ext uri="{FF2B5EF4-FFF2-40B4-BE49-F238E27FC236}">
                <a16:creationId xmlns:a16="http://schemas.microsoft.com/office/drawing/2014/main" id="{3372CBC2-EADD-D993-F031-9FCA24C0AEE2}"/>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3382" t="13399" r="7724" b="21616"/>
          <a:stretch>
            <a:fillRect/>
          </a:stretch>
        </p:blipFill>
        <p:spPr bwMode="auto">
          <a:xfrm>
            <a:off x="7643195" y="5173927"/>
            <a:ext cx="1742310" cy="1435178"/>
          </a:xfrm>
          <a:prstGeom prst="rect">
            <a:avLst/>
          </a:prstGeom>
          <a:noFill/>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a16="http://schemas.microsoft.com/office/drawing/2014/main" id="{C9A9067D-DCC1-56A8-BF29-A7703C38B44B}"/>
              </a:ext>
            </a:extLst>
          </p:cNvPr>
          <p:cNvSpPr txBox="1">
            <a:spLocks/>
          </p:cNvSpPr>
          <p:nvPr/>
        </p:nvSpPr>
        <p:spPr>
          <a:xfrm>
            <a:off x="4581193" y="337888"/>
            <a:ext cx="3499624"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Letter-join Plus 6"/>
              </a:rPr>
              <a:t>Our PE days will be:</a:t>
            </a:r>
            <a:endParaRPr lang="en-US"/>
          </a:p>
          <a:p>
            <a:pPr marL="0" indent="0">
              <a:buNone/>
            </a:pPr>
            <a:r>
              <a:rPr lang="en-GB" sz="2400" b="1">
                <a:latin typeface="Letter-join Plus 6"/>
              </a:rPr>
              <a:t>Indoor- Friday</a:t>
            </a:r>
            <a:endParaRPr lang="en-GB">
              <a:latin typeface="Aptos" panose="02110004020202020204"/>
            </a:endParaRPr>
          </a:p>
          <a:p>
            <a:pPr marL="0" indent="0">
              <a:buNone/>
            </a:pPr>
            <a:r>
              <a:rPr lang="en-GB" sz="2400" b="1">
                <a:latin typeface="Letter-join Plus 6"/>
              </a:rPr>
              <a:t>Outdoor- Monday</a:t>
            </a:r>
          </a:p>
          <a:p>
            <a:pPr marL="0" indent="0">
              <a:buFont typeface="Arial" panose="020B0604020202020204" pitchFamily="34" charset="0"/>
              <a:buNone/>
            </a:pPr>
            <a:endParaRPr lang="en-GB"/>
          </a:p>
        </p:txBody>
      </p:sp>
      <p:sp>
        <p:nvSpPr>
          <p:cNvPr id="3" name="Content Placeholder 2">
            <a:extLst>
              <a:ext uri="{FF2B5EF4-FFF2-40B4-BE49-F238E27FC236}">
                <a16:creationId xmlns:a16="http://schemas.microsoft.com/office/drawing/2014/main" id="{35EF59E5-CF0D-131A-785B-2420D3F25DB5}"/>
              </a:ext>
            </a:extLst>
          </p:cNvPr>
          <p:cNvSpPr>
            <a:spLocks noGrp="1"/>
          </p:cNvSpPr>
          <p:nvPr>
            <p:ph idx="1"/>
          </p:nvPr>
        </p:nvSpPr>
        <p:spPr>
          <a:xfrm>
            <a:off x="4875833" y="2422833"/>
            <a:ext cx="3499624" cy="4351338"/>
          </a:xfrm>
        </p:spPr>
        <p:txBody>
          <a:bodyPr vert="horz" lIns="91440" tIns="45720" rIns="91440" bIns="45720" rtlCol="0" anchor="t">
            <a:normAutofit/>
          </a:bodyPr>
          <a:lstStyle/>
          <a:p>
            <a:pPr marL="0" indent="0">
              <a:buNone/>
            </a:pPr>
            <a:r>
              <a:rPr lang="en-GB" sz="2400" b="1">
                <a:latin typeface="Letter-join Plus 6" panose="02000505000000020003" pitchFamily="50" charset="0"/>
              </a:rPr>
              <a:t>Our History and Geography topics will be:</a:t>
            </a:r>
          </a:p>
          <a:p>
            <a:r>
              <a:rPr lang="en-GB" sz="1400">
                <a:latin typeface="Letter-join Plus 6" panose="02000505000000020003" pitchFamily="50" charset="0"/>
              </a:rPr>
              <a:t>What does the census tell us about our local area?</a:t>
            </a:r>
          </a:p>
          <a:p>
            <a:r>
              <a:rPr lang="en-GB" sz="1400">
                <a:latin typeface="Letter-join Plus 6" panose="02000505000000020003" pitchFamily="50" charset="0"/>
              </a:rPr>
              <a:t>Why does the population change? </a:t>
            </a:r>
          </a:p>
          <a:p>
            <a:r>
              <a:rPr lang="en-GB" sz="1400">
                <a:latin typeface="Letter-join Plus 6" panose="02000505000000020003" pitchFamily="50" charset="0"/>
              </a:rPr>
              <a:t>What was the impact of WW2 on Britain?</a:t>
            </a:r>
          </a:p>
          <a:p>
            <a:r>
              <a:rPr lang="en-GB" sz="1400">
                <a:latin typeface="Letter-join Plus 6" panose="02000505000000020003" pitchFamily="50" charset="0"/>
              </a:rPr>
              <a:t>Where does our energy come from? </a:t>
            </a:r>
          </a:p>
          <a:p>
            <a:r>
              <a:rPr lang="en-GB" sz="1400">
                <a:latin typeface="Letter-join Plus 6" panose="02000505000000020003" pitchFamily="50" charset="0"/>
              </a:rPr>
              <a:t>Unheard histories: Who should go on the bank note? </a:t>
            </a:r>
          </a:p>
          <a:p>
            <a:r>
              <a:rPr lang="en-GB" sz="1400">
                <a:latin typeface="Letter-join Plus 6" panose="02000505000000020003" pitchFamily="50" charset="0"/>
              </a:rPr>
              <a:t>Can I carry out an independent fieldwork enquiry?</a:t>
            </a:r>
          </a:p>
        </p:txBody>
      </p:sp>
      <p:pic>
        <p:nvPicPr>
          <p:cNvPr id="1030" name="Picture 6" descr="Free interactive KS1 and KS2 SATs revision resources - BBC Bitesize">
            <a:extLst>
              <a:ext uri="{FF2B5EF4-FFF2-40B4-BE49-F238E27FC236}">
                <a16:creationId xmlns:a16="http://schemas.microsoft.com/office/drawing/2014/main" id="{CC403201-C9F2-EBEF-C700-180AF2FE837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1042241">
            <a:off x="2418127" y="5271045"/>
            <a:ext cx="2220769" cy="124733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a:extLst>
              <a:ext uri="{FF2B5EF4-FFF2-40B4-BE49-F238E27FC236}">
                <a16:creationId xmlns:a16="http://schemas.microsoft.com/office/drawing/2014/main" id="{EBD15D71-1DF1-7899-0DBC-316EBED39BEB}"/>
              </a:ext>
            </a:extLst>
          </p:cNvPr>
          <p:cNvSpPr txBox="1"/>
          <p:nvPr/>
        </p:nvSpPr>
        <p:spPr>
          <a:xfrm>
            <a:off x="346700" y="4692662"/>
            <a:ext cx="2800826" cy="646331"/>
          </a:xfrm>
          <a:prstGeom prst="rect">
            <a:avLst/>
          </a:prstGeom>
          <a:noFill/>
        </p:spPr>
        <p:txBody>
          <a:bodyPr wrap="square" rtlCol="0">
            <a:spAutoFit/>
          </a:bodyPr>
          <a:lstStyle/>
          <a:p>
            <a:r>
              <a:rPr lang="en-GB" b="1">
                <a:latin typeface="Letter-join Plus 6" panose="02000505000000020003" pitchFamily="50" charset="0"/>
              </a:rPr>
              <a:t>We will be preparing to sit our SATS.</a:t>
            </a:r>
          </a:p>
        </p:txBody>
      </p:sp>
      <p:pic>
        <p:nvPicPr>
          <p:cNvPr id="1032" name="Picture 8" descr="Hallbrook Primary School - Residential Trips">
            <a:extLst>
              <a:ext uri="{FF2B5EF4-FFF2-40B4-BE49-F238E27FC236}">
                <a16:creationId xmlns:a16="http://schemas.microsoft.com/office/drawing/2014/main" id="{2E886CB0-4280-0B12-B25C-F4FAC111477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387378" y="889667"/>
            <a:ext cx="1945967" cy="1945967"/>
          </a:xfrm>
          <a:prstGeom prst="rect">
            <a:avLst/>
          </a:prstGeom>
          <a:noFill/>
          <a:extLst>
            <a:ext uri="{909E8E84-426E-40DD-AFC4-6F175D3DCCD1}">
              <a14:hiddenFill xmlns:a14="http://schemas.microsoft.com/office/drawing/2010/main">
                <a:solidFill>
                  <a:srgbClr val="FFFFFF"/>
                </a:solidFill>
              </a14:hiddenFill>
            </a:ext>
          </a:extLst>
        </p:spPr>
      </p:pic>
      <p:sp>
        <p:nvSpPr>
          <p:cNvPr id="24" name="Content Placeholder 2">
            <a:extLst>
              <a:ext uri="{FF2B5EF4-FFF2-40B4-BE49-F238E27FC236}">
                <a16:creationId xmlns:a16="http://schemas.microsoft.com/office/drawing/2014/main" id="{B8DFAAA7-EF32-A340-6378-BCA561009B71}"/>
              </a:ext>
            </a:extLst>
          </p:cNvPr>
          <p:cNvSpPr txBox="1">
            <a:spLocks/>
          </p:cNvSpPr>
          <p:nvPr/>
        </p:nvSpPr>
        <p:spPr>
          <a:xfrm>
            <a:off x="8522075" y="3003698"/>
            <a:ext cx="3499624" cy="384303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latin typeface="Letter-join Plus 6"/>
              </a:rPr>
              <a:t>We will be going on our Residential trip to Robinwood, Wrexham in March, RAF Cosford in January.</a:t>
            </a:r>
            <a:endParaRPr lang="en-GB" sz="2400" b="1">
              <a:latin typeface="Letter-join Plus 6" panose="02000505000000020003" pitchFamily="50" charset="0"/>
            </a:endParaRPr>
          </a:p>
          <a:p>
            <a:pPr marL="0" indent="0">
              <a:buFont typeface="Arial" panose="020B0604020202020204" pitchFamily="34" charset="0"/>
              <a:buNone/>
            </a:pPr>
            <a:endParaRPr lang="en-GB"/>
          </a:p>
        </p:txBody>
      </p:sp>
    </p:spTree>
    <p:extLst>
      <p:ext uri="{BB962C8B-B14F-4D97-AF65-F5344CB8AC3E}">
        <p14:creationId xmlns:p14="http://schemas.microsoft.com/office/powerpoint/2010/main" val="2218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4F1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B78D6-653A-397D-C964-8079A7C6E045}"/>
              </a:ext>
            </a:extLst>
          </p:cNvPr>
          <p:cNvSpPr>
            <a:spLocks noGrp="1"/>
          </p:cNvSpPr>
          <p:nvPr>
            <p:ph type="title"/>
          </p:nvPr>
        </p:nvSpPr>
        <p:spPr>
          <a:xfrm>
            <a:off x="157480" y="365125"/>
            <a:ext cx="11196320" cy="1345883"/>
          </a:xfrm>
        </p:spPr>
        <p:txBody>
          <a:bodyPr/>
          <a:lstStyle/>
          <a:p>
            <a:pPr algn="ctr"/>
            <a:r>
              <a:rPr lang="en-GB">
                <a:latin typeface="Letter-join Plus 6"/>
              </a:rPr>
              <a:t>Roles and responsibilities for pupils in Year 6</a:t>
            </a:r>
            <a:endParaRPr lang="en-US"/>
          </a:p>
        </p:txBody>
      </p:sp>
      <p:sp>
        <p:nvSpPr>
          <p:cNvPr id="3" name="Content Placeholder 2">
            <a:extLst>
              <a:ext uri="{FF2B5EF4-FFF2-40B4-BE49-F238E27FC236}">
                <a16:creationId xmlns:a16="http://schemas.microsoft.com/office/drawing/2014/main" id="{57FC325E-885D-7747-4B2B-7FF656E1040E}"/>
              </a:ext>
            </a:extLst>
          </p:cNvPr>
          <p:cNvSpPr>
            <a:spLocks noGrp="1"/>
          </p:cNvSpPr>
          <p:nvPr>
            <p:ph idx="1"/>
          </p:nvPr>
        </p:nvSpPr>
        <p:spPr/>
        <p:txBody>
          <a:bodyPr vert="horz" lIns="91440" tIns="45720" rIns="91440" bIns="45720" rtlCol="0" anchor="t">
            <a:normAutofit/>
          </a:bodyPr>
          <a:lstStyle/>
          <a:p>
            <a:r>
              <a:rPr lang="en-GB" b="1">
                <a:solidFill>
                  <a:srgbClr val="FF0000"/>
                </a:solidFill>
                <a:latin typeface="Letter-join Plus 6"/>
              </a:rPr>
              <a:t>Setting a good example to ALL</a:t>
            </a:r>
          </a:p>
          <a:p>
            <a:r>
              <a:rPr lang="en-GB">
                <a:latin typeface="Letter-join Plus 6"/>
              </a:rPr>
              <a:t>Prefects</a:t>
            </a:r>
            <a:endParaRPr lang="en-GB">
              <a:latin typeface="Letter-join Plus 6" panose="02000505000000020003" pitchFamily="50" charset="0"/>
            </a:endParaRPr>
          </a:p>
          <a:p>
            <a:r>
              <a:rPr lang="en-GB">
                <a:latin typeface="Letter-join Plus 6"/>
              </a:rPr>
              <a:t>Head pupils</a:t>
            </a:r>
          </a:p>
          <a:p>
            <a:r>
              <a:rPr lang="en-GB">
                <a:latin typeface="Letter-join Plus 6"/>
              </a:rPr>
              <a:t>Assembly monitors</a:t>
            </a:r>
            <a:endParaRPr lang="en-GB">
              <a:latin typeface="Letter-join Plus 6" panose="02000505000000020003" pitchFamily="50" charset="0"/>
            </a:endParaRPr>
          </a:p>
          <a:p>
            <a:r>
              <a:rPr lang="en-GB">
                <a:latin typeface="Letter-join Plus 6"/>
              </a:rPr>
              <a:t>Library monitors </a:t>
            </a:r>
          </a:p>
          <a:p>
            <a:r>
              <a:rPr lang="en-GB">
                <a:latin typeface="Letter-join Plus 6"/>
              </a:rPr>
              <a:t>Computer monitors for assemblies</a:t>
            </a:r>
          </a:p>
          <a:p>
            <a:r>
              <a:rPr lang="en-GB">
                <a:latin typeface="Letter-join Plus 6"/>
              </a:rPr>
              <a:t>KS1 Reading Buddies</a:t>
            </a:r>
            <a:endParaRPr lang="en-GB" dirty="0">
              <a:latin typeface="Letter-join Plus 6"/>
            </a:endParaRPr>
          </a:p>
        </p:txBody>
      </p:sp>
    </p:spTree>
    <p:extLst>
      <p:ext uri="{BB962C8B-B14F-4D97-AF65-F5344CB8AC3E}">
        <p14:creationId xmlns:p14="http://schemas.microsoft.com/office/powerpoint/2010/main" val="1742995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4F1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A92F8-F5CB-5B89-64DC-99C0799EB8C0}"/>
              </a:ext>
            </a:extLst>
          </p:cNvPr>
          <p:cNvSpPr>
            <a:spLocks noGrp="1"/>
          </p:cNvSpPr>
          <p:nvPr>
            <p:ph type="title"/>
          </p:nvPr>
        </p:nvSpPr>
        <p:spPr/>
        <p:txBody>
          <a:bodyPr/>
          <a:lstStyle/>
          <a:p>
            <a:r>
              <a:rPr lang="en-GB">
                <a:latin typeface="Letter-join Plus 6" panose="02000505000000020003" pitchFamily="50" charset="0"/>
              </a:rPr>
              <a:t>Classroom rules / Year 6 expectations</a:t>
            </a:r>
          </a:p>
        </p:txBody>
      </p:sp>
      <p:pic>
        <p:nvPicPr>
          <p:cNvPr id="6" name="Picture 5">
            <a:extLst>
              <a:ext uri="{FF2B5EF4-FFF2-40B4-BE49-F238E27FC236}">
                <a16:creationId xmlns:a16="http://schemas.microsoft.com/office/drawing/2014/main" id="{5690CD83-36AA-87E7-3661-9D33F3EC08ED}"/>
              </a:ext>
            </a:extLst>
          </p:cNvPr>
          <p:cNvPicPr>
            <a:picLocks noChangeAspect="1"/>
          </p:cNvPicPr>
          <p:nvPr/>
        </p:nvPicPr>
        <p:blipFill>
          <a:blip r:embed="rId2"/>
          <a:stretch>
            <a:fillRect/>
          </a:stretch>
        </p:blipFill>
        <p:spPr>
          <a:xfrm>
            <a:off x="570253" y="1575111"/>
            <a:ext cx="3080794" cy="3425426"/>
          </a:xfrm>
          <a:prstGeom prst="rect">
            <a:avLst/>
          </a:prstGeom>
        </p:spPr>
      </p:pic>
      <p:pic>
        <p:nvPicPr>
          <p:cNvPr id="8" name="Picture 7">
            <a:extLst>
              <a:ext uri="{FF2B5EF4-FFF2-40B4-BE49-F238E27FC236}">
                <a16:creationId xmlns:a16="http://schemas.microsoft.com/office/drawing/2014/main" id="{8A8F7E8E-D176-BE6A-414B-037B2346C2B4}"/>
              </a:ext>
            </a:extLst>
          </p:cNvPr>
          <p:cNvPicPr>
            <a:picLocks noChangeAspect="1"/>
          </p:cNvPicPr>
          <p:nvPr/>
        </p:nvPicPr>
        <p:blipFill>
          <a:blip r:embed="rId3"/>
          <a:stretch>
            <a:fillRect/>
          </a:stretch>
        </p:blipFill>
        <p:spPr>
          <a:xfrm>
            <a:off x="4069395" y="1575111"/>
            <a:ext cx="3183911" cy="3674583"/>
          </a:xfrm>
          <a:prstGeom prst="rect">
            <a:avLst/>
          </a:prstGeom>
        </p:spPr>
      </p:pic>
      <p:pic>
        <p:nvPicPr>
          <p:cNvPr id="10" name="Picture 9">
            <a:extLst>
              <a:ext uri="{FF2B5EF4-FFF2-40B4-BE49-F238E27FC236}">
                <a16:creationId xmlns:a16="http://schemas.microsoft.com/office/drawing/2014/main" id="{97B39B00-AE89-3235-72A7-C36B6E122BDB}"/>
              </a:ext>
            </a:extLst>
          </p:cNvPr>
          <p:cNvPicPr>
            <a:picLocks noChangeAspect="1"/>
          </p:cNvPicPr>
          <p:nvPr/>
        </p:nvPicPr>
        <p:blipFill>
          <a:blip r:embed="rId4"/>
          <a:stretch>
            <a:fillRect/>
          </a:stretch>
        </p:blipFill>
        <p:spPr>
          <a:xfrm>
            <a:off x="7658350" y="1549822"/>
            <a:ext cx="3277102" cy="3758355"/>
          </a:xfrm>
          <a:prstGeom prst="rect">
            <a:avLst/>
          </a:prstGeom>
        </p:spPr>
      </p:pic>
    </p:spTree>
    <p:extLst>
      <p:ext uri="{BB962C8B-B14F-4D97-AF65-F5344CB8AC3E}">
        <p14:creationId xmlns:p14="http://schemas.microsoft.com/office/powerpoint/2010/main" val="6692158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2E6A2E-A397-4D17-BE57-F2AAE90D438E}">
  <ds:schemaRefs>
    <ds:schemaRef ds:uri="bfd4a97d-046b-4eea-b3a8-2f3ec27d2b5e"/>
    <ds:schemaRef ds:uri="f00d88ee-b9c9-43dc-afb7-fdfd69f3dfd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5BA8A61-9952-4856-90FC-B565BD7911D1}">
  <ds:schemaRefs>
    <ds:schemaRef ds:uri="bfd4a97d-046b-4eea-b3a8-2f3ec27d2b5e"/>
    <ds:schemaRef ds:uri="f00d88ee-b9c9-43dc-afb7-fdfd69f3dfd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6936CD6-2EFA-4DC3-85A7-F725CA4F244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1</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PowerPoint Presentation</vt:lpstr>
      <vt:lpstr>Meet the Year 6 team</vt:lpstr>
      <vt:lpstr>PowerPoint Presentation</vt:lpstr>
      <vt:lpstr>Roles and responsibilities for pupils in Year 6</vt:lpstr>
      <vt:lpstr>Classroom rules / Year 6 expectations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Taylor</dc:creator>
  <cp:revision>32</cp:revision>
  <dcterms:created xsi:type="dcterms:W3CDTF">2025-06-26T09:55:48Z</dcterms:created>
  <dcterms:modified xsi:type="dcterms:W3CDTF">2026-10-08T10:36:22Z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