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218DD0-1BA6-1427-37F0-A427A5A709EF}" v="4" dt="2026-03-26T09:04:16.541"/>
    <p1510:client id="{65FE73A7-D709-5355-5D17-78FBDC6FCB8C}" v="377" dt="2026-03-26T10:55:56.429"/>
    <p1510:client id="{8DD859C3-C98F-4724-ABBA-4CF10C039B6C}" v="30" dt="2026-03-25T17:33:20.311"/>
    <p1510:client id="{FFDCED50-C3EB-6F8B-F147-4815C7DEA1F4}" v="189" dt="2026-03-26T08:10:07.8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884" y="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yne Woodward" userId="S::jwoodward@waps.shiresmat.org.uk::2c5ba10c-ce9e-45d8-abd2-00167dd286fb" providerId="AD" clId="Web-{FFDCED50-C3EB-6F8B-F147-4815C7DEA1F4}"/>
    <pc:docChg chg="modSld">
      <pc:chgData name="Jayne Woodward" userId="S::jwoodward@waps.shiresmat.org.uk::2c5ba10c-ce9e-45d8-abd2-00167dd286fb" providerId="AD" clId="Web-{FFDCED50-C3EB-6F8B-F147-4815C7DEA1F4}" dt="2026-03-26T08:10:06.829" v="100" actId="20577"/>
      <pc:docMkLst>
        <pc:docMk/>
      </pc:docMkLst>
      <pc:sldChg chg="modSp">
        <pc:chgData name="Jayne Woodward" userId="S::jwoodward@waps.shiresmat.org.uk::2c5ba10c-ce9e-45d8-abd2-00167dd286fb" providerId="AD" clId="Web-{FFDCED50-C3EB-6F8B-F147-4815C7DEA1F4}" dt="2026-03-26T08:10:06.829" v="100" actId="20577"/>
        <pc:sldMkLst>
          <pc:docMk/>
          <pc:sldMk cId="1274623292" sldId="257"/>
        </pc:sldMkLst>
        <pc:spChg chg="mod">
          <ac:chgData name="Jayne Woodward" userId="S::jwoodward@waps.shiresmat.org.uk::2c5ba10c-ce9e-45d8-abd2-00167dd286fb" providerId="AD" clId="Web-{FFDCED50-C3EB-6F8B-F147-4815C7DEA1F4}" dt="2026-03-26T08:05:31.176" v="35" actId="20577"/>
          <ac:spMkLst>
            <pc:docMk/>
            <pc:sldMk cId="1274623292" sldId="257"/>
            <ac:spMk id="17" creationId="{A33BA666-2C00-C651-76E1-7F1C2F7A3113}"/>
          </ac:spMkLst>
        </pc:spChg>
        <pc:spChg chg="mod">
          <ac:chgData name="Jayne Woodward" userId="S::jwoodward@waps.shiresmat.org.uk::2c5ba10c-ce9e-45d8-abd2-00167dd286fb" providerId="AD" clId="Web-{FFDCED50-C3EB-6F8B-F147-4815C7DEA1F4}" dt="2026-03-26T08:10:06.829" v="100" actId="20577"/>
          <ac:spMkLst>
            <pc:docMk/>
            <pc:sldMk cId="1274623292" sldId="257"/>
            <ac:spMk id="34" creationId="{9CE686A4-D55E-678D-0570-001401DF1FAB}"/>
          </ac:spMkLst>
        </pc:spChg>
      </pc:sldChg>
    </pc:docChg>
  </pc:docChgLst>
  <pc:docChgLst>
    <pc:chgData name="Shanice Steele" userId="S::ssteele@waps.shiresmat.org.uk::72ce7f5d-25c2-49bf-a695-cbe4cf3e1fb9" providerId="AD" clId="Web-{21218DD0-1BA6-1427-37F0-A427A5A709EF}"/>
    <pc:docChg chg="modSld">
      <pc:chgData name="Shanice Steele" userId="S::ssteele@waps.shiresmat.org.uk::72ce7f5d-25c2-49bf-a695-cbe4cf3e1fb9" providerId="AD" clId="Web-{21218DD0-1BA6-1427-37F0-A427A5A709EF}" dt="2026-03-26T09:04:16.541" v="1" actId="20577"/>
      <pc:docMkLst>
        <pc:docMk/>
      </pc:docMkLst>
      <pc:sldChg chg="modSp">
        <pc:chgData name="Shanice Steele" userId="S::ssteele@waps.shiresmat.org.uk::72ce7f5d-25c2-49bf-a695-cbe4cf3e1fb9" providerId="AD" clId="Web-{21218DD0-1BA6-1427-37F0-A427A5A709EF}" dt="2026-03-26T09:04:16.541" v="1" actId="20577"/>
        <pc:sldMkLst>
          <pc:docMk/>
          <pc:sldMk cId="1274623292" sldId="257"/>
        </pc:sldMkLst>
        <pc:spChg chg="mod">
          <ac:chgData name="Shanice Steele" userId="S::ssteele@waps.shiresmat.org.uk::72ce7f5d-25c2-49bf-a695-cbe4cf3e1fb9" providerId="AD" clId="Web-{21218DD0-1BA6-1427-37F0-A427A5A709EF}" dt="2026-03-26T09:04:16.541" v="1" actId="20577"/>
          <ac:spMkLst>
            <pc:docMk/>
            <pc:sldMk cId="1274623292" sldId="257"/>
            <ac:spMk id="34" creationId="{9CE686A4-D55E-678D-0570-001401DF1FAB}"/>
          </ac:spMkLst>
        </pc:spChg>
      </pc:sldChg>
    </pc:docChg>
  </pc:docChgLst>
  <pc:docChgLst>
    <pc:chgData name="Shanice Steele" userId="72ce7f5d-25c2-49bf-a695-cbe4cf3e1fb9" providerId="ADAL" clId="{7750A57A-2C50-4AD6-B048-E73E052B6CCD}"/>
    <pc:docChg chg="undo custSel modSld">
      <pc:chgData name="Shanice Steele" userId="72ce7f5d-25c2-49bf-a695-cbe4cf3e1fb9" providerId="ADAL" clId="{7750A57A-2C50-4AD6-B048-E73E052B6CCD}" dt="2026-03-25T17:33:20.309" v="402" actId="1076"/>
      <pc:docMkLst>
        <pc:docMk/>
      </pc:docMkLst>
      <pc:sldChg chg="addSp delSp modSp mod">
        <pc:chgData name="Shanice Steele" userId="72ce7f5d-25c2-49bf-a695-cbe4cf3e1fb9" providerId="ADAL" clId="{7750A57A-2C50-4AD6-B048-E73E052B6CCD}" dt="2026-03-25T17:33:20.309" v="402" actId="1076"/>
        <pc:sldMkLst>
          <pc:docMk/>
          <pc:sldMk cId="1274623292" sldId="257"/>
        </pc:sldMkLst>
        <pc:spChg chg="mod">
          <ac:chgData name="Shanice Steele" userId="72ce7f5d-25c2-49bf-a695-cbe4cf3e1fb9" providerId="ADAL" clId="{7750A57A-2C50-4AD6-B048-E73E052B6CCD}" dt="2026-03-25T17:33:15.267" v="400" actId="14100"/>
          <ac:spMkLst>
            <pc:docMk/>
            <pc:sldMk cId="1274623292" sldId="257"/>
            <ac:spMk id="10" creationId="{95C54EFA-DA48-9B77-C530-1677146F1E01}"/>
          </ac:spMkLst>
        </pc:spChg>
        <pc:spChg chg="mod">
          <ac:chgData name="Shanice Steele" userId="72ce7f5d-25c2-49bf-a695-cbe4cf3e1fb9" providerId="ADAL" clId="{7750A57A-2C50-4AD6-B048-E73E052B6CCD}" dt="2026-03-25T17:26:14.714" v="348" actId="14100"/>
          <ac:spMkLst>
            <pc:docMk/>
            <pc:sldMk cId="1274623292" sldId="257"/>
            <ac:spMk id="11" creationId="{1C6BB8E7-01D9-B22E-D06F-0E24458E32C4}"/>
          </ac:spMkLst>
        </pc:spChg>
        <pc:spChg chg="mod">
          <ac:chgData name="Shanice Steele" userId="72ce7f5d-25c2-49bf-a695-cbe4cf3e1fb9" providerId="ADAL" clId="{7750A57A-2C50-4AD6-B048-E73E052B6CCD}" dt="2026-03-25T17:26:04.480" v="344" actId="1076"/>
          <ac:spMkLst>
            <pc:docMk/>
            <pc:sldMk cId="1274623292" sldId="257"/>
            <ac:spMk id="12" creationId="{35A0BF1D-F830-005F-7602-547A5210B83C}"/>
          </ac:spMkLst>
        </pc:spChg>
        <pc:spChg chg="mod">
          <ac:chgData name="Shanice Steele" userId="72ce7f5d-25c2-49bf-a695-cbe4cf3e1fb9" providerId="ADAL" clId="{7750A57A-2C50-4AD6-B048-E73E052B6CCD}" dt="2026-03-25T17:29:57.558" v="380" actId="1035"/>
          <ac:spMkLst>
            <pc:docMk/>
            <pc:sldMk cId="1274623292" sldId="257"/>
            <ac:spMk id="16" creationId="{92E4A929-381B-368A-49D4-26D4B2B1359E}"/>
          </ac:spMkLst>
        </pc:spChg>
        <pc:spChg chg="mod">
          <ac:chgData name="Shanice Steele" userId="72ce7f5d-25c2-49bf-a695-cbe4cf3e1fb9" providerId="ADAL" clId="{7750A57A-2C50-4AD6-B048-E73E052B6CCD}" dt="2026-03-25T17:30:05.249" v="381" actId="13926"/>
          <ac:spMkLst>
            <pc:docMk/>
            <pc:sldMk cId="1274623292" sldId="257"/>
            <ac:spMk id="17" creationId="{A33BA666-2C00-C651-76E1-7F1C2F7A3113}"/>
          </ac:spMkLst>
        </pc:spChg>
        <pc:spChg chg="del">
          <ac:chgData name="Shanice Steele" userId="72ce7f5d-25c2-49bf-a695-cbe4cf3e1fb9" providerId="ADAL" clId="{7750A57A-2C50-4AD6-B048-E73E052B6CCD}" dt="2026-03-25T17:25:25.193" v="294" actId="478"/>
          <ac:spMkLst>
            <pc:docMk/>
            <pc:sldMk cId="1274623292" sldId="257"/>
            <ac:spMk id="20" creationId="{29CA6393-8089-EE92-4982-4614E90E259A}"/>
          </ac:spMkLst>
        </pc:spChg>
        <pc:spChg chg="mod">
          <ac:chgData name="Shanice Steele" userId="72ce7f5d-25c2-49bf-a695-cbe4cf3e1fb9" providerId="ADAL" clId="{7750A57A-2C50-4AD6-B048-E73E052B6CCD}" dt="2026-03-25T17:33:02.876" v="398" actId="13926"/>
          <ac:spMkLst>
            <pc:docMk/>
            <pc:sldMk cId="1274623292" sldId="257"/>
            <ac:spMk id="22" creationId="{FFE11EB2-0B15-7898-6BAC-BB9FCAB1D810}"/>
          </ac:spMkLst>
        </pc:spChg>
        <pc:spChg chg="mod">
          <ac:chgData name="Shanice Steele" userId="72ce7f5d-25c2-49bf-a695-cbe4cf3e1fb9" providerId="ADAL" clId="{7750A57A-2C50-4AD6-B048-E73E052B6CCD}" dt="2026-03-25T17:33:09.240" v="399" actId="13926"/>
          <ac:spMkLst>
            <pc:docMk/>
            <pc:sldMk cId="1274623292" sldId="257"/>
            <ac:spMk id="24" creationId="{C7E125DF-D310-D8D3-AFEF-DF9172C4876A}"/>
          </ac:spMkLst>
        </pc:spChg>
        <pc:spChg chg="mod">
          <ac:chgData name="Shanice Steele" userId="72ce7f5d-25c2-49bf-a695-cbe4cf3e1fb9" providerId="ADAL" clId="{7750A57A-2C50-4AD6-B048-E73E052B6CCD}" dt="2026-03-25T17:32:50.189" v="397" actId="13926"/>
          <ac:spMkLst>
            <pc:docMk/>
            <pc:sldMk cId="1274623292" sldId="257"/>
            <ac:spMk id="25" creationId="{35B164B7-B96D-1ECE-61D4-40EA3ED87427}"/>
          </ac:spMkLst>
        </pc:spChg>
        <pc:spChg chg="mod">
          <ac:chgData name="Shanice Steele" userId="72ce7f5d-25c2-49bf-a695-cbe4cf3e1fb9" providerId="ADAL" clId="{7750A57A-2C50-4AD6-B048-E73E052B6CCD}" dt="2026-03-25T17:33:20.309" v="402" actId="1076"/>
          <ac:spMkLst>
            <pc:docMk/>
            <pc:sldMk cId="1274623292" sldId="257"/>
            <ac:spMk id="30" creationId="{EC9D1A5B-66F2-5529-70B9-1802C3E5E6D8}"/>
          </ac:spMkLst>
        </pc:spChg>
        <pc:spChg chg="mod">
          <ac:chgData name="Shanice Steele" userId="72ce7f5d-25c2-49bf-a695-cbe4cf3e1fb9" providerId="ADAL" clId="{7750A57A-2C50-4AD6-B048-E73E052B6CCD}" dt="2026-03-25T17:32:45.170" v="396" actId="14100"/>
          <ac:spMkLst>
            <pc:docMk/>
            <pc:sldMk cId="1274623292" sldId="257"/>
            <ac:spMk id="33" creationId="{DDFE74EF-DB2F-35C1-2495-359DD962A6FB}"/>
          </ac:spMkLst>
        </pc:spChg>
        <pc:spChg chg="mod">
          <ac:chgData name="Shanice Steele" userId="72ce7f5d-25c2-49bf-a695-cbe4cf3e1fb9" providerId="ADAL" clId="{7750A57A-2C50-4AD6-B048-E73E052B6CCD}" dt="2026-03-25T17:30:08.729" v="382" actId="13926"/>
          <ac:spMkLst>
            <pc:docMk/>
            <pc:sldMk cId="1274623292" sldId="257"/>
            <ac:spMk id="34" creationId="{9CE686A4-D55E-678D-0570-001401DF1FAB}"/>
          </ac:spMkLst>
        </pc:spChg>
        <pc:spChg chg="mod">
          <ac:chgData name="Shanice Steele" userId="72ce7f5d-25c2-49bf-a695-cbe4cf3e1fb9" providerId="ADAL" clId="{7750A57A-2C50-4AD6-B048-E73E052B6CCD}" dt="2026-03-25T17:27:27.463" v="360" actId="1076"/>
          <ac:spMkLst>
            <pc:docMk/>
            <pc:sldMk cId="1274623292" sldId="257"/>
            <ac:spMk id="36" creationId="{93CADD42-8744-0E1B-66E6-3AAE574A057D}"/>
          </ac:spMkLst>
        </pc:spChg>
        <pc:spChg chg="mod">
          <ac:chgData name="Shanice Steele" userId="72ce7f5d-25c2-49bf-a695-cbe4cf3e1fb9" providerId="ADAL" clId="{7750A57A-2C50-4AD6-B048-E73E052B6CCD}" dt="2026-03-25T17:30:59.355" v="388" actId="1036"/>
          <ac:spMkLst>
            <pc:docMk/>
            <pc:sldMk cId="1274623292" sldId="257"/>
            <ac:spMk id="38" creationId="{5B8B1F70-505B-0EF0-EF07-7C9271EFA085}"/>
          </ac:spMkLst>
        </pc:spChg>
        <pc:grpChg chg="mod">
          <ac:chgData name="Shanice Steele" userId="72ce7f5d-25c2-49bf-a695-cbe4cf3e1fb9" providerId="ADAL" clId="{7750A57A-2C50-4AD6-B048-E73E052B6CCD}" dt="2026-03-25T17:33:20.309" v="402" actId="1076"/>
          <ac:grpSpMkLst>
            <pc:docMk/>
            <pc:sldMk cId="1274623292" sldId="257"/>
            <ac:grpSpMk id="31" creationId="{286E7A71-FB31-553A-FC6F-C46FD4430EC9}"/>
          </ac:grpSpMkLst>
        </pc:grpChg>
        <pc:picChg chg="add mod">
          <ac:chgData name="Shanice Steele" userId="72ce7f5d-25c2-49bf-a695-cbe4cf3e1fb9" providerId="ADAL" clId="{7750A57A-2C50-4AD6-B048-E73E052B6CCD}" dt="2026-03-25T17:26:09.228" v="346" actId="1076"/>
          <ac:picMkLst>
            <pc:docMk/>
            <pc:sldMk cId="1274623292" sldId="257"/>
            <ac:picMk id="2" creationId="{FBA7F081-5A10-D6CE-9BFE-2E8D1E89717B}"/>
          </ac:picMkLst>
        </pc:picChg>
        <pc:picChg chg="del">
          <ac:chgData name="Shanice Steele" userId="72ce7f5d-25c2-49bf-a695-cbe4cf3e1fb9" providerId="ADAL" clId="{7750A57A-2C50-4AD6-B048-E73E052B6CCD}" dt="2026-03-25T17:10:02.019" v="272" actId="478"/>
          <ac:picMkLst>
            <pc:docMk/>
            <pc:sldMk cId="1274623292" sldId="257"/>
            <ac:picMk id="5" creationId="{6168A301-1D9F-7611-C102-EC315091261E}"/>
          </ac:picMkLst>
        </pc:picChg>
        <pc:picChg chg="mod">
          <ac:chgData name="Shanice Steele" userId="72ce7f5d-25c2-49bf-a695-cbe4cf3e1fb9" providerId="ADAL" clId="{7750A57A-2C50-4AD6-B048-E73E052B6CCD}" dt="2026-03-25T17:27:23.131" v="359" actId="1076"/>
          <ac:picMkLst>
            <pc:docMk/>
            <pc:sldMk cId="1274623292" sldId="257"/>
            <ac:picMk id="29" creationId="{40A79D05-4604-8653-E668-BEC1AB5FA730}"/>
          </ac:picMkLst>
        </pc:picChg>
        <pc:picChg chg="mod">
          <ac:chgData name="Shanice Steele" userId="72ce7f5d-25c2-49bf-a695-cbe4cf3e1fb9" providerId="ADAL" clId="{7750A57A-2C50-4AD6-B048-E73E052B6CCD}" dt="2026-03-25T17:27:28.886" v="361" actId="1076"/>
          <ac:picMkLst>
            <pc:docMk/>
            <pc:sldMk cId="1274623292" sldId="257"/>
            <ac:picMk id="37" creationId="{31D34F00-17C6-49EF-975A-B147CCA3110B}"/>
          </ac:picMkLst>
        </pc:picChg>
        <pc:picChg chg="mod">
          <ac:chgData name="Shanice Steele" userId="72ce7f5d-25c2-49bf-a695-cbe4cf3e1fb9" providerId="ADAL" clId="{7750A57A-2C50-4AD6-B048-E73E052B6CCD}" dt="2026-03-25T17:31:01.791" v="392" actId="1038"/>
          <ac:picMkLst>
            <pc:docMk/>
            <pc:sldMk cId="1274623292" sldId="257"/>
            <ac:picMk id="39" creationId="{6CD68398-48BA-F10D-D20F-450FD7A3AD1B}"/>
          </ac:picMkLst>
        </pc:picChg>
        <pc:picChg chg="mod">
          <ac:chgData name="Shanice Steele" userId="72ce7f5d-25c2-49bf-a695-cbe4cf3e1fb9" providerId="ADAL" clId="{7750A57A-2C50-4AD6-B048-E73E052B6CCD}" dt="2026-03-25T17:33:20.309" v="402" actId="1076"/>
          <ac:picMkLst>
            <pc:docMk/>
            <pc:sldMk cId="1274623292" sldId="257"/>
            <ac:picMk id="1026" creationId="{84F1310B-46BD-6EFD-6D99-955B573AFCAE}"/>
          </ac:picMkLst>
        </pc:picChg>
        <pc:picChg chg="mod">
          <ac:chgData name="Shanice Steele" userId="72ce7f5d-25c2-49bf-a695-cbe4cf3e1fb9" providerId="ADAL" clId="{7750A57A-2C50-4AD6-B048-E73E052B6CCD}" dt="2026-03-25T17:26:06.611" v="345" actId="1076"/>
          <ac:picMkLst>
            <pc:docMk/>
            <pc:sldMk cId="1274623292" sldId="257"/>
            <ac:picMk id="1042" creationId="{6C16232F-756E-12C5-BB3F-1FE5A21AA0A7}"/>
          </ac:picMkLst>
        </pc:picChg>
        <pc:picChg chg="mod">
          <ac:chgData name="Shanice Steele" userId="72ce7f5d-25c2-49bf-a695-cbe4cf3e1fb9" providerId="ADAL" clId="{7750A57A-2C50-4AD6-B048-E73E052B6CCD}" dt="2026-03-25T17:26:00.565" v="343" actId="1076"/>
          <ac:picMkLst>
            <pc:docMk/>
            <pc:sldMk cId="1274623292" sldId="257"/>
            <ac:picMk id="1044" creationId="{D87ECA1C-692A-EF43-EA26-A1925C8FE692}"/>
          </ac:picMkLst>
        </pc:picChg>
        <pc:picChg chg="mod">
          <ac:chgData name="Shanice Steele" userId="72ce7f5d-25c2-49bf-a695-cbe4cf3e1fb9" providerId="ADAL" clId="{7750A57A-2C50-4AD6-B048-E73E052B6CCD}" dt="2026-03-25T17:27:13.115" v="356" actId="1076"/>
          <ac:picMkLst>
            <pc:docMk/>
            <pc:sldMk cId="1274623292" sldId="257"/>
            <ac:picMk id="1048" creationId="{D4C5B38C-405F-579A-99A8-3D90622B9B42}"/>
          </ac:picMkLst>
        </pc:picChg>
        <pc:picChg chg="mod">
          <ac:chgData name="Shanice Steele" userId="72ce7f5d-25c2-49bf-a695-cbe4cf3e1fb9" providerId="ADAL" clId="{7750A57A-2C50-4AD6-B048-E73E052B6CCD}" dt="2026-03-25T17:27:15.491" v="357" actId="1076"/>
          <ac:picMkLst>
            <pc:docMk/>
            <pc:sldMk cId="1274623292" sldId="257"/>
            <ac:picMk id="1050" creationId="{5D1AB6C6-5039-8A24-E191-D84942BE3BFA}"/>
          </ac:picMkLst>
        </pc:picChg>
        <pc:picChg chg="del">
          <ac:chgData name="Shanice Steele" userId="72ce7f5d-25c2-49bf-a695-cbe4cf3e1fb9" providerId="ADAL" clId="{7750A57A-2C50-4AD6-B048-E73E052B6CCD}" dt="2026-03-25T17:25:26.543" v="295" actId="478"/>
          <ac:picMkLst>
            <pc:docMk/>
            <pc:sldMk cId="1274623292" sldId="257"/>
            <ac:picMk id="1052" creationId="{81D8568E-54AE-A05E-6F66-ECC3F0747FA7}"/>
          </ac:picMkLst>
        </pc:picChg>
        <pc:picChg chg="mod">
          <ac:chgData name="Shanice Steele" userId="72ce7f5d-25c2-49bf-a695-cbe4cf3e1fb9" providerId="ADAL" clId="{7750A57A-2C50-4AD6-B048-E73E052B6CCD}" dt="2026-03-25T17:27:50.300" v="368" actId="1076"/>
          <ac:picMkLst>
            <pc:docMk/>
            <pc:sldMk cId="1274623292" sldId="257"/>
            <ac:picMk id="1062" creationId="{295A5344-412E-15FE-8C82-631EDC5BCD5B}"/>
          </ac:picMkLst>
        </pc:picChg>
        <pc:picChg chg="mod">
          <ac:chgData name="Shanice Steele" userId="72ce7f5d-25c2-49bf-a695-cbe4cf3e1fb9" providerId="ADAL" clId="{7750A57A-2C50-4AD6-B048-E73E052B6CCD}" dt="2026-03-25T17:27:38.378" v="364" actId="1076"/>
          <ac:picMkLst>
            <pc:docMk/>
            <pc:sldMk cId="1274623292" sldId="257"/>
            <ac:picMk id="1064" creationId="{06073C55-A75B-A6B6-4FE3-795E1302AA12}"/>
          </ac:picMkLst>
        </pc:picChg>
      </pc:sldChg>
    </pc:docChg>
  </pc:docChgLst>
  <pc:docChgLst>
    <pc:chgData name="Katharine Green" userId="S::kgreen@waps.shiresmat.org.uk::1ccbb529-e0b3-4182-8341-c282a2b99bd0" providerId="AD" clId="Web-{65FE73A7-D709-5355-5D17-78FBDC6FCB8C}"/>
    <pc:docChg chg="modSld">
      <pc:chgData name="Katharine Green" userId="S::kgreen@waps.shiresmat.org.uk::1ccbb529-e0b3-4182-8341-c282a2b99bd0" providerId="AD" clId="Web-{65FE73A7-D709-5355-5D17-78FBDC6FCB8C}" dt="2026-03-26T10:55:55.429" v="194" actId="20577"/>
      <pc:docMkLst>
        <pc:docMk/>
      </pc:docMkLst>
      <pc:sldChg chg="modSp">
        <pc:chgData name="Katharine Green" userId="S::kgreen@waps.shiresmat.org.uk::1ccbb529-e0b3-4182-8341-c282a2b99bd0" providerId="AD" clId="Web-{65FE73A7-D709-5355-5D17-78FBDC6FCB8C}" dt="2026-03-26T10:55:55.429" v="194" actId="20577"/>
        <pc:sldMkLst>
          <pc:docMk/>
          <pc:sldMk cId="1274623292" sldId="257"/>
        </pc:sldMkLst>
        <pc:spChg chg="mod">
          <ac:chgData name="Katharine Green" userId="S::kgreen@waps.shiresmat.org.uk::1ccbb529-e0b3-4182-8341-c282a2b99bd0" providerId="AD" clId="Web-{65FE73A7-D709-5355-5D17-78FBDC6FCB8C}" dt="2026-03-26T10:55:55.429" v="194" actId="20577"/>
          <ac:spMkLst>
            <pc:docMk/>
            <pc:sldMk cId="1274623292" sldId="257"/>
            <ac:spMk id="22" creationId="{FFE11EB2-0B15-7898-6BAC-BB9FCAB1D810}"/>
          </ac:spMkLst>
        </pc:spChg>
        <pc:spChg chg="mod">
          <ac:chgData name="Katharine Green" userId="S::kgreen@waps.shiresmat.org.uk::1ccbb529-e0b3-4182-8341-c282a2b99bd0" providerId="AD" clId="Web-{65FE73A7-D709-5355-5D17-78FBDC6FCB8C}" dt="2026-03-26T10:53:25.683" v="123" actId="20577"/>
          <ac:spMkLst>
            <pc:docMk/>
            <pc:sldMk cId="1274623292" sldId="257"/>
            <ac:spMk id="24" creationId="{C7E125DF-D310-D8D3-AFEF-DF9172C4876A}"/>
          </ac:spMkLst>
        </pc:spChg>
        <pc:picChg chg="mod">
          <ac:chgData name="Katharine Green" userId="S::kgreen@waps.shiresmat.org.uk::1ccbb529-e0b3-4182-8341-c282a2b99bd0" providerId="AD" clId="Web-{65FE73A7-D709-5355-5D17-78FBDC6FCB8C}" dt="2026-03-26T10:53:06.417" v="119" actId="1076"/>
          <ac:picMkLst>
            <pc:docMk/>
            <pc:sldMk cId="1274623292" sldId="257"/>
            <ac:picMk id="29" creationId="{40A79D05-4604-8653-E668-BEC1AB5FA730}"/>
          </ac:picMkLst>
        </pc:picChg>
        <pc:picChg chg="mod">
          <ac:chgData name="Katharine Green" userId="S::kgreen@waps.shiresmat.org.uk::1ccbb529-e0b3-4182-8341-c282a2b99bd0" providerId="AD" clId="Web-{65FE73A7-D709-5355-5D17-78FBDC6FCB8C}" dt="2026-03-26T10:55:33.927" v="190" actId="1076"/>
          <ac:picMkLst>
            <pc:docMk/>
            <pc:sldMk cId="1274623292" sldId="257"/>
            <ac:picMk id="1064" creationId="{06073C55-A75B-A6B6-4FE3-795E1302AA1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EFC2A-C600-ADF6-C665-26EDC09D48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7C0667C-2459-EA80-E565-0297EAF3C7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01A3129-2301-77B4-A263-18CA751D92E6}"/>
              </a:ext>
            </a:extLst>
          </p:cNvPr>
          <p:cNvSpPr>
            <a:spLocks noGrp="1"/>
          </p:cNvSpPr>
          <p:nvPr>
            <p:ph type="dt" sz="half" idx="10"/>
          </p:nvPr>
        </p:nvSpPr>
        <p:spPr/>
        <p:txBody>
          <a:bodyPr/>
          <a:lstStyle/>
          <a:p>
            <a:fld id="{0DC8AAB8-335D-4F99-9E9F-9118B83745A6}" type="datetimeFigureOut">
              <a:rPr lang="en-GB" smtClean="0"/>
              <a:t>26/03/2026</a:t>
            </a:fld>
            <a:endParaRPr lang="en-GB"/>
          </a:p>
        </p:txBody>
      </p:sp>
      <p:sp>
        <p:nvSpPr>
          <p:cNvPr id="5" name="Footer Placeholder 4">
            <a:extLst>
              <a:ext uri="{FF2B5EF4-FFF2-40B4-BE49-F238E27FC236}">
                <a16:creationId xmlns:a16="http://schemas.microsoft.com/office/drawing/2014/main" id="{5CD31B81-6B02-6B4F-597E-AE07F41255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A77E7D-F8BB-9636-9BFD-C4E0867507E1}"/>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208740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F3803-389F-A1D8-3EED-41525FCDFF6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910775-C225-AB1F-F7D3-334F59AAEA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661E16-3F12-D488-F469-49AA6B262DF8}"/>
              </a:ext>
            </a:extLst>
          </p:cNvPr>
          <p:cNvSpPr>
            <a:spLocks noGrp="1"/>
          </p:cNvSpPr>
          <p:nvPr>
            <p:ph type="dt" sz="half" idx="10"/>
          </p:nvPr>
        </p:nvSpPr>
        <p:spPr/>
        <p:txBody>
          <a:bodyPr/>
          <a:lstStyle/>
          <a:p>
            <a:fld id="{0DC8AAB8-335D-4F99-9E9F-9118B83745A6}" type="datetimeFigureOut">
              <a:rPr lang="en-GB" smtClean="0"/>
              <a:t>26/03/2026</a:t>
            </a:fld>
            <a:endParaRPr lang="en-GB"/>
          </a:p>
        </p:txBody>
      </p:sp>
      <p:sp>
        <p:nvSpPr>
          <p:cNvPr id="5" name="Footer Placeholder 4">
            <a:extLst>
              <a:ext uri="{FF2B5EF4-FFF2-40B4-BE49-F238E27FC236}">
                <a16:creationId xmlns:a16="http://schemas.microsoft.com/office/drawing/2014/main" id="{AF2E4372-F7D1-A28E-7B0D-7940ADF453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F08BD0-3840-5E1B-766F-7D4508AC80E1}"/>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2756167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489C05-AF36-663F-CAA9-0C018A3A63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D03658-7EEE-72D9-81D9-02C938F4D9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2E1528-B3F4-639A-315C-5A962EDC3D69}"/>
              </a:ext>
            </a:extLst>
          </p:cNvPr>
          <p:cNvSpPr>
            <a:spLocks noGrp="1"/>
          </p:cNvSpPr>
          <p:nvPr>
            <p:ph type="dt" sz="half" idx="10"/>
          </p:nvPr>
        </p:nvSpPr>
        <p:spPr/>
        <p:txBody>
          <a:bodyPr/>
          <a:lstStyle/>
          <a:p>
            <a:fld id="{0DC8AAB8-335D-4F99-9E9F-9118B83745A6}" type="datetimeFigureOut">
              <a:rPr lang="en-GB" smtClean="0"/>
              <a:t>26/03/2026</a:t>
            </a:fld>
            <a:endParaRPr lang="en-GB"/>
          </a:p>
        </p:txBody>
      </p:sp>
      <p:sp>
        <p:nvSpPr>
          <p:cNvPr id="5" name="Footer Placeholder 4">
            <a:extLst>
              <a:ext uri="{FF2B5EF4-FFF2-40B4-BE49-F238E27FC236}">
                <a16:creationId xmlns:a16="http://schemas.microsoft.com/office/drawing/2014/main" id="{7BBD0168-DCA1-78C5-38C4-5E0577C2AA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05E3EC-FD39-DB78-1BF8-518EECEF4C13}"/>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2534901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5F09B-A794-A5FC-D85A-B7AACA0D26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6C6DCB-53BF-1514-C34E-D5B7DBE9E3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9D3E94-C5A3-700F-C7FD-0BA1CBA4F073}"/>
              </a:ext>
            </a:extLst>
          </p:cNvPr>
          <p:cNvSpPr>
            <a:spLocks noGrp="1"/>
          </p:cNvSpPr>
          <p:nvPr>
            <p:ph type="dt" sz="half" idx="10"/>
          </p:nvPr>
        </p:nvSpPr>
        <p:spPr/>
        <p:txBody>
          <a:bodyPr/>
          <a:lstStyle/>
          <a:p>
            <a:fld id="{0DC8AAB8-335D-4F99-9E9F-9118B83745A6}" type="datetimeFigureOut">
              <a:rPr lang="en-GB" smtClean="0"/>
              <a:t>26/03/2026</a:t>
            </a:fld>
            <a:endParaRPr lang="en-GB"/>
          </a:p>
        </p:txBody>
      </p:sp>
      <p:sp>
        <p:nvSpPr>
          <p:cNvPr id="5" name="Footer Placeholder 4">
            <a:extLst>
              <a:ext uri="{FF2B5EF4-FFF2-40B4-BE49-F238E27FC236}">
                <a16:creationId xmlns:a16="http://schemas.microsoft.com/office/drawing/2014/main" id="{59A6ADAD-2B00-8F26-D919-50BA5B6BA4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0AF66D-988D-6F2A-E4C5-E4FF8EF18487}"/>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4235010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5EC13-098F-7199-1C4E-2C6E93F141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CE59B85-72DD-BA17-2D9E-A7346142CA2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9547D3-6684-9114-E0BE-B4DA421A34ED}"/>
              </a:ext>
            </a:extLst>
          </p:cNvPr>
          <p:cNvSpPr>
            <a:spLocks noGrp="1"/>
          </p:cNvSpPr>
          <p:nvPr>
            <p:ph type="dt" sz="half" idx="10"/>
          </p:nvPr>
        </p:nvSpPr>
        <p:spPr/>
        <p:txBody>
          <a:bodyPr/>
          <a:lstStyle/>
          <a:p>
            <a:fld id="{0DC8AAB8-335D-4F99-9E9F-9118B83745A6}" type="datetimeFigureOut">
              <a:rPr lang="en-GB" smtClean="0"/>
              <a:t>26/03/2026</a:t>
            </a:fld>
            <a:endParaRPr lang="en-GB"/>
          </a:p>
        </p:txBody>
      </p:sp>
      <p:sp>
        <p:nvSpPr>
          <p:cNvPr id="5" name="Footer Placeholder 4">
            <a:extLst>
              <a:ext uri="{FF2B5EF4-FFF2-40B4-BE49-F238E27FC236}">
                <a16:creationId xmlns:a16="http://schemas.microsoft.com/office/drawing/2014/main" id="{BF65249D-F3F3-8819-28C6-09B088D84B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4FD51D-0F74-4D55-5947-6A0F0EEBBF13}"/>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3374883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27D6-07A6-324F-8A74-7C9CFDE473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E9F621B-DD9B-6BFB-A71A-576F185E4B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E92661-0721-B1BA-D3D1-0DCBFA72C1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5B08DE4-6BBE-821E-CEAC-2E634F8B7F9A}"/>
              </a:ext>
            </a:extLst>
          </p:cNvPr>
          <p:cNvSpPr>
            <a:spLocks noGrp="1"/>
          </p:cNvSpPr>
          <p:nvPr>
            <p:ph type="dt" sz="half" idx="10"/>
          </p:nvPr>
        </p:nvSpPr>
        <p:spPr/>
        <p:txBody>
          <a:bodyPr/>
          <a:lstStyle/>
          <a:p>
            <a:fld id="{0DC8AAB8-335D-4F99-9E9F-9118B83745A6}" type="datetimeFigureOut">
              <a:rPr lang="en-GB" smtClean="0"/>
              <a:t>26/03/2026</a:t>
            </a:fld>
            <a:endParaRPr lang="en-GB"/>
          </a:p>
        </p:txBody>
      </p:sp>
      <p:sp>
        <p:nvSpPr>
          <p:cNvPr id="6" name="Footer Placeholder 5">
            <a:extLst>
              <a:ext uri="{FF2B5EF4-FFF2-40B4-BE49-F238E27FC236}">
                <a16:creationId xmlns:a16="http://schemas.microsoft.com/office/drawing/2014/main" id="{00437AB1-14E3-2C06-62B0-86C440670B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EE4ABF-82AB-085E-7485-C31677BE806C}"/>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1560737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61AFB-2D47-22C9-093F-F44CF7BE1C3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78581D-5F4A-4D27-D76F-EF59F535CE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7CAEF1-A874-A8F6-2B20-3D459550BA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0681C94-40BB-3C8E-1736-A0999BB403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A46AFD-1D76-A827-FBC6-BBCC39AC1C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A1EB0DC-DE75-F9A2-6610-C7577F400BFA}"/>
              </a:ext>
            </a:extLst>
          </p:cNvPr>
          <p:cNvSpPr>
            <a:spLocks noGrp="1"/>
          </p:cNvSpPr>
          <p:nvPr>
            <p:ph type="dt" sz="half" idx="10"/>
          </p:nvPr>
        </p:nvSpPr>
        <p:spPr/>
        <p:txBody>
          <a:bodyPr/>
          <a:lstStyle/>
          <a:p>
            <a:fld id="{0DC8AAB8-335D-4F99-9E9F-9118B83745A6}" type="datetimeFigureOut">
              <a:rPr lang="en-GB" smtClean="0"/>
              <a:t>26/03/2026</a:t>
            </a:fld>
            <a:endParaRPr lang="en-GB"/>
          </a:p>
        </p:txBody>
      </p:sp>
      <p:sp>
        <p:nvSpPr>
          <p:cNvPr id="8" name="Footer Placeholder 7">
            <a:extLst>
              <a:ext uri="{FF2B5EF4-FFF2-40B4-BE49-F238E27FC236}">
                <a16:creationId xmlns:a16="http://schemas.microsoft.com/office/drawing/2014/main" id="{E17A8E4A-DDA1-1053-80AD-80527CE0284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C2210FB-D2B0-3E62-C2BE-B99FD4905BD5}"/>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3090090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4502D-B1D6-B787-E8C4-3837E8BF748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99041B-D00E-C03A-975C-19EF7A5CDA31}"/>
              </a:ext>
            </a:extLst>
          </p:cNvPr>
          <p:cNvSpPr>
            <a:spLocks noGrp="1"/>
          </p:cNvSpPr>
          <p:nvPr>
            <p:ph type="dt" sz="half" idx="10"/>
          </p:nvPr>
        </p:nvSpPr>
        <p:spPr/>
        <p:txBody>
          <a:bodyPr/>
          <a:lstStyle/>
          <a:p>
            <a:fld id="{0DC8AAB8-335D-4F99-9E9F-9118B83745A6}" type="datetimeFigureOut">
              <a:rPr lang="en-GB" smtClean="0"/>
              <a:t>26/03/2026</a:t>
            </a:fld>
            <a:endParaRPr lang="en-GB"/>
          </a:p>
        </p:txBody>
      </p:sp>
      <p:sp>
        <p:nvSpPr>
          <p:cNvPr id="4" name="Footer Placeholder 3">
            <a:extLst>
              <a:ext uri="{FF2B5EF4-FFF2-40B4-BE49-F238E27FC236}">
                <a16:creationId xmlns:a16="http://schemas.microsoft.com/office/drawing/2014/main" id="{F56053B4-46C5-720D-C4FD-55F1CFE79E1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5FA124-22A5-D500-3620-27BF1F14322A}"/>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3038356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FDD425-E2DE-4EA1-7DCE-343959C9A054}"/>
              </a:ext>
            </a:extLst>
          </p:cNvPr>
          <p:cNvSpPr>
            <a:spLocks noGrp="1"/>
          </p:cNvSpPr>
          <p:nvPr>
            <p:ph type="dt" sz="half" idx="10"/>
          </p:nvPr>
        </p:nvSpPr>
        <p:spPr/>
        <p:txBody>
          <a:bodyPr/>
          <a:lstStyle/>
          <a:p>
            <a:fld id="{0DC8AAB8-335D-4F99-9E9F-9118B83745A6}" type="datetimeFigureOut">
              <a:rPr lang="en-GB" smtClean="0"/>
              <a:t>26/03/2026</a:t>
            </a:fld>
            <a:endParaRPr lang="en-GB"/>
          </a:p>
        </p:txBody>
      </p:sp>
      <p:sp>
        <p:nvSpPr>
          <p:cNvPr id="3" name="Footer Placeholder 2">
            <a:extLst>
              <a:ext uri="{FF2B5EF4-FFF2-40B4-BE49-F238E27FC236}">
                <a16:creationId xmlns:a16="http://schemas.microsoft.com/office/drawing/2014/main" id="{56FB8192-7607-61BB-8735-5EF5E18B842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0C64EEE-C5A7-DD8B-6A0A-C50EB7438A35}"/>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3789083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F08AE-FECE-FE2C-B4EB-C8A983E78E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B64DAF1-7A1E-A54E-DFB5-6886390CC0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31EA7B0-537E-C45A-52D6-5696A367D3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6C43B-DF58-9D8E-EC0E-0AE4B5B7D726}"/>
              </a:ext>
            </a:extLst>
          </p:cNvPr>
          <p:cNvSpPr>
            <a:spLocks noGrp="1"/>
          </p:cNvSpPr>
          <p:nvPr>
            <p:ph type="dt" sz="half" idx="10"/>
          </p:nvPr>
        </p:nvSpPr>
        <p:spPr/>
        <p:txBody>
          <a:bodyPr/>
          <a:lstStyle/>
          <a:p>
            <a:fld id="{0DC8AAB8-335D-4F99-9E9F-9118B83745A6}" type="datetimeFigureOut">
              <a:rPr lang="en-GB" smtClean="0"/>
              <a:t>26/03/2026</a:t>
            </a:fld>
            <a:endParaRPr lang="en-GB"/>
          </a:p>
        </p:txBody>
      </p:sp>
      <p:sp>
        <p:nvSpPr>
          <p:cNvPr id="6" name="Footer Placeholder 5">
            <a:extLst>
              <a:ext uri="{FF2B5EF4-FFF2-40B4-BE49-F238E27FC236}">
                <a16:creationId xmlns:a16="http://schemas.microsoft.com/office/drawing/2014/main" id="{FCB74BBB-3A3B-D3A6-B498-1B1EEF2F90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9B174A-A8FD-20B7-F2F2-9069D3FC555C}"/>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3371878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3A09B-CBD2-17EA-0473-8EF8100F8A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CD3773A-DB09-0D7A-C8D4-9D5B7DEC41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AB1909A-1816-2C26-E93C-9E46468E83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160387-8332-F6F1-D486-9400EA4D17D5}"/>
              </a:ext>
            </a:extLst>
          </p:cNvPr>
          <p:cNvSpPr>
            <a:spLocks noGrp="1"/>
          </p:cNvSpPr>
          <p:nvPr>
            <p:ph type="dt" sz="half" idx="10"/>
          </p:nvPr>
        </p:nvSpPr>
        <p:spPr/>
        <p:txBody>
          <a:bodyPr/>
          <a:lstStyle/>
          <a:p>
            <a:fld id="{0DC8AAB8-335D-4F99-9E9F-9118B83745A6}" type="datetimeFigureOut">
              <a:rPr lang="en-GB" smtClean="0"/>
              <a:t>26/03/2026</a:t>
            </a:fld>
            <a:endParaRPr lang="en-GB"/>
          </a:p>
        </p:txBody>
      </p:sp>
      <p:sp>
        <p:nvSpPr>
          <p:cNvPr id="6" name="Footer Placeholder 5">
            <a:extLst>
              <a:ext uri="{FF2B5EF4-FFF2-40B4-BE49-F238E27FC236}">
                <a16:creationId xmlns:a16="http://schemas.microsoft.com/office/drawing/2014/main" id="{C929725A-39CF-00A7-25F8-0A8110C96E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45FC57-398A-B5C1-A0E6-BB2F2468C7BC}"/>
              </a:ext>
            </a:extLst>
          </p:cNvPr>
          <p:cNvSpPr>
            <a:spLocks noGrp="1"/>
          </p:cNvSpPr>
          <p:nvPr>
            <p:ph type="sldNum" sz="quarter" idx="12"/>
          </p:nvPr>
        </p:nvSpPr>
        <p:spPr/>
        <p:txBody>
          <a:bodyPr/>
          <a:lstStyle/>
          <a:p>
            <a:fld id="{F6D5CF7E-6EC5-4FF4-A502-168C4E47C45D}" type="slidenum">
              <a:rPr lang="en-GB" smtClean="0"/>
              <a:t>‹#›</a:t>
            </a:fld>
            <a:endParaRPr lang="en-GB"/>
          </a:p>
        </p:txBody>
      </p:sp>
    </p:spTree>
    <p:extLst>
      <p:ext uri="{BB962C8B-B14F-4D97-AF65-F5344CB8AC3E}">
        <p14:creationId xmlns:p14="http://schemas.microsoft.com/office/powerpoint/2010/main" val="2189234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3FAF87-7117-FDE2-E5DF-093D94FCC9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136D52-ADE8-49A0-1389-F9B6BCB41E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3351EC-E88A-85D5-7FE4-634389A743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DC8AAB8-335D-4F99-9E9F-9118B83745A6}" type="datetimeFigureOut">
              <a:rPr lang="en-GB" smtClean="0"/>
              <a:t>26/03/2026</a:t>
            </a:fld>
            <a:endParaRPr lang="en-GB"/>
          </a:p>
        </p:txBody>
      </p:sp>
      <p:sp>
        <p:nvSpPr>
          <p:cNvPr id="5" name="Footer Placeholder 4">
            <a:extLst>
              <a:ext uri="{FF2B5EF4-FFF2-40B4-BE49-F238E27FC236}">
                <a16:creationId xmlns:a16="http://schemas.microsoft.com/office/drawing/2014/main" id="{40C34282-A3D7-9BCF-8860-6ADF9A72D8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DDFA772-FCF6-397B-0F0A-E817B10F56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6D5CF7E-6EC5-4FF4-A502-168C4E47C45D}" type="slidenum">
              <a:rPr lang="en-GB" smtClean="0"/>
              <a:t>‹#›</a:t>
            </a:fld>
            <a:endParaRPr lang="en-GB"/>
          </a:p>
        </p:txBody>
      </p:sp>
    </p:spTree>
    <p:extLst>
      <p:ext uri="{BB962C8B-B14F-4D97-AF65-F5344CB8AC3E}">
        <p14:creationId xmlns:p14="http://schemas.microsoft.com/office/powerpoint/2010/main" val="2679103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1.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hyperlink" Target="https://www.topmarks.co.uk/maths-games/hit-the-button" TargetMode="External"/><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preview">
            <a:extLst>
              <a:ext uri="{FF2B5EF4-FFF2-40B4-BE49-F238E27FC236}">
                <a16:creationId xmlns:a16="http://schemas.microsoft.com/office/drawing/2014/main" id="{EBB92364-D219-D38E-8462-AEFE4B0C75D5}"/>
              </a:ext>
            </a:extLst>
          </p:cNvPr>
          <p:cNvSpPr>
            <a:spLocks noChangeAspect="1" noChangeArrowheads="1"/>
          </p:cNvSpPr>
          <p:nvPr/>
        </p:nvSpPr>
        <p:spPr bwMode="auto">
          <a:xfrm>
            <a:off x="5943600" y="325217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 name="TextBox 9">
            <a:extLst>
              <a:ext uri="{FF2B5EF4-FFF2-40B4-BE49-F238E27FC236}">
                <a16:creationId xmlns:a16="http://schemas.microsoft.com/office/drawing/2014/main" id="{95C54EFA-DA48-9B77-C530-1677146F1E01}"/>
              </a:ext>
            </a:extLst>
          </p:cNvPr>
          <p:cNvSpPr txBox="1"/>
          <p:nvPr/>
        </p:nvSpPr>
        <p:spPr>
          <a:xfrm>
            <a:off x="4685981" y="2970951"/>
            <a:ext cx="3261463" cy="983873"/>
          </a:xfrm>
          <a:prstGeom prst="cloud">
            <a:avLst/>
          </a:prstGeom>
          <a:noFill/>
          <a:ln w="57150">
            <a:solidFill>
              <a:srgbClr val="821F4D"/>
            </a:solidFill>
          </a:ln>
        </p:spPr>
        <p:txBody>
          <a:bodyPr wrap="square" rtlCol="0">
            <a:spAutoFit/>
          </a:bodyPr>
          <a:lstStyle/>
          <a:p>
            <a:pPr algn="ctr"/>
            <a:r>
              <a:rPr lang="en-GB" dirty="0">
                <a:latin typeface="Letter-join No-Lead 6" panose="02000505000000020003" pitchFamily="50" charset="0"/>
              </a:rPr>
              <a:t>Year 5</a:t>
            </a:r>
          </a:p>
          <a:p>
            <a:pPr algn="ctr"/>
            <a:r>
              <a:rPr lang="en-GB" dirty="0">
                <a:latin typeface="Letter-join No-Lead 6" panose="02000505000000020003" pitchFamily="50" charset="0"/>
              </a:rPr>
              <a:t>Summer Term 1</a:t>
            </a:r>
          </a:p>
        </p:txBody>
      </p:sp>
      <p:sp>
        <p:nvSpPr>
          <p:cNvPr id="11" name="TextBox 10">
            <a:extLst>
              <a:ext uri="{FF2B5EF4-FFF2-40B4-BE49-F238E27FC236}">
                <a16:creationId xmlns:a16="http://schemas.microsoft.com/office/drawing/2014/main" id="{1C6BB8E7-01D9-B22E-D06F-0E24458E32C4}"/>
              </a:ext>
            </a:extLst>
          </p:cNvPr>
          <p:cNvSpPr txBox="1"/>
          <p:nvPr/>
        </p:nvSpPr>
        <p:spPr>
          <a:xfrm>
            <a:off x="783875" y="77961"/>
            <a:ext cx="3225432" cy="1754326"/>
          </a:xfrm>
          <a:prstGeom prst="rect">
            <a:avLst/>
          </a:prstGeom>
          <a:noFill/>
          <a:ln>
            <a:solidFill>
              <a:srgbClr val="821F4D"/>
            </a:solidFill>
            <a:prstDash val="lgDash"/>
          </a:ln>
        </p:spPr>
        <p:txBody>
          <a:bodyPr wrap="square" rtlCol="0">
            <a:spAutoFit/>
          </a:bodyPr>
          <a:lstStyle/>
          <a:p>
            <a:pPr algn="ctr"/>
            <a:r>
              <a:rPr lang="en-GB" sz="1200" u="sng" dirty="0">
                <a:latin typeface="Letter-join No-Lead 6" panose="02000505000000020003" pitchFamily="50" charset="0"/>
              </a:rPr>
              <a:t>English</a:t>
            </a:r>
          </a:p>
          <a:p>
            <a:pPr algn="ctr"/>
            <a:endParaRPr lang="en-GB" sz="1200" u="sng" dirty="0">
              <a:latin typeface="Letter-join No-Lead 6" panose="02000505000000020003" pitchFamily="50" charset="0"/>
            </a:endParaRPr>
          </a:p>
          <a:p>
            <a:pPr algn="ctr"/>
            <a:r>
              <a:rPr lang="en-GB" sz="1200" dirty="0">
                <a:latin typeface="Letter-join No-Lead 6"/>
              </a:rPr>
              <a:t>Our class text is called, 'The Island’ by Armin Greder. We will be exploring the themes hostility, hospitality and prejudice as we read the text and consider the newcomer’s feelings throughout the story. The children will do a range of writing including diary entries, dialogue and other narratives.</a:t>
            </a:r>
          </a:p>
        </p:txBody>
      </p:sp>
      <p:grpSp>
        <p:nvGrpSpPr>
          <p:cNvPr id="31" name="Group 30">
            <a:extLst>
              <a:ext uri="{FF2B5EF4-FFF2-40B4-BE49-F238E27FC236}">
                <a16:creationId xmlns:a16="http://schemas.microsoft.com/office/drawing/2014/main" id="{286E7A71-FB31-553A-FC6F-C46FD4430EC9}"/>
              </a:ext>
            </a:extLst>
          </p:cNvPr>
          <p:cNvGrpSpPr/>
          <p:nvPr/>
        </p:nvGrpSpPr>
        <p:grpSpPr>
          <a:xfrm>
            <a:off x="3658471" y="2772905"/>
            <a:ext cx="1651770" cy="1629159"/>
            <a:chOff x="3762185" y="2213964"/>
            <a:chExt cx="1402080" cy="1402080"/>
          </a:xfrm>
        </p:grpSpPr>
        <p:sp>
          <p:nvSpPr>
            <p:cNvPr id="30" name="Oval 29">
              <a:extLst>
                <a:ext uri="{FF2B5EF4-FFF2-40B4-BE49-F238E27FC236}">
                  <a16:creationId xmlns:a16="http://schemas.microsoft.com/office/drawing/2014/main" id="{EC9D1A5B-66F2-5529-70B9-1802C3E5E6D8}"/>
                </a:ext>
              </a:extLst>
            </p:cNvPr>
            <p:cNvSpPr/>
            <p:nvPr/>
          </p:nvSpPr>
          <p:spPr>
            <a:xfrm>
              <a:off x="3873330" y="2337773"/>
              <a:ext cx="1142474" cy="117100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1026" name="Picture 2" descr="Webheath Academy Primary School (@Webheathschool) / X">
              <a:extLst>
                <a:ext uri="{FF2B5EF4-FFF2-40B4-BE49-F238E27FC236}">
                  <a16:creationId xmlns:a16="http://schemas.microsoft.com/office/drawing/2014/main" id="{84F1310B-46BD-6EFD-6D99-955B573AFC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185" y="2213964"/>
              <a:ext cx="1402080" cy="140208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35A0BF1D-F830-005F-7602-547A5210B83C}"/>
              </a:ext>
            </a:extLst>
          </p:cNvPr>
          <p:cNvSpPr txBox="1"/>
          <p:nvPr/>
        </p:nvSpPr>
        <p:spPr>
          <a:xfrm>
            <a:off x="661300" y="2141750"/>
            <a:ext cx="2988396" cy="1938992"/>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Maths</a:t>
            </a:r>
          </a:p>
          <a:p>
            <a:pPr algn="ctr"/>
            <a:endParaRPr lang="en-GB" sz="1200" u="sng" dirty="0">
              <a:latin typeface="Letter-join No-Lead 6"/>
            </a:endParaRPr>
          </a:p>
          <a:p>
            <a:pPr algn="ctr"/>
            <a:r>
              <a:rPr lang="en-GB" sz="1200" dirty="0">
                <a:latin typeface="Letter-join No-Lead 6" panose="02000505000000020003" pitchFamily="50" charset="0"/>
              </a:rPr>
              <a:t>We will be focussing on statistics, shapes, position and direction. This includes rules of: angles on a straight line, angles in a triangle and angles in a quadrilateral.</a:t>
            </a:r>
          </a:p>
          <a:p>
            <a:pPr algn="ctr"/>
            <a:r>
              <a:rPr lang="en-GB" sz="1200" dirty="0">
                <a:latin typeface="Letter-join No-Lead 6" panose="02000505000000020003" pitchFamily="50" charset="0"/>
              </a:rPr>
              <a:t>We then will move onto decimal consolidation, where we will explore place value including new decimal work with multiplying decimals and compliments to 1.</a:t>
            </a:r>
          </a:p>
        </p:txBody>
      </p:sp>
      <p:pic>
        <p:nvPicPr>
          <p:cNvPr id="1032" name="Picture 8" descr="Cambridge Primary English">
            <a:extLst>
              <a:ext uri="{FF2B5EF4-FFF2-40B4-BE49-F238E27FC236}">
                <a16:creationId xmlns:a16="http://schemas.microsoft.com/office/drawing/2014/main" id="{E6CE6258-D7C7-68B2-0CB0-AF4DE512DB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9031"/>
          <a:stretch/>
        </p:blipFill>
        <p:spPr bwMode="auto">
          <a:xfrm rot="20745546">
            <a:off x="126436" y="141742"/>
            <a:ext cx="619590" cy="50167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hareFaith Media » Math Symbol Clipart – ShareFaith Media">
            <a:extLst>
              <a:ext uri="{FF2B5EF4-FFF2-40B4-BE49-F238E27FC236}">
                <a16:creationId xmlns:a16="http://schemas.microsoft.com/office/drawing/2014/main" id="{6C16232F-756E-12C5-BB3F-1FE5A21AA0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05554">
            <a:off x="3061358" y="1965059"/>
            <a:ext cx="647106" cy="53709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2E4A929-381B-368A-49D4-26D4B2B1359E}"/>
              </a:ext>
            </a:extLst>
          </p:cNvPr>
          <p:cNvSpPr txBox="1"/>
          <p:nvPr/>
        </p:nvSpPr>
        <p:spPr>
          <a:xfrm>
            <a:off x="534028" y="4279251"/>
            <a:ext cx="3565863" cy="1200329"/>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Science</a:t>
            </a:r>
          </a:p>
          <a:p>
            <a:pPr algn="ctr"/>
            <a:endParaRPr lang="en-GB" sz="1200" u="sng" dirty="0">
              <a:latin typeface="Letter-join No-Lead 6" panose="02000505000000020003" pitchFamily="50" charset="0"/>
            </a:endParaRPr>
          </a:p>
          <a:p>
            <a:pPr algn="ctr"/>
            <a:r>
              <a:rPr lang="en-GB" sz="1200" dirty="0">
                <a:latin typeface="Letter-join No-Lead 6"/>
              </a:rPr>
              <a:t>Our new topic is about </a:t>
            </a:r>
            <a:r>
              <a:rPr lang="en-GB" sz="1200" dirty="0">
                <a:latin typeface="Letter-join No-Lead 6"/>
                <a:ea typeface="+mn-lt"/>
                <a:cs typeface="+mn-lt"/>
              </a:rPr>
              <a:t>forces and space: imbalanced forces. We will be learning about Gravity, Air and Water resistance, Friction and levers, pulleys and gears.  </a:t>
            </a:r>
            <a:endParaRPr lang="en-GB" sz="1200" dirty="0">
              <a:latin typeface="Letter-join No-Lead 6"/>
            </a:endParaRPr>
          </a:p>
        </p:txBody>
      </p:sp>
      <p:pic>
        <p:nvPicPr>
          <p:cNvPr id="1044" name="Picture 20" descr="Science Lab Supplies Clipart Images | Free Download | PNG Transparent  Background - Pngtree">
            <a:extLst>
              <a:ext uri="{FF2B5EF4-FFF2-40B4-BE49-F238E27FC236}">
                <a16:creationId xmlns:a16="http://schemas.microsoft.com/office/drawing/2014/main" id="{D87ECA1C-692A-EF43-EA26-A1925C8FE6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13210">
            <a:off x="236565" y="4064084"/>
            <a:ext cx="574329" cy="57432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33BA666-2C00-C651-76E1-7F1C2F7A3113}"/>
              </a:ext>
            </a:extLst>
          </p:cNvPr>
          <p:cNvSpPr txBox="1"/>
          <p:nvPr/>
        </p:nvSpPr>
        <p:spPr>
          <a:xfrm>
            <a:off x="4233301" y="1669897"/>
            <a:ext cx="3444605" cy="1200329"/>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Computing</a:t>
            </a:r>
          </a:p>
          <a:p>
            <a:pPr algn="ctr"/>
            <a:endParaRPr lang="en-US" sz="1200" dirty="0">
              <a:latin typeface="Letter-join No-Lead 6"/>
            </a:endParaRPr>
          </a:p>
          <a:p>
            <a:pPr algn="ctr"/>
            <a:r>
              <a:rPr lang="en-GB" sz="1200" dirty="0">
                <a:latin typeface="Letter-join No-Lead 6"/>
              </a:rPr>
              <a:t>In this animation unit we will </a:t>
            </a:r>
            <a:r>
              <a:rPr lang="en-GB" sz="1200" dirty="0">
                <a:highlight>
                  <a:srgbClr val="FFFFFF"/>
                </a:highlight>
                <a:latin typeface="Letter-join No-Lead 6"/>
                <a:ea typeface="Lato"/>
                <a:cs typeface="Lato"/>
              </a:rPr>
              <a:t>explore the fundamentals of stop motion animation,  creating </a:t>
            </a:r>
            <a:r>
              <a:rPr lang="en-GB" sz="1200">
                <a:highlight>
                  <a:srgbClr val="FFFFFF"/>
                </a:highlight>
                <a:latin typeface="Letter-join No-Lead 6"/>
                <a:ea typeface="Lato"/>
                <a:cs typeface="Lato"/>
              </a:rPr>
              <a:t>our own animated sequences, that convey movement and storytelling effectively.</a:t>
            </a:r>
            <a:endParaRPr lang="en-GB" sz="1200" dirty="0">
              <a:latin typeface="Letter-join No-Lead 6"/>
            </a:endParaRPr>
          </a:p>
        </p:txBody>
      </p:sp>
      <p:pic>
        <p:nvPicPr>
          <p:cNvPr id="1048" name="Picture 24" descr="Free clip art &quot;Cloud computing&quot; by gsagri04">
            <a:extLst>
              <a:ext uri="{FF2B5EF4-FFF2-40B4-BE49-F238E27FC236}">
                <a16:creationId xmlns:a16="http://schemas.microsoft.com/office/drawing/2014/main" id="{D4C5B38C-405F-579A-99A8-3D90622B9B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83653">
            <a:off x="4225161" y="1331523"/>
            <a:ext cx="664540" cy="65543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FFE11EB2-0B15-7898-6BAC-BB9FCAB1D810}"/>
              </a:ext>
            </a:extLst>
          </p:cNvPr>
          <p:cNvSpPr txBox="1"/>
          <p:nvPr/>
        </p:nvSpPr>
        <p:spPr>
          <a:xfrm>
            <a:off x="9091607" y="332449"/>
            <a:ext cx="2867610" cy="1384995"/>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Plus 6"/>
              </a:rPr>
              <a:t>PSHE</a:t>
            </a:r>
          </a:p>
          <a:p>
            <a:pPr algn="ctr"/>
            <a:r>
              <a:rPr lang="en-GB" sz="1200" dirty="0">
                <a:latin typeface="Letter-join Plus 6"/>
              </a:rPr>
              <a:t>Our unit will focus on r healthy </a:t>
            </a:r>
            <a:r>
              <a:rPr lang="en-GB" sz="1200">
                <a:latin typeface="Letter-join Plus 6"/>
              </a:rPr>
              <a:t>habits</a:t>
            </a:r>
            <a:r>
              <a:rPr lang="en-GB" sz="1200" dirty="0">
                <a:latin typeface="Letter-join Plus 6"/>
              </a:rPr>
              <a:t> and </a:t>
            </a:r>
            <a:r>
              <a:rPr lang="en-GB" sz="1200">
                <a:latin typeface="Letter-join Plus 6"/>
              </a:rPr>
              <a:t>personal</a:t>
            </a:r>
            <a:r>
              <a:rPr lang="en-GB" sz="1200" dirty="0">
                <a:latin typeface="Letter-join Plus 6"/>
              </a:rPr>
              <a:t> identity. We will discuss topics such as </a:t>
            </a:r>
            <a:r>
              <a:rPr lang="en-GB" sz="1200" dirty="0">
                <a:latin typeface="Letter-join Plus 6"/>
                <a:ea typeface="+mn-lt"/>
                <a:cs typeface="+mn-lt"/>
              </a:rPr>
              <a:t>sleep habits, sun safety and medicines as well as recognising individuality and</a:t>
            </a:r>
            <a:endParaRPr lang="en-GB">
              <a:latin typeface="Letter-join Plus 6"/>
              <a:ea typeface="+mn-lt"/>
              <a:cs typeface="+mn-lt"/>
            </a:endParaRPr>
          </a:p>
          <a:p>
            <a:pPr algn="ctr"/>
            <a:r>
              <a:rPr lang="en-GB" sz="1200">
                <a:latin typeface="Letter-join Plus 6"/>
                <a:ea typeface="+mn-lt"/>
                <a:cs typeface="+mn-lt"/>
              </a:rPr>
              <a:t>different qualities;</a:t>
            </a:r>
            <a:endParaRPr lang="en-GB">
              <a:latin typeface="Letter-join Plus 6"/>
            </a:endParaRPr>
          </a:p>
        </p:txBody>
      </p:sp>
      <p:sp>
        <p:nvSpPr>
          <p:cNvPr id="24" name="TextBox 23">
            <a:extLst>
              <a:ext uri="{FF2B5EF4-FFF2-40B4-BE49-F238E27FC236}">
                <a16:creationId xmlns:a16="http://schemas.microsoft.com/office/drawing/2014/main" id="{C7E125DF-D310-D8D3-AFEF-DF9172C4876A}"/>
              </a:ext>
            </a:extLst>
          </p:cNvPr>
          <p:cNvSpPr txBox="1"/>
          <p:nvPr/>
        </p:nvSpPr>
        <p:spPr>
          <a:xfrm>
            <a:off x="4732454" y="65751"/>
            <a:ext cx="3189013" cy="1384995"/>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Geography</a:t>
            </a:r>
          </a:p>
          <a:p>
            <a:pPr algn="ctr"/>
            <a:endParaRPr lang="en-GB" sz="1200" u="sng" dirty="0">
              <a:latin typeface="Letter-join No-Lead 6" panose="02000505000000020003" pitchFamily="50" charset="0"/>
            </a:endParaRPr>
          </a:p>
          <a:p>
            <a:pPr algn="ctr"/>
            <a:r>
              <a:rPr lang="en-GB" sz="1200" dirty="0">
                <a:latin typeface="Letter-join No-Lead 6"/>
              </a:rPr>
              <a:t>We will spend a couple of weeks </a:t>
            </a:r>
            <a:r>
              <a:rPr lang="en-GB" sz="1200">
                <a:latin typeface="Letter-join No-Lead 6"/>
              </a:rPr>
              <a:t>finishing</a:t>
            </a:r>
            <a:r>
              <a:rPr lang="en-GB" sz="1200" dirty="0">
                <a:latin typeface="Letter-join No-Lead 6"/>
              </a:rPr>
              <a:t> of our Tudors History topic before starting Geography. We will be exploring the question ‘Why are Oceans matter?' With a focus on pollution and The Great Barrier Reef.</a:t>
            </a:r>
            <a:endParaRPr lang="en-GB" sz="1200">
              <a:latin typeface="Letter-join No-Lead 6"/>
            </a:endParaRPr>
          </a:p>
        </p:txBody>
      </p:sp>
      <p:sp>
        <p:nvSpPr>
          <p:cNvPr id="25" name="TextBox 24">
            <a:extLst>
              <a:ext uri="{FF2B5EF4-FFF2-40B4-BE49-F238E27FC236}">
                <a16:creationId xmlns:a16="http://schemas.microsoft.com/office/drawing/2014/main" id="{35B164B7-B96D-1ECE-61D4-40EA3ED87427}"/>
              </a:ext>
            </a:extLst>
          </p:cNvPr>
          <p:cNvSpPr txBox="1"/>
          <p:nvPr/>
        </p:nvSpPr>
        <p:spPr>
          <a:xfrm>
            <a:off x="6424606" y="4427268"/>
            <a:ext cx="2064653" cy="2308324"/>
          </a:xfrm>
          <a:prstGeom prst="rect">
            <a:avLst/>
          </a:prstGeom>
          <a:noFill/>
          <a:ln>
            <a:solidFill>
              <a:srgbClr val="821F4D"/>
            </a:solidFill>
            <a:prstDash val="lgDash"/>
          </a:ln>
        </p:spPr>
        <p:txBody>
          <a:bodyPr wrap="square" rtlCol="0">
            <a:spAutoFit/>
          </a:bodyPr>
          <a:lstStyle/>
          <a:p>
            <a:pPr algn="ctr"/>
            <a:r>
              <a:rPr lang="en-GB" sz="1200" u="sng" dirty="0">
                <a:latin typeface="Letter-join No-Lead 6" panose="02000505000000020003" pitchFamily="50" charset="0"/>
              </a:rPr>
              <a:t>Art/ DT</a:t>
            </a:r>
          </a:p>
          <a:p>
            <a:pPr algn="ctr"/>
            <a:endParaRPr lang="en-GB" sz="1200" u="sng" dirty="0">
              <a:latin typeface="Letter-join No-Lead 6" panose="02000505000000020003" pitchFamily="50" charset="0"/>
            </a:endParaRPr>
          </a:p>
          <a:p>
            <a:pPr algn="ctr"/>
            <a:r>
              <a:rPr lang="en-GB" sz="1200" dirty="0">
                <a:latin typeface="Letter-join No-Lead 6" panose="02000505000000020003" pitchFamily="50" charset="0"/>
              </a:rPr>
              <a:t>Our unit focuses on to develop skills in creating interesting portrait drawings using words, experimenting with materials and techniques, and constructing self-portraits that represent aspects of themselves.</a:t>
            </a:r>
          </a:p>
          <a:p>
            <a:pPr algn="ctr"/>
            <a:r>
              <a:rPr lang="en-GB" sz="1200" dirty="0">
                <a:latin typeface="Letter-join No-Lead 6" panose="02000505000000020003" pitchFamily="50" charset="0"/>
              </a:rPr>
              <a:t>Our Artist focus will be </a:t>
            </a:r>
            <a:r>
              <a:rPr lang="en-GB" sz="1200" dirty="0">
                <a:latin typeface="Letter-join Plus 6" panose="02000505000000020003" pitchFamily="50" charset="0"/>
              </a:rPr>
              <a:t>Chila Kumari Singh Burman.</a:t>
            </a:r>
          </a:p>
        </p:txBody>
      </p:sp>
      <p:pic>
        <p:nvPicPr>
          <p:cNvPr id="1050" name="Picture 26" descr="History And Geography Stock Vector Illustration and Royalty Free History  And Geography Clipart">
            <a:extLst>
              <a:ext uri="{FF2B5EF4-FFF2-40B4-BE49-F238E27FC236}">
                <a16:creationId xmlns:a16="http://schemas.microsoft.com/office/drawing/2014/main" id="{5D1AB6C6-5039-8A24-E191-D84942BE3BF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163" t="15769" r="48388" b="27586"/>
          <a:stretch/>
        </p:blipFill>
        <p:spPr bwMode="auto">
          <a:xfrm>
            <a:off x="3975529" y="-15154"/>
            <a:ext cx="779169" cy="55810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6" descr="History And Geography Stock Vector Illustration and Royalty Free History  And Geography Clipart">
            <a:extLst>
              <a:ext uri="{FF2B5EF4-FFF2-40B4-BE49-F238E27FC236}">
                <a16:creationId xmlns:a16="http://schemas.microsoft.com/office/drawing/2014/main" id="{40A79D05-4604-8653-E668-BEC1AB5FA73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2892" t="15769" r="4304" b="23633"/>
          <a:stretch/>
        </p:blipFill>
        <p:spPr bwMode="auto">
          <a:xfrm>
            <a:off x="7787929" y="-24"/>
            <a:ext cx="702883" cy="597043"/>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Crafts Clip Art Clipart Images - Free Download on Freepik">
            <a:extLst>
              <a:ext uri="{FF2B5EF4-FFF2-40B4-BE49-F238E27FC236}">
                <a16:creationId xmlns:a16="http://schemas.microsoft.com/office/drawing/2014/main" id="{295A5344-412E-15FE-8C82-631EDC5BCD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07645" y="4100759"/>
            <a:ext cx="781614" cy="667993"/>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PSHE | Grange Infant School">
            <a:extLst>
              <a:ext uri="{FF2B5EF4-FFF2-40B4-BE49-F238E27FC236}">
                <a16:creationId xmlns:a16="http://schemas.microsoft.com/office/drawing/2014/main" id="{06073C55-A75B-A6B6-4FE3-795E1302AA1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63414" y="1024490"/>
            <a:ext cx="672567" cy="675429"/>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DDFE74EF-DB2F-35C1-2495-359DD962A6FB}"/>
              </a:ext>
            </a:extLst>
          </p:cNvPr>
          <p:cNvSpPr txBox="1"/>
          <p:nvPr/>
        </p:nvSpPr>
        <p:spPr>
          <a:xfrm>
            <a:off x="8665465" y="4470547"/>
            <a:ext cx="3423500" cy="1938992"/>
          </a:xfrm>
          <a:prstGeom prst="rect">
            <a:avLst/>
          </a:prstGeom>
          <a:noFill/>
          <a:ln>
            <a:solidFill>
              <a:srgbClr val="821F4D"/>
            </a:solidFill>
            <a:prstDash val="lgDash"/>
          </a:ln>
        </p:spPr>
        <p:txBody>
          <a:bodyPr wrap="square" rtlCol="0">
            <a:spAutoFit/>
          </a:bodyPr>
          <a:lstStyle/>
          <a:p>
            <a:pPr algn="ctr"/>
            <a:r>
              <a:rPr lang="en-GB" sz="1200" u="sng" dirty="0">
                <a:latin typeface="Letter-join No-Lead 6" panose="02000505000000020003" pitchFamily="50" charset="0"/>
              </a:rPr>
              <a:t>How you can support your child at home</a:t>
            </a:r>
          </a:p>
          <a:p>
            <a:pPr algn="ctr"/>
            <a:endParaRPr lang="en-GB" sz="1200" u="sng" dirty="0">
              <a:latin typeface="Letter-join No-Lead 6" panose="02000505000000020003" pitchFamily="50" charset="0"/>
            </a:endParaRPr>
          </a:p>
          <a:p>
            <a:pPr marL="171450" indent="-171450">
              <a:buFont typeface="Arial" panose="020B0604020202020204" pitchFamily="34" charset="0"/>
              <a:buChar char="•"/>
            </a:pPr>
            <a:r>
              <a:rPr lang="en-GB" sz="1200" dirty="0">
                <a:latin typeface="Letter-join No-Lead 6" panose="02000505000000020003" pitchFamily="50" charset="0"/>
              </a:rPr>
              <a:t>Daily reading and discussion of their ZPD books, asking questions about the characters, plot and setting.</a:t>
            </a:r>
          </a:p>
          <a:p>
            <a:pPr marL="171450" indent="-171450">
              <a:buFont typeface="Arial" panose="020B0604020202020204" pitchFamily="34" charset="0"/>
              <a:buChar char="•"/>
            </a:pPr>
            <a:r>
              <a:rPr lang="en-GB" sz="1200" dirty="0">
                <a:latin typeface="Letter-join No-Lead 6" panose="02000505000000020003" pitchFamily="50" charset="0"/>
              </a:rPr>
              <a:t>Times Tables Rockstars</a:t>
            </a:r>
          </a:p>
          <a:p>
            <a:pPr marL="171450" indent="-171450">
              <a:buFont typeface="Arial" panose="020B0604020202020204" pitchFamily="34" charset="0"/>
              <a:buChar char="•"/>
            </a:pPr>
            <a:r>
              <a:rPr lang="en-GB" sz="1200" dirty="0">
                <a:hlinkClick r:id="rId10"/>
              </a:rPr>
              <a:t>Hit the Button - Quick fire maths practise for 6-11 year olds</a:t>
            </a:r>
            <a:endParaRPr lang="en-GB" sz="1200" dirty="0">
              <a:latin typeface="Letter-join No-Lead 6" panose="02000505000000020003" pitchFamily="50" charset="0"/>
            </a:endParaRPr>
          </a:p>
          <a:p>
            <a:pPr marL="171450" indent="-171450">
              <a:buFont typeface="Arial" panose="020B0604020202020204" pitchFamily="34" charset="0"/>
              <a:buChar char="•"/>
            </a:pPr>
            <a:r>
              <a:rPr lang="en-GB" sz="1200" dirty="0">
                <a:latin typeface="Letter-join No-Lead 6" panose="02000505000000020003" pitchFamily="50" charset="0"/>
              </a:rPr>
              <a:t>Consolidate Year 5 and 6 spelling words (both reading and spelling)</a:t>
            </a:r>
          </a:p>
        </p:txBody>
      </p:sp>
      <p:sp>
        <p:nvSpPr>
          <p:cNvPr id="34" name="TextBox 33">
            <a:extLst>
              <a:ext uri="{FF2B5EF4-FFF2-40B4-BE49-F238E27FC236}">
                <a16:creationId xmlns:a16="http://schemas.microsoft.com/office/drawing/2014/main" id="{9CE686A4-D55E-678D-0570-001401DF1FAB}"/>
              </a:ext>
            </a:extLst>
          </p:cNvPr>
          <p:cNvSpPr txBox="1"/>
          <p:nvPr/>
        </p:nvSpPr>
        <p:spPr>
          <a:xfrm>
            <a:off x="420529" y="5651896"/>
            <a:ext cx="3679362" cy="1015663"/>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MFL</a:t>
            </a:r>
          </a:p>
          <a:p>
            <a:pPr algn="ctr"/>
            <a:endParaRPr lang="en-GB" sz="1200" u="sng" dirty="0">
              <a:latin typeface="Letter-join No-Lead 6"/>
            </a:endParaRPr>
          </a:p>
          <a:p>
            <a:pPr algn="ctr"/>
            <a:r>
              <a:rPr lang="en-GB" sz="1200" dirty="0">
                <a:latin typeface="Letter-join No-Lead 6"/>
              </a:rPr>
              <a:t>I</a:t>
            </a:r>
            <a:r>
              <a:rPr lang="en-GB" sz="1100" dirty="0">
                <a:latin typeface="Letter-join No-Lead 6"/>
              </a:rPr>
              <a:t>n French, the children will be learning the </a:t>
            </a:r>
            <a:r>
              <a:rPr lang="en-GB" sz="1100">
                <a:latin typeface="Letter-join No-Lead 6"/>
              </a:rPr>
              <a:t>vocabulary</a:t>
            </a:r>
            <a:r>
              <a:rPr lang="en-GB" sz="1100" dirty="0">
                <a:latin typeface="Letter-join No-Lead 6"/>
              </a:rPr>
              <a:t> related to </a:t>
            </a:r>
            <a:r>
              <a:rPr lang="en-GB" sz="1100" err="1">
                <a:latin typeface="Letter-join No-Lead 6"/>
              </a:rPr>
              <a:t>ho</a:t>
            </a:r>
            <a:r>
              <a:rPr lang="en-GB" sz="1100" dirty="0">
                <a:latin typeface="Letter-join No-Lead 6"/>
              </a:rPr>
              <a:t>mes and estate agents. They will design a bedroom and learn about the position of objects.</a:t>
            </a:r>
          </a:p>
        </p:txBody>
      </p:sp>
      <p:pic>
        <p:nvPicPr>
          <p:cNvPr id="35" name="Picture 32" descr="Flag of france - Free vector clipart images on creazilla.com">
            <a:extLst>
              <a:ext uri="{FF2B5EF4-FFF2-40B4-BE49-F238E27FC236}">
                <a16:creationId xmlns:a16="http://schemas.microsoft.com/office/drawing/2014/main" id="{6184206A-41A8-A543-E56D-1F86B3D3931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0368768">
            <a:off x="188614" y="5665308"/>
            <a:ext cx="527156" cy="747915"/>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93CADD42-8744-0E1B-66E6-3AAE574A057D}"/>
              </a:ext>
            </a:extLst>
          </p:cNvPr>
          <p:cNvSpPr txBox="1"/>
          <p:nvPr/>
        </p:nvSpPr>
        <p:spPr>
          <a:xfrm>
            <a:off x="8489259" y="1828137"/>
            <a:ext cx="2828193" cy="2123658"/>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PE- Monday and Wednesday</a:t>
            </a:r>
          </a:p>
          <a:p>
            <a:pPr algn="ctr"/>
            <a:endParaRPr lang="en-GB" sz="1200" u="sng" dirty="0">
              <a:latin typeface="Letter-join No-Lead 6"/>
            </a:endParaRPr>
          </a:p>
          <a:p>
            <a:pPr algn="ctr"/>
            <a:r>
              <a:rPr lang="en-GB" sz="1200" dirty="0">
                <a:latin typeface="Letter-join No-Lead 6"/>
              </a:rPr>
              <a:t>In dance we will create motifs and sequences based on the style ‘Country’ dance.</a:t>
            </a:r>
            <a:endParaRPr lang="en-GB" sz="1200" dirty="0">
              <a:latin typeface="Letter-join No-Lead 6" panose="02000505000000020003" pitchFamily="50" charset="0"/>
            </a:endParaRPr>
          </a:p>
          <a:p>
            <a:pPr algn="ctr"/>
            <a:r>
              <a:rPr lang="en-GB" sz="1200" dirty="0">
                <a:latin typeface="Letter-join No-Lead 6"/>
              </a:rPr>
              <a:t>In outdoor PE we be looking at games using the “Sport Education Model” which encourages children to develop their key roles in sports, allowing for developments in responsibility, teamwork, sportsmanship and leadership.</a:t>
            </a:r>
          </a:p>
        </p:txBody>
      </p:sp>
      <p:pic>
        <p:nvPicPr>
          <p:cNvPr id="37" name="Picture 34" descr="Sports Equipment Clipart Images - Free Download on Freepik">
            <a:extLst>
              <a:ext uri="{FF2B5EF4-FFF2-40B4-BE49-F238E27FC236}">
                <a16:creationId xmlns:a16="http://schemas.microsoft.com/office/drawing/2014/main" id="{31D34F00-17C6-49EF-975A-B147CCA3110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0765388">
            <a:off x="7947302" y="1856953"/>
            <a:ext cx="556316" cy="926207"/>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5B8B1F70-505B-0EF0-EF07-7C9271EFA085}"/>
              </a:ext>
            </a:extLst>
          </p:cNvPr>
          <p:cNvSpPr txBox="1"/>
          <p:nvPr/>
        </p:nvSpPr>
        <p:spPr>
          <a:xfrm>
            <a:off x="4468719" y="4519125"/>
            <a:ext cx="1779681" cy="2123658"/>
          </a:xfrm>
          <a:prstGeom prst="rect">
            <a:avLst/>
          </a:prstGeom>
          <a:noFill/>
          <a:ln>
            <a:solidFill>
              <a:srgbClr val="821F4D"/>
            </a:solidFill>
            <a:prstDash val="lgDash"/>
          </a:ln>
        </p:spPr>
        <p:txBody>
          <a:bodyPr wrap="square" rtlCol="0">
            <a:spAutoFit/>
          </a:bodyPr>
          <a:lstStyle/>
          <a:p>
            <a:pPr algn="ctr"/>
            <a:r>
              <a:rPr lang="en-GB" sz="1200" u="sng" dirty="0">
                <a:latin typeface="Letter-join No-Lead 6" panose="02000505000000020003" pitchFamily="50" charset="0"/>
              </a:rPr>
              <a:t>RE</a:t>
            </a:r>
          </a:p>
          <a:p>
            <a:pPr algn="ctr"/>
            <a:endParaRPr lang="en-GB" sz="1200" u="sng" dirty="0">
              <a:latin typeface="Letter-join No-Lead 6" panose="02000505000000020003" pitchFamily="50" charset="0"/>
            </a:endParaRPr>
          </a:p>
          <a:p>
            <a:pPr algn="ctr"/>
            <a:r>
              <a:rPr lang="en-GB" sz="1200" dirty="0">
                <a:latin typeface="Letter-join No-Lead 6" panose="02000505000000020003" pitchFamily="50" charset="0"/>
              </a:rPr>
              <a:t>Our unit is called, “How do Christians decide how to live? “What</a:t>
            </a:r>
          </a:p>
          <a:p>
            <a:pPr algn="ctr"/>
            <a:r>
              <a:rPr lang="en-GB" sz="1200" dirty="0">
                <a:latin typeface="Letter-join No-Lead 6" panose="02000505000000020003" pitchFamily="50" charset="0"/>
              </a:rPr>
              <a:t>would Jesus do?” where we will explore aspects of Christianity and how their faith affects different decision makings in their lives.</a:t>
            </a:r>
          </a:p>
        </p:txBody>
      </p:sp>
      <p:pic>
        <p:nvPicPr>
          <p:cNvPr id="39" name="Picture 36" descr="Religious Education Vector Art, Icons, and Graphics for Free Download">
            <a:extLst>
              <a:ext uri="{FF2B5EF4-FFF2-40B4-BE49-F238E27FC236}">
                <a16:creationId xmlns:a16="http://schemas.microsoft.com/office/drawing/2014/main" id="{6CD68398-48BA-F10D-D20F-450FD7A3AD1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24932" y="4238352"/>
            <a:ext cx="899674" cy="5140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The Island: Amazon.co.uk: Armin Greder, Armin Greder: 9781741752663: Books">
            <a:extLst>
              <a:ext uri="{FF2B5EF4-FFF2-40B4-BE49-F238E27FC236}">
                <a16:creationId xmlns:a16="http://schemas.microsoft.com/office/drawing/2014/main" id="{FBA7F081-5A10-D6CE-9BFE-2E8D1E89717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19" y="636332"/>
            <a:ext cx="770171" cy="110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623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5b96425-6c5e-47e5-8e3c-66a165e9bc6d" xsi:nil="true"/>
    <lcf76f155ced4ddcb4097134ff3c332f xmlns="529c40e8-0bab-43d5-8ec0-07f08635fbc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20714A61E51D40A56158CF68E17747" ma:contentTypeVersion="16" ma:contentTypeDescription="Create a new document." ma:contentTypeScope="" ma:versionID="22b8c152138e5808a992697daabeccfb">
  <xsd:schema xmlns:xsd="http://www.w3.org/2001/XMLSchema" xmlns:xs="http://www.w3.org/2001/XMLSchema" xmlns:p="http://schemas.microsoft.com/office/2006/metadata/properties" xmlns:ns2="529c40e8-0bab-43d5-8ec0-07f08635fbc7" xmlns:ns3="e5b96425-6c5e-47e5-8e3c-66a165e9bc6d" targetNamespace="http://schemas.microsoft.com/office/2006/metadata/properties" ma:root="true" ma:fieldsID="85809389100e9c086b35e7a180366f71" ns2:_="" ns3:_="">
    <xsd:import namespace="529c40e8-0bab-43d5-8ec0-07f08635fbc7"/>
    <xsd:import namespace="e5b96425-6c5e-47e5-8e3c-66a165e9bc6d"/>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9c40e8-0bab-43d5-8ec0-07f08635fbc7"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f65895cd-c2e5-4ee0-a44a-cd0d712d9405"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b96425-6c5e-47e5-8e3c-66a165e9bc6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b7b2cc6-bbcd-4a17-be38-89d7e2c1385c}" ma:internalName="TaxCatchAll" ma:showField="CatchAllData" ma:web="e5b96425-6c5e-47e5-8e3c-66a165e9bc6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972089-504C-4BDE-8812-269E00ED76FB}">
  <ds:schemaRefs>
    <ds:schemaRef ds:uri="http://purl.org/dc/terms/"/>
    <ds:schemaRef ds:uri="e5b96425-6c5e-47e5-8e3c-66a165e9bc6d"/>
    <ds:schemaRef ds:uri="http://schemas.microsoft.com/office/2006/documentManagement/types"/>
    <ds:schemaRef ds:uri="http://purl.org/dc/elements/1.1/"/>
    <ds:schemaRef ds:uri="http://schemas.microsoft.com/office/infopath/2007/PartnerControls"/>
    <ds:schemaRef ds:uri="http://purl.org/dc/dcmitype/"/>
    <ds:schemaRef ds:uri="http://www.w3.org/XML/1998/namespace"/>
    <ds:schemaRef ds:uri="http://schemas.openxmlformats.org/package/2006/metadata/core-properties"/>
    <ds:schemaRef ds:uri="529c40e8-0bab-43d5-8ec0-07f08635fbc7"/>
    <ds:schemaRef ds:uri="http://schemas.microsoft.com/office/2006/metadata/properties"/>
  </ds:schemaRefs>
</ds:datastoreItem>
</file>

<file path=customXml/itemProps2.xml><?xml version="1.0" encoding="utf-8"?>
<ds:datastoreItem xmlns:ds="http://schemas.openxmlformats.org/officeDocument/2006/customXml" ds:itemID="{8F6F8BE4-3679-43CF-9CDE-0CC31268DD59}">
  <ds:schemaRefs>
    <ds:schemaRef ds:uri="http://schemas.microsoft.com/sharepoint/v3/contenttype/forms"/>
  </ds:schemaRefs>
</ds:datastoreItem>
</file>

<file path=customXml/itemProps3.xml><?xml version="1.0" encoding="utf-8"?>
<ds:datastoreItem xmlns:ds="http://schemas.openxmlformats.org/officeDocument/2006/customXml" ds:itemID="{586C9369-D00B-4118-82DF-673AABD13A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9c40e8-0bab-43d5-8ec0-07f08635fbc7"/>
    <ds:schemaRef ds:uri="e5b96425-6c5e-47e5-8e3c-66a165e9bc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3075</TotalTime>
  <Words>466</Words>
  <Application>Microsoft Office PowerPoint</Application>
  <PresentationFormat>Widescreen</PresentationFormat>
  <Paragraphs>41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Laura Child</dc:creator>
  <cp:lastModifiedBy>Shanice Steele</cp:lastModifiedBy>
  <cp:revision>75</cp:revision>
  <dcterms:created xsi:type="dcterms:W3CDTF">2025-06-24T14:33:43Z</dcterms:created>
  <dcterms:modified xsi:type="dcterms:W3CDTF">2026-03-26T10:56:04Z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0x0101003520714A61E51D40A56158CF68E17747</vt:lpwstr>
  </property>
  <property fmtid="{D5CDD505-2E9C-101B-9397-08002B2CF9AE}" pid="3" name="MediaServiceImageTags">
    <vt:lpwstr/>
  </property>
</Properties>
</file>