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4C988-26DE-4718-9437-0D114A653761}" v="10" dt="2026-03-04T10:57:21.148"/>
    <p1510:client id="{8795C871-1781-9822-A9CF-1AEF49B49A00}" v="335" dt="2026-03-04T12:04:57.366"/>
    <p1510:client id="{93B3E2C6-C516-524D-1DA9-60F1904EB0DC}" v="106" dt="2026-03-05T10:01:47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hild" userId="1b2c3c95-eef7-471f-b62a-70b10ba1feaf" providerId="ADAL" clId="{456A38F4-4401-4049-8182-9D5FCF67CF83}"/>
    <pc:docChg chg="custSel modSld">
      <pc:chgData name="Laura Child" userId="1b2c3c95-eef7-471f-b62a-70b10ba1feaf" providerId="ADAL" clId="{456A38F4-4401-4049-8182-9D5FCF67CF83}" dt="2026-03-04T11:00:10.829" v="1997" actId="1076"/>
      <pc:docMkLst>
        <pc:docMk/>
      </pc:docMkLst>
      <pc:sldChg chg="delSp modSp mod">
        <pc:chgData name="Laura Child" userId="1b2c3c95-eef7-471f-b62a-70b10ba1feaf" providerId="ADAL" clId="{456A38F4-4401-4049-8182-9D5FCF67CF83}" dt="2026-03-04T11:00:10.829" v="1997" actId="1076"/>
        <pc:sldMkLst>
          <pc:docMk/>
          <pc:sldMk cId="699708950" sldId="256"/>
        </pc:sldMkLst>
        <pc:spChg chg="mod">
          <ac:chgData name="Laura Child" userId="1b2c3c95-eef7-471f-b62a-70b10ba1feaf" providerId="ADAL" clId="{456A38F4-4401-4049-8182-9D5FCF67CF83}" dt="2026-02-11T16:35:39.809" v="990" actId="14100"/>
          <ac:spMkLst>
            <pc:docMk/>
            <pc:sldMk cId="699708950" sldId="256"/>
            <ac:spMk id="5" creationId="{0886C691-1EAA-55AD-AE67-67DE585A2D22}"/>
          </ac:spMkLst>
        </pc:spChg>
        <pc:spChg chg="mod">
          <ac:chgData name="Laura Child" userId="1b2c3c95-eef7-471f-b62a-70b10ba1feaf" providerId="ADAL" clId="{456A38F4-4401-4049-8182-9D5FCF67CF83}" dt="2026-02-11T16:48:24.246" v="1150" actId="20577"/>
          <ac:spMkLst>
            <pc:docMk/>
            <pc:sldMk cId="699708950" sldId="256"/>
            <ac:spMk id="6" creationId="{F8E60418-A6AA-0EBB-A37B-29BFAE762677}"/>
          </ac:spMkLst>
        </pc:spChg>
        <pc:spChg chg="mod">
          <ac:chgData name="Laura Child" userId="1b2c3c95-eef7-471f-b62a-70b10ba1feaf" providerId="ADAL" clId="{456A38F4-4401-4049-8182-9D5FCF67CF83}" dt="2026-02-11T16:35:43.328" v="991" actId="1076"/>
          <ac:spMkLst>
            <pc:docMk/>
            <pc:sldMk cId="699708950" sldId="256"/>
            <ac:spMk id="8" creationId="{CA8F15C1-14A0-EFE4-EE6E-C35713C93191}"/>
          </ac:spMkLst>
        </pc:spChg>
        <pc:spChg chg="mod">
          <ac:chgData name="Laura Child" userId="1b2c3c95-eef7-471f-b62a-70b10ba1feaf" providerId="ADAL" clId="{456A38F4-4401-4049-8182-9D5FCF67CF83}" dt="2026-03-04T10:55:23.879" v="1586" actId="20577"/>
          <ac:spMkLst>
            <pc:docMk/>
            <pc:sldMk cId="699708950" sldId="256"/>
            <ac:spMk id="10" creationId="{B2B2FEC0-CAFE-17B4-C93B-2FC3E54C74DD}"/>
          </ac:spMkLst>
        </pc:spChg>
        <pc:spChg chg="mod">
          <ac:chgData name="Laura Child" userId="1b2c3c95-eef7-471f-b62a-70b10ba1feaf" providerId="ADAL" clId="{456A38F4-4401-4049-8182-9D5FCF67CF83}" dt="2026-03-04T11:00:06.270" v="1995" actId="33524"/>
          <ac:spMkLst>
            <pc:docMk/>
            <pc:sldMk cId="699708950" sldId="256"/>
            <ac:spMk id="13" creationId="{6ADD29E9-0FCB-28FC-8405-19D27811E92A}"/>
          </ac:spMkLst>
        </pc:spChg>
        <pc:spChg chg="mod">
          <ac:chgData name="Laura Child" userId="1b2c3c95-eef7-471f-b62a-70b10ba1feaf" providerId="ADAL" clId="{456A38F4-4401-4049-8182-9D5FCF67CF83}" dt="2026-03-04T11:00:10.829" v="1997" actId="1076"/>
          <ac:spMkLst>
            <pc:docMk/>
            <pc:sldMk cId="699708950" sldId="256"/>
            <ac:spMk id="15" creationId="{81745260-CDAE-E6BF-104F-1E86C1E07689}"/>
          </ac:spMkLst>
        </pc:spChg>
        <pc:spChg chg="mod">
          <ac:chgData name="Laura Child" userId="1b2c3c95-eef7-471f-b62a-70b10ba1feaf" providerId="ADAL" clId="{456A38F4-4401-4049-8182-9D5FCF67CF83}" dt="2026-03-04T10:58:25.140" v="1725" actId="1076"/>
          <ac:spMkLst>
            <pc:docMk/>
            <pc:sldMk cId="699708950" sldId="256"/>
            <ac:spMk id="17" creationId="{9550F04F-9A65-D06C-2CED-B6362F0AF180}"/>
          </ac:spMkLst>
        </pc:spChg>
        <pc:spChg chg="mod">
          <ac:chgData name="Laura Child" userId="1b2c3c95-eef7-471f-b62a-70b10ba1feaf" providerId="ADAL" clId="{456A38F4-4401-4049-8182-9D5FCF67CF83}" dt="2026-02-11T16:48:03.281" v="1112" actId="20577"/>
          <ac:spMkLst>
            <pc:docMk/>
            <pc:sldMk cId="699708950" sldId="256"/>
            <ac:spMk id="18" creationId="{C365466F-8BBF-7EED-6F43-C9D20BF1A55D}"/>
          </ac:spMkLst>
        </pc:spChg>
        <pc:spChg chg="mod">
          <ac:chgData name="Laura Child" userId="1b2c3c95-eef7-471f-b62a-70b10ba1feaf" providerId="ADAL" clId="{456A38F4-4401-4049-8182-9D5FCF67CF83}" dt="2026-02-11T16:33:54.024" v="745" actId="20577"/>
          <ac:spMkLst>
            <pc:docMk/>
            <pc:sldMk cId="699708950" sldId="256"/>
            <ac:spMk id="19" creationId="{7F4B2800-B007-3C0F-3E62-F6A6105B6C2A}"/>
          </ac:spMkLst>
        </pc:spChg>
        <pc:spChg chg="mod">
          <ac:chgData name="Laura Child" userId="1b2c3c95-eef7-471f-b62a-70b10ba1feaf" providerId="ADAL" clId="{456A38F4-4401-4049-8182-9D5FCF67CF83}" dt="2026-02-25T14:47:25.166" v="1366" actId="1076"/>
          <ac:spMkLst>
            <pc:docMk/>
            <pc:sldMk cId="699708950" sldId="256"/>
            <ac:spMk id="20" creationId="{7C38707E-B048-962D-56F5-521EED954B01}"/>
          </ac:spMkLst>
        </pc:spChg>
        <pc:spChg chg="mod">
          <ac:chgData name="Laura Child" userId="1b2c3c95-eef7-471f-b62a-70b10ba1feaf" providerId="ADAL" clId="{456A38F4-4401-4049-8182-9D5FCF67CF83}" dt="2026-02-11T16:31:39.810" v="439" actId="20577"/>
          <ac:spMkLst>
            <pc:docMk/>
            <pc:sldMk cId="699708950" sldId="256"/>
            <ac:spMk id="26" creationId="{252FBF55-99F3-0174-01DC-BF1971ED411C}"/>
          </ac:spMkLst>
        </pc:spChg>
        <pc:spChg chg="mod">
          <ac:chgData name="Laura Child" userId="1b2c3c95-eef7-471f-b62a-70b10ba1feaf" providerId="ADAL" clId="{456A38F4-4401-4049-8182-9D5FCF67CF83}" dt="2026-03-04T11:00:08.541" v="1996" actId="1076"/>
          <ac:spMkLst>
            <pc:docMk/>
            <pc:sldMk cId="699708950" sldId="256"/>
            <ac:spMk id="27" creationId="{F347C6EC-F63C-F9CF-AAE6-DD8EDA75D81E}"/>
          </ac:spMkLst>
        </pc:spChg>
        <pc:spChg chg="mod">
          <ac:chgData name="Laura Child" userId="1b2c3c95-eef7-471f-b62a-70b10ba1feaf" providerId="ADAL" clId="{456A38F4-4401-4049-8182-9D5FCF67CF83}" dt="2026-02-11T16:35:02.965" v="941" actId="20577"/>
          <ac:spMkLst>
            <pc:docMk/>
            <pc:sldMk cId="699708950" sldId="256"/>
            <ac:spMk id="29" creationId="{D3AF239E-3279-54D6-7F98-D06F74FFE140}"/>
          </ac:spMkLst>
        </pc:spChg>
        <pc:spChg chg="mod">
          <ac:chgData name="Laura Child" userId="1b2c3c95-eef7-471f-b62a-70b10ba1feaf" providerId="ADAL" clId="{456A38F4-4401-4049-8182-9D5FCF67CF83}" dt="2026-02-25T14:47:29.198" v="1367" actId="1076"/>
          <ac:spMkLst>
            <pc:docMk/>
            <pc:sldMk cId="699708950" sldId="256"/>
            <ac:spMk id="31" creationId="{BA06867B-FCF8-B71A-F2A8-04E9B77BC3F6}"/>
          </ac:spMkLst>
        </pc:spChg>
        <pc:grpChg chg="mod">
          <ac:chgData name="Laura Child" userId="1b2c3c95-eef7-471f-b62a-70b10ba1feaf" providerId="ADAL" clId="{456A38F4-4401-4049-8182-9D5FCF67CF83}" dt="2026-02-11T16:35:43.328" v="991" actId="1076"/>
          <ac:grpSpMkLst>
            <pc:docMk/>
            <pc:sldMk cId="699708950" sldId="256"/>
            <ac:grpSpMk id="7" creationId="{A64B032C-0FD2-518C-EDF0-E05A54CE1759}"/>
          </ac:grpSpMkLst>
        </pc:grpChg>
        <pc:picChg chg="mod">
          <ac:chgData name="Laura Child" userId="1b2c3c95-eef7-471f-b62a-70b10ba1feaf" providerId="ADAL" clId="{456A38F4-4401-4049-8182-9D5FCF67CF83}" dt="2026-02-11T16:35:43.328" v="991" actId="1076"/>
          <ac:picMkLst>
            <pc:docMk/>
            <pc:sldMk cId="699708950" sldId="256"/>
            <ac:picMk id="9" creationId="{AFECBC4C-4E0D-6E7A-993D-F8EBDB5A50F9}"/>
          </ac:picMkLst>
        </pc:picChg>
        <pc:picChg chg="mod">
          <ac:chgData name="Laura Child" userId="1b2c3c95-eef7-471f-b62a-70b10ba1feaf" providerId="ADAL" clId="{456A38F4-4401-4049-8182-9D5FCF67CF83}" dt="2026-02-11T16:32:26.676" v="474" actId="1076"/>
          <ac:picMkLst>
            <pc:docMk/>
            <pc:sldMk cId="699708950" sldId="256"/>
            <ac:picMk id="21" creationId="{18C6899E-C97B-A6CF-3495-8CA223FCA191}"/>
          </ac:picMkLst>
        </pc:picChg>
        <pc:picChg chg="mod">
          <ac:chgData name="Laura Child" userId="1b2c3c95-eef7-471f-b62a-70b10ba1feaf" providerId="ADAL" clId="{456A38F4-4401-4049-8182-9D5FCF67CF83}" dt="2026-02-11T16:32:28.272" v="475" actId="1076"/>
          <ac:picMkLst>
            <pc:docMk/>
            <pc:sldMk cId="699708950" sldId="256"/>
            <ac:picMk id="22" creationId="{1E915857-E827-903E-6881-718F71715ED9}"/>
          </ac:picMkLst>
        </pc:picChg>
      </pc:sldChg>
    </pc:docChg>
  </pc:docChgLst>
  <pc:docChgLst>
    <pc:chgData name="Melanie Hopkins" userId="S::mhopkins@waps.shiresmat.org.uk::bfd7b371-ae03-4783-8f60-e2e73baca509" providerId="AD" clId="Web-{8795C871-1781-9822-A9CF-1AEF49B49A00}"/>
    <pc:docChg chg="modSld">
      <pc:chgData name="Melanie Hopkins" userId="S::mhopkins@waps.shiresmat.org.uk::bfd7b371-ae03-4783-8f60-e2e73baca509" providerId="AD" clId="Web-{8795C871-1781-9822-A9CF-1AEF49B49A00}" dt="2026-03-04T12:04:57.366" v="169" actId="1076"/>
      <pc:docMkLst>
        <pc:docMk/>
      </pc:docMkLst>
      <pc:sldChg chg="modSp">
        <pc:chgData name="Melanie Hopkins" userId="S::mhopkins@waps.shiresmat.org.uk::bfd7b371-ae03-4783-8f60-e2e73baca509" providerId="AD" clId="Web-{8795C871-1781-9822-A9CF-1AEF49B49A00}" dt="2026-03-04T12:04:57.366" v="169" actId="1076"/>
        <pc:sldMkLst>
          <pc:docMk/>
          <pc:sldMk cId="699708950" sldId="256"/>
        </pc:sldMkLst>
        <pc:spChg chg="mod">
          <ac:chgData name="Melanie Hopkins" userId="S::mhopkins@waps.shiresmat.org.uk::bfd7b371-ae03-4783-8f60-e2e73baca509" providerId="AD" clId="Web-{8795C871-1781-9822-A9CF-1AEF49B49A00}" dt="2026-03-04T12:04:45.865" v="167" actId="1076"/>
          <ac:spMkLst>
            <pc:docMk/>
            <pc:sldMk cId="699708950" sldId="256"/>
            <ac:spMk id="5" creationId="{0886C691-1EAA-55AD-AE67-67DE585A2D22}"/>
          </ac:spMkLst>
        </pc:spChg>
        <pc:spChg chg="mod">
          <ac:chgData name="Melanie Hopkins" userId="S::mhopkins@waps.shiresmat.org.uk::bfd7b371-ae03-4783-8f60-e2e73baca509" providerId="AD" clId="Web-{8795C871-1781-9822-A9CF-1AEF49B49A00}" dt="2026-03-04T12:04:57.366" v="169" actId="1076"/>
          <ac:spMkLst>
            <pc:docMk/>
            <pc:sldMk cId="699708950" sldId="256"/>
            <ac:spMk id="15" creationId="{81745260-CDAE-E6BF-104F-1E86C1E07689}"/>
          </ac:spMkLst>
        </pc:spChg>
      </pc:sldChg>
    </pc:docChg>
  </pc:docChgLst>
  <pc:docChgLst>
    <pc:chgData name="Laura Child" userId="S::lchild@waps.shiresmat.org.uk::1b2c3c95-eef7-471f-b62a-70b10ba1feaf" providerId="AD" clId="Web-{93B3E2C6-C516-524D-1DA9-60F1904EB0DC}"/>
    <pc:docChg chg="modSld">
      <pc:chgData name="Laura Child" userId="S::lchild@waps.shiresmat.org.uk::1b2c3c95-eef7-471f-b62a-70b10ba1feaf" providerId="AD" clId="Web-{93B3E2C6-C516-524D-1DA9-60F1904EB0DC}" dt="2026-03-05T10:01:47.939" v="54" actId="1076"/>
      <pc:docMkLst>
        <pc:docMk/>
      </pc:docMkLst>
      <pc:sldChg chg="modSp">
        <pc:chgData name="Laura Child" userId="S::lchild@waps.shiresmat.org.uk::1b2c3c95-eef7-471f-b62a-70b10ba1feaf" providerId="AD" clId="Web-{93B3E2C6-C516-524D-1DA9-60F1904EB0DC}" dt="2026-03-05T10:01:47.939" v="54" actId="1076"/>
        <pc:sldMkLst>
          <pc:docMk/>
          <pc:sldMk cId="699708950" sldId="256"/>
        </pc:sldMkLst>
        <pc:spChg chg="mod">
          <ac:chgData name="Laura Child" userId="S::lchild@waps.shiresmat.org.uk::1b2c3c95-eef7-471f-b62a-70b10ba1feaf" providerId="AD" clId="Web-{93B3E2C6-C516-524D-1DA9-60F1904EB0DC}" dt="2026-03-05T10:01:47.939" v="54" actId="1076"/>
          <ac:spMkLst>
            <pc:docMk/>
            <pc:sldMk cId="699708950" sldId="256"/>
            <ac:spMk id="5" creationId="{0886C691-1EAA-55AD-AE67-67DE585A2D22}"/>
          </ac:spMkLst>
        </pc:spChg>
        <pc:spChg chg="mod">
          <ac:chgData name="Laura Child" userId="S::lchild@waps.shiresmat.org.uk::1b2c3c95-eef7-471f-b62a-70b10ba1feaf" providerId="AD" clId="Web-{93B3E2C6-C516-524D-1DA9-60F1904EB0DC}" dt="2026-03-05T10:01:14.547" v="40" actId="1076"/>
          <ac:spMkLst>
            <pc:docMk/>
            <pc:sldMk cId="699708950" sldId="256"/>
            <ac:spMk id="13" creationId="{6ADD29E9-0FCB-28FC-8405-19D27811E92A}"/>
          </ac:spMkLst>
        </pc:spChg>
        <pc:spChg chg="mod">
          <ac:chgData name="Laura Child" userId="S::lchild@waps.shiresmat.org.uk::1b2c3c95-eef7-471f-b62a-70b10ba1feaf" providerId="AD" clId="Web-{93B3E2C6-C516-524D-1DA9-60F1904EB0DC}" dt="2026-03-05T10:01:43.376" v="52" actId="1076"/>
          <ac:spMkLst>
            <pc:docMk/>
            <pc:sldMk cId="699708950" sldId="256"/>
            <ac:spMk id="27" creationId="{F347C6EC-F63C-F9CF-AAE6-DD8EDA75D81E}"/>
          </ac:spMkLst>
        </pc:spChg>
        <pc:picChg chg="mod">
          <ac:chgData name="Laura Child" userId="S::lchild@waps.shiresmat.org.uk::1b2c3c95-eef7-471f-b62a-70b10ba1feaf" providerId="AD" clId="Web-{93B3E2C6-C516-524D-1DA9-60F1904EB0DC}" dt="2026-03-05T10:01:45.798" v="53" actId="1076"/>
          <ac:picMkLst>
            <pc:docMk/>
            <pc:sldMk cId="699708950" sldId="256"/>
            <ac:picMk id="14" creationId="{08DD2B7F-A296-8080-2EA9-5ED0D22D27C8}"/>
          </ac:picMkLst>
        </pc:picChg>
      </pc:sldChg>
    </pc:docChg>
  </pc:docChgLst>
  <pc:docChgLst>
    <pc:chgData name="Laura Child" userId="1b2c3c95-eef7-471f-b62a-70b10ba1feaf" providerId="ADAL" clId="{97DF2494-1D03-4919-8F35-6C4CFAD15EF7}"/>
    <pc:docChg chg="custSel modSld">
      <pc:chgData name="Laura Child" userId="1b2c3c95-eef7-471f-b62a-70b10ba1feaf" providerId="ADAL" clId="{97DF2494-1D03-4919-8F35-6C4CFAD15EF7}" dt="2026-03-05T10:03:17.453" v="212" actId="1076"/>
      <pc:docMkLst>
        <pc:docMk/>
      </pc:docMkLst>
      <pc:sldChg chg="modSp mod">
        <pc:chgData name="Laura Child" userId="1b2c3c95-eef7-471f-b62a-70b10ba1feaf" providerId="ADAL" clId="{97DF2494-1D03-4919-8F35-6C4CFAD15EF7}" dt="2026-03-05T10:03:17.453" v="212" actId="1076"/>
        <pc:sldMkLst>
          <pc:docMk/>
          <pc:sldMk cId="699708950" sldId="256"/>
        </pc:sldMkLst>
        <pc:spChg chg="mod">
          <ac:chgData name="Laura Child" userId="1b2c3c95-eef7-471f-b62a-70b10ba1feaf" providerId="ADAL" clId="{97DF2494-1D03-4919-8F35-6C4CFAD15EF7}" dt="2026-03-05T10:03:17.453" v="212" actId="1076"/>
          <ac:spMkLst>
            <pc:docMk/>
            <pc:sldMk cId="699708950" sldId="256"/>
            <ac:spMk id="26" creationId="{252FBF55-99F3-0174-01DC-BF1971ED41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5C76-9021-B66E-B782-7E39F56D9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1E74-A00C-FE79-0D6D-CD08FF2D3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1A1D1-C840-9EB9-1F2D-C509FAAA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E7F8-BB29-8A48-4FC1-764F20A5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B439-A5EC-5845-C0A3-8DE618C1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DB76-ACC6-2ACA-FF9E-C1B0028E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C363E-E1E4-7CE0-F5DD-0E8DAB5F5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ED1EA-7273-0D89-4182-D132659D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E95B-2BC9-EB7D-EA6A-DBFE30AC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8FEE-75F0-D0A1-D3E1-26B3F04D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2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E7DBA-CF3B-1EF6-F617-D3CF99841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29130-EB14-1D73-B087-ADEF8B6E8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3181-4FEA-A6FE-1BDF-1BB2F829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E95CB-9CEF-1476-6DE6-204B3BD4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9A596-5A62-08A0-78D6-03BE995A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307C-C314-CD8C-22A6-57FC5F0E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0B5B3-029E-62A7-8237-3F1972AA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501B5-E743-0B33-9AB2-783A48BF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6A203-0F4D-1CA7-BAD4-EEC147F6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80FF6-5C27-88BD-3E4B-BDE3CB0C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AB72-9633-2211-84E9-D76BF29F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0FDB-0040-D59E-4A92-003A19F2A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C50B-E67B-5603-4C14-AFBB94CC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DE47-B93F-397E-B5B1-0A634475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BB15F-DB2D-A11A-E04E-A0C0CA48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0D75-6D51-0A48-B41F-A930BDA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A8A8E-C33E-EB2A-FD36-FE0989B49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D9C8D-BABC-4621-93D5-789EE3C2E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36CF7-2C74-BF28-8D25-9A42416B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9F80A-64C4-FBA5-C414-6B4EA410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037BA-36FE-7C98-91BD-814710E7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DD41-82F1-AAE9-B082-7CC0909F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774D9-A688-5842-ABAC-D9DBFC643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461F5-4661-AC4C-D2DB-FD36724DB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DC1CC-7A00-ACC9-6879-F4D0B9075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93B9A-4638-56E5-4C46-3F03F0E92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D95B6-199E-184E-0FD4-F09FAD37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BAE5E-1B7B-D618-CB78-3BA0B02F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88ABA-5BAF-C123-CDDE-4D21FE54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A821-EDD2-2732-A3FE-0979D8B1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75262-6EBA-3230-DAD1-9D5D7771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DC21F-D8DC-4DF5-5785-CDACD4D8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8551F-0C75-DF7D-205B-A1612DC3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4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45F7B-1253-4823-EF2D-F53CD2D2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B1C22-64EF-CEB3-048B-0F4AB428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B8150-57EF-3FEF-4D46-52F769E2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4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4A7C-A644-23C6-BA50-CBB2DE6E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1ABA-AE29-8122-5EE2-BA317865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E25CE-5BE7-13AA-CBB1-F70A5432E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07283-92B2-A361-A5E2-CC92B5B4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4CD92-C4D4-59B2-1CF8-CC82C894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DF24F-8D7D-51F4-9F2C-66951CCC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3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B613-4BC6-F8FB-C500-92125460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37B04-AB9C-1CBC-BB5B-64B3B817A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9ECF-B320-A7B3-090A-474C99FBE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DBE61-0877-A477-6DF5-1BCD724A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78BC9-C66E-C965-7208-397632B1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09B4-8925-71A6-5D60-703E7F7E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4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72CE2-DD84-F26F-EC96-D47EB0F4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D37A0-628C-4445-A905-606C62F70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C39D2-0615-D33C-04B7-B0095EC44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3A950-CEFC-40EF-8B98-E9A92C9EE5D4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E455-0046-6890-69B2-CD6F4CBD2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45D4-FB18-F3E0-28B5-9DB22EB2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DD0AB-C0ED-46E8-A8B3-89123AD97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preview">
            <a:extLst>
              <a:ext uri="{FF2B5EF4-FFF2-40B4-BE49-F238E27FC236}">
                <a16:creationId xmlns:a16="http://schemas.microsoft.com/office/drawing/2014/main" id="{805BC620-FF4A-3E75-195A-C4765E330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521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6C691-1EAA-55AD-AE67-67DE585A2D22}"/>
              </a:ext>
            </a:extLst>
          </p:cNvPr>
          <p:cNvSpPr txBox="1"/>
          <p:nvPr/>
        </p:nvSpPr>
        <p:spPr>
          <a:xfrm>
            <a:off x="4417256" y="3425296"/>
            <a:ext cx="3065651" cy="562213"/>
          </a:xfrm>
          <a:prstGeom prst="cloud">
            <a:avLst/>
          </a:prstGeom>
          <a:noFill/>
          <a:ln w="57150">
            <a:solidFill>
              <a:srgbClr val="821F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Letter-join No-Lead 6" panose="02000505000000020003" pitchFamily="50" charset="0"/>
              </a:rPr>
              <a:t>Year 3- Spring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60418-A6AA-0EBB-A37B-29BFAE762677}"/>
              </a:ext>
            </a:extLst>
          </p:cNvPr>
          <p:cNvSpPr txBox="1"/>
          <p:nvPr/>
        </p:nvSpPr>
        <p:spPr>
          <a:xfrm>
            <a:off x="420529" y="197524"/>
            <a:ext cx="3312662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English</a:t>
            </a:r>
          </a:p>
          <a:p>
            <a:pPr algn="ctr"/>
            <a:endParaRPr lang="en-GB" sz="1200" u="sng" dirty="0">
              <a:latin typeface="Letter-join No-Lead 6"/>
            </a:endParaRPr>
          </a:p>
          <a:p>
            <a:pPr algn="ctr"/>
            <a:r>
              <a:rPr lang="en-GB" sz="1200" dirty="0">
                <a:latin typeface="Letter-join No-Lead 6"/>
              </a:rPr>
              <a:t>In English this half term, we will we exploring a range of poetry. We will identify write and learn different styles including- haikus, cinquains and classic </a:t>
            </a:r>
            <a:r>
              <a:rPr lang="en-GB" sz="1200">
                <a:latin typeface="Letter-join No-Lead 6"/>
              </a:rPr>
              <a:t>poetry.</a:t>
            </a:r>
            <a:endParaRPr lang="en-GB" sz="1200" dirty="0">
              <a:latin typeface="Letter-join No-Lead 6"/>
            </a:endParaRPr>
          </a:p>
          <a:p>
            <a:pPr algn="ctr"/>
            <a:endParaRPr lang="en-GB" sz="1200" dirty="0">
              <a:latin typeface="Letter-join No-Lead 6" panose="02000505000000020003" pitchFamily="5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4B032C-0FD2-518C-EDF0-E05A54CE1759}"/>
              </a:ext>
            </a:extLst>
          </p:cNvPr>
          <p:cNvGrpSpPr/>
          <p:nvPr/>
        </p:nvGrpSpPr>
        <p:grpSpPr>
          <a:xfrm>
            <a:off x="3259757" y="2578152"/>
            <a:ext cx="1402080" cy="1402080"/>
            <a:chOff x="3762185" y="2213964"/>
            <a:chExt cx="1402080" cy="14020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A8F15C1-14A0-EFE4-EE6E-C35713C93191}"/>
                </a:ext>
              </a:extLst>
            </p:cNvPr>
            <p:cNvSpPr/>
            <p:nvPr/>
          </p:nvSpPr>
          <p:spPr>
            <a:xfrm>
              <a:off x="3873330" y="2337773"/>
              <a:ext cx="1142474" cy="1171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9" name="Picture 2" descr="Webheath Academy Primary School (@Webheathschool) / X">
              <a:extLst>
                <a:ext uri="{FF2B5EF4-FFF2-40B4-BE49-F238E27FC236}">
                  <a16:creationId xmlns:a16="http://schemas.microsoft.com/office/drawing/2014/main" id="{AFECBC4C-4E0D-6E7A-993D-F8EBDB5A5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185" y="2213964"/>
              <a:ext cx="1402080" cy="140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2B2FEC0-CAFE-17B4-C93B-2FC3E54C74DD}"/>
              </a:ext>
            </a:extLst>
          </p:cNvPr>
          <p:cNvSpPr txBox="1"/>
          <p:nvPr/>
        </p:nvSpPr>
        <p:spPr>
          <a:xfrm>
            <a:off x="259193" y="1968833"/>
            <a:ext cx="2752098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Maths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In Maths this half term, we will be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Looking at measurement including mm, cm and m. We will convert between these units of measurement and move on to looking at perimeter of shapes.</a:t>
            </a:r>
          </a:p>
          <a:p>
            <a:pPr algn="ctr"/>
            <a:endParaRPr lang="en-GB" sz="1200" dirty="0">
              <a:latin typeface="Letter-join No-Lead 6" panose="02000505000000020003" pitchFamily="50" charset="0"/>
            </a:endParaRPr>
          </a:p>
        </p:txBody>
      </p:sp>
      <p:pic>
        <p:nvPicPr>
          <p:cNvPr id="11" name="Picture 8" descr="Cambridge Primary English">
            <a:extLst>
              <a:ext uri="{FF2B5EF4-FFF2-40B4-BE49-F238E27FC236}">
                <a16:creationId xmlns:a16="http://schemas.microsoft.com/office/drawing/2014/main" id="{0B10255A-B071-3A1F-85D7-88755FE91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1"/>
          <a:stretch/>
        </p:blipFill>
        <p:spPr bwMode="auto">
          <a:xfrm rot="20745546">
            <a:off x="126436" y="141742"/>
            <a:ext cx="619590" cy="5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ShareFaith Media » Math Symbol Clipart – ShareFaith Media">
            <a:extLst>
              <a:ext uri="{FF2B5EF4-FFF2-40B4-BE49-F238E27FC236}">
                <a16:creationId xmlns:a16="http://schemas.microsoft.com/office/drawing/2014/main" id="{27653188-3D55-AD58-FED8-3F7945B7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554">
            <a:off x="2785018" y="1919533"/>
            <a:ext cx="647106" cy="5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DD29E9-0FCB-28FC-8405-19D27811E92A}"/>
              </a:ext>
            </a:extLst>
          </p:cNvPr>
          <p:cNvSpPr txBox="1"/>
          <p:nvPr/>
        </p:nvSpPr>
        <p:spPr>
          <a:xfrm>
            <a:off x="642083" y="3462132"/>
            <a:ext cx="2892881" cy="1754326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Science</a:t>
            </a:r>
          </a:p>
          <a:p>
            <a:pPr algn="ctr"/>
            <a:r>
              <a:rPr lang="en-GB" sz="1200" dirty="0">
                <a:latin typeface="Letter-join No-Lead 6"/>
              </a:rPr>
              <a:t>Our next unit focuses on light and shadows. We will look at natural and man-made light sources, discuss how to keep our eyes safe from the sun and examine how and why shadows are made.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endParaRPr lang="en-GB" sz="1200" dirty="0">
              <a:latin typeface="Letter-join No-Lead 6" panose="02000505000000020003" pitchFamily="50" charset="0"/>
            </a:endParaRPr>
          </a:p>
        </p:txBody>
      </p:sp>
      <p:pic>
        <p:nvPicPr>
          <p:cNvPr id="14" name="Picture 20" descr="Science Lab Supplies Clipart Images | Free Download | PNG Transparent  Background - Pngtree">
            <a:extLst>
              <a:ext uri="{FF2B5EF4-FFF2-40B4-BE49-F238E27FC236}">
                <a16:creationId xmlns:a16="http://schemas.microsoft.com/office/drawing/2014/main" id="{08DD2B7F-A296-8080-2EA9-5ED0D22D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210">
            <a:off x="-26081" y="3995798"/>
            <a:ext cx="574329" cy="5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745260-CDAE-E6BF-104F-1E86C1E07689}"/>
              </a:ext>
            </a:extLst>
          </p:cNvPr>
          <p:cNvSpPr txBox="1"/>
          <p:nvPr/>
        </p:nvSpPr>
        <p:spPr>
          <a:xfrm>
            <a:off x="4224584" y="2094767"/>
            <a:ext cx="3456328" cy="1600438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Computing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Letter-join No-Lead 6"/>
                <a:ea typeface="Lato"/>
                <a:cs typeface="Lato"/>
              </a:rPr>
              <a:t>Our computing this half term is looking at the roles that inputs and outputs play on computers. We will explore what some of the different components inside a </a:t>
            </a:r>
            <a:r>
              <a:rPr lang="en-GB" sz="1200">
                <a:solidFill>
                  <a:srgbClr val="000000"/>
                </a:solidFill>
                <a:latin typeface="Letter-join No-Lead 6"/>
                <a:ea typeface="Lato"/>
                <a:cs typeface="Lato"/>
              </a:rPr>
              <a:t>computer are and how they work together. </a:t>
            </a:r>
            <a:endParaRPr lang="en-GB" sz="1200" dirty="0">
              <a:solidFill>
                <a:srgbClr val="000000"/>
              </a:solidFill>
              <a:latin typeface="Letter-join No-Lead 6"/>
              <a:ea typeface="Lato"/>
              <a:cs typeface="Lato"/>
            </a:endParaRPr>
          </a:p>
          <a:p>
            <a:endParaRPr lang="en-GB" sz="1400" dirty="0">
              <a:solidFill>
                <a:srgbClr val="222222"/>
              </a:solidFill>
              <a:highlight>
                <a:srgbClr val="F0F6FA"/>
              </a:highlight>
              <a:latin typeface="Lato"/>
              <a:ea typeface="Lato"/>
              <a:cs typeface="Lato"/>
            </a:endParaRPr>
          </a:p>
          <a:p>
            <a:pPr algn="ctr"/>
            <a:endParaRPr lang="en-GB" sz="1200" u="sng" dirty="0">
              <a:solidFill>
                <a:srgbClr val="000000"/>
              </a:solidFill>
              <a:latin typeface="Letter-join No-Lead 6" panose="02000505000000020003" pitchFamily="50" charset="0"/>
              <a:ea typeface="Lato"/>
              <a:cs typeface="Lato"/>
            </a:endParaRP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</p:txBody>
      </p:sp>
      <p:pic>
        <p:nvPicPr>
          <p:cNvPr id="16" name="Picture 24" descr="Free clip art &quot;Cloud computing&quot; by gsagri04">
            <a:extLst>
              <a:ext uri="{FF2B5EF4-FFF2-40B4-BE49-F238E27FC236}">
                <a16:creationId xmlns:a16="http://schemas.microsoft.com/office/drawing/2014/main" id="{008DF3B9-8688-28F6-2B9F-113E72AA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653">
            <a:off x="3869849" y="1653992"/>
            <a:ext cx="664540" cy="6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50F04F-9A65-D06C-2CED-B6362F0AF180}"/>
              </a:ext>
            </a:extLst>
          </p:cNvPr>
          <p:cNvSpPr txBox="1"/>
          <p:nvPr/>
        </p:nvSpPr>
        <p:spPr>
          <a:xfrm>
            <a:off x="7570891" y="266687"/>
            <a:ext cx="2906488" cy="129266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latin typeface="Letter-join Plus 6" panose="02000505000000020003" pitchFamily="50" charset="0"/>
              </a:rPr>
              <a:t>Music</a:t>
            </a:r>
          </a:p>
          <a:p>
            <a:pPr algn="ctr"/>
            <a:endParaRPr lang="en-GB" sz="1100" u="sng" dirty="0">
              <a:latin typeface="Letter-join Plus 6" panose="02000505000000020003" pitchFamily="50" charset="0"/>
            </a:endParaRPr>
          </a:p>
          <a:p>
            <a:r>
              <a:rPr lang="en-GB" sz="1100" dirty="0">
                <a:latin typeface="Letter-join Plus 6" panose="02000505000000020003" pitchFamily="50" charset="0"/>
              </a:rPr>
              <a:t>The theme for our music is pentatonic melodies. We will explore accurately notate and play a pentatonic melody before working as a group to perform a piece of music.</a:t>
            </a:r>
          </a:p>
          <a:p>
            <a:pPr algn="ctr"/>
            <a:r>
              <a:rPr lang="en-GB" sz="1100" dirty="0">
                <a:latin typeface="Letter-join Plus 6" panose="02000505000000020003" pitchFamily="50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5466F-8BBF-7EED-6F43-C9D20BF1A55D}"/>
              </a:ext>
            </a:extLst>
          </p:cNvPr>
          <p:cNvSpPr txBox="1"/>
          <p:nvPr/>
        </p:nvSpPr>
        <p:spPr>
          <a:xfrm>
            <a:off x="10699299" y="398504"/>
            <a:ext cx="1305998" cy="1938992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PSHE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Our next unit will focus on different jobs and skills; job stereotypes and setting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personal goals.</a:t>
            </a:r>
          </a:p>
          <a:p>
            <a:pPr algn="ctr"/>
            <a:endParaRPr lang="en-GB" sz="1200" dirty="0">
              <a:latin typeface="Letter-join No-Lead 6" panose="02000505000000020003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4B2800-B007-3C0F-3E62-F6A6105B6C2A}"/>
              </a:ext>
            </a:extLst>
          </p:cNvPr>
          <p:cNvSpPr txBox="1"/>
          <p:nvPr/>
        </p:nvSpPr>
        <p:spPr>
          <a:xfrm>
            <a:off x="4438831" y="328295"/>
            <a:ext cx="2593702" cy="1569660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Geography 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Our next unit of Geography is called- Why do people live near volcanoes?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Continuing from our learning on Pompeii, we will explore the what, where and why of volcanoes and their eruptions.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38707E-B048-962D-56F5-521EED954B01}"/>
              </a:ext>
            </a:extLst>
          </p:cNvPr>
          <p:cNvSpPr txBox="1"/>
          <p:nvPr/>
        </p:nvSpPr>
        <p:spPr>
          <a:xfrm>
            <a:off x="5599035" y="4733694"/>
            <a:ext cx="1598658" cy="1384995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DT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Our unit focuses on wearable tech. We will explore and use </a:t>
            </a:r>
            <a:r>
              <a:rPr lang="en-GB" sz="1200" dirty="0" err="1">
                <a:latin typeface="Letter-join No-Lead 6" panose="02000505000000020003" pitchFamily="50" charset="0"/>
              </a:rPr>
              <a:t>microbit</a:t>
            </a:r>
            <a:r>
              <a:rPr lang="en-GB" sz="1200" dirty="0">
                <a:latin typeface="Letter-join No-Lead 6" panose="02000505000000020003" pitchFamily="50" charset="0"/>
              </a:rPr>
              <a:t> technology to create our own electronic bracelets/</a:t>
            </a:r>
          </a:p>
        </p:txBody>
      </p:sp>
      <p:pic>
        <p:nvPicPr>
          <p:cNvPr id="21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18C6899E-C97B-A6CF-3495-8CA223FCA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15769" r="48388" b="27586"/>
          <a:stretch/>
        </p:blipFill>
        <p:spPr bwMode="auto">
          <a:xfrm>
            <a:off x="3726085" y="79262"/>
            <a:ext cx="779169" cy="55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istory And Geography Stock Vector Illustration and Royalty Free History  And Geography Clipart">
            <a:extLst>
              <a:ext uri="{FF2B5EF4-FFF2-40B4-BE49-F238E27FC236}">
                <a16:creationId xmlns:a16="http://schemas.microsoft.com/office/drawing/2014/main" id="{1E915857-E827-903E-6881-718F71715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 t="15769" r="4304" b="23633"/>
          <a:stretch/>
        </p:blipFill>
        <p:spPr bwMode="auto">
          <a:xfrm>
            <a:off x="6979459" y="20611"/>
            <a:ext cx="702883" cy="5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99,100+ Music Clipart Stock Illustrations, Royalty-Free Vector Graphics &amp; Clip  Art - iStock | Country music clipart">
            <a:extLst>
              <a:ext uri="{FF2B5EF4-FFF2-40B4-BE49-F238E27FC236}">
                <a16:creationId xmlns:a16="http://schemas.microsoft.com/office/drawing/2014/main" id="{365488CA-B6E8-5627-F73C-088183420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19404" r="23441" b="21222"/>
          <a:stretch/>
        </p:blipFill>
        <p:spPr bwMode="auto">
          <a:xfrm>
            <a:off x="9477582" y="20611"/>
            <a:ext cx="508971" cy="56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 descr="Crafts Clip Art Clipart Images - Free Download on Freepik">
            <a:extLst>
              <a:ext uri="{FF2B5EF4-FFF2-40B4-BE49-F238E27FC236}">
                <a16:creationId xmlns:a16="http://schemas.microsoft.com/office/drawing/2014/main" id="{AAE60145-BA58-69D8-7EB2-DB1136B20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3" y="4196761"/>
            <a:ext cx="781614" cy="6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" descr="PSHE | Grange Infant School">
            <a:extLst>
              <a:ext uri="{FF2B5EF4-FFF2-40B4-BE49-F238E27FC236}">
                <a16:creationId xmlns:a16="http://schemas.microsoft.com/office/drawing/2014/main" id="{44F654F3-413E-E474-0602-D468D151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787" y="114329"/>
            <a:ext cx="672567" cy="6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2FBF55-99F3-0174-01DC-BF1971ED411C}"/>
              </a:ext>
            </a:extLst>
          </p:cNvPr>
          <p:cNvSpPr txBox="1"/>
          <p:nvPr/>
        </p:nvSpPr>
        <p:spPr>
          <a:xfrm>
            <a:off x="7570891" y="4322309"/>
            <a:ext cx="4371217" cy="1754326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How you can support your child at home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 panose="02000505000000020003" pitchFamily="50" charset="0"/>
              </a:rPr>
              <a:t>Daily reading and discussion of poetry, asking questions about the similes, metaphors or alliteration.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 panose="02000505000000020003" pitchFamily="50" charset="0"/>
              </a:rPr>
              <a:t>TT Rockstars to secure quick recall of key multiplication and division facts for 3, 4 and 8 times tables.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 panose="02000505000000020003" pitchFamily="50" charset="0"/>
              </a:rPr>
              <a:t>Discuss how reading for pleasure looks in your family.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hlinkClick r:id="rId11"/>
              </a:rPr>
              <a:t>Hit the Button - Quick fire maths practise for 6-11 year olds</a:t>
            </a:r>
            <a:endParaRPr lang="en-GB" sz="1200" dirty="0">
              <a:latin typeface="Letter-join No-Lead 6" panose="02000505000000020003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Letter-join No-Lead 6" panose="02000505000000020003" pitchFamily="50" charset="0"/>
              </a:rPr>
              <a:t>Spelling of Year 3 and 4 words using different colours.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7C6EC-F63C-F9CF-AAE6-DD8EDA75D81E}"/>
              </a:ext>
            </a:extLst>
          </p:cNvPr>
          <p:cNvSpPr txBox="1"/>
          <p:nvPr/>
        </p:nvSpPr>
        <p:spPr>
          <a:xfrm>
            <a:off x="730006" y="5374543"/>
            <a:ext cx="2768255" cy="1323439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u="sng" dirty="0">
                <a:latin typeface="Letter-join No-Lead 6"/>
              </a:rPr>
              <a:t>MFL</a:t>
            </a:r>
          </a:p>
          <a:p>
            <a:pPr algn="ctr"/>
            <a:r>
              <a:rPr lang="en-GB" sz="1200">
                <a:latin typeface="Letter-join No-Lead 6"/>
              </a:rPr>
              <a:t>We will continue to learn about the following topics- </a:t>
            </a:r>
            <a:r>
              <a:rPr lang="en-GB" sz="1200">
                <a:ea typeface="+mn-lt"/>
                <a:cs typeface="+mn-lt"/>
              </a:rPr>
              <a:t>How old are you?</a:t>
            </a:r>
            <a:endParaRPr lang="en-GB" sz="1200" dirty="0">
              <a:latin typeface="Letter-join No-Lead 6"/>
            </a:endParaRPr>
          </a:p>
          <a:p>
            <a:pPr marL="171450" indent="-171450" algn="ctr">
              <a:buFont typeface="Arial"/>
              <a:buChar char="•"/>
            </a:pPr>
            <a:r>
              <a:rPr lang="en-GB" sz="1100">
                <a:latin typeface="Letter-join Plus 6"/>
                <a:ea typeface="+mn-lt"/>
                <a:cs typeface="+mn-lt"/>
              </a:rPr>
              <a:t>Months of the Year</a:t>
            </a:r>
            <a:endParaRPr lang="en-GB" sz="1600">
              <a:latin typeface="Letter-join Plus 6"/>
            </a:endParaRPr>
          </a:p>
          <a:p>
            <a:pPr marL="171450" indent="-171450" algn="ctr">
              <a:buFont typeface="Arial"/>
              <a:buChar char="•"/>
            </a:pPr>
            <a:r>
              <a:rPr lang="en-GB" sz="1100">
                <a:latin typeface="Letter-join Plus 6"/>
                <a:ea typeface="+mn-lt"/>
                <a:cs typeface="+mn-lt"/>
              </a:rPr>
              <a:t>Numbers to 30</a:t>
            </a:r>
            <a:endParaRPr lang="en-GB" sz="1600">
              <a:latin typeface="Letter-join Plus 6"/>
            </a:endParaRPr>
          </a:p>
          <a:p>
            <a:pPr marL="171450" indent="-171450" algn="ctr">
              <a:buFont typeface="Arial"/>
              <a:buChar char="•"/>
            </a:pPr>
            <a:r>
              <a:rPr lang="en-GB" sz="1100">
                <a:latin typeface="Letter-join Plus 6"/>
                <a:ea typeface="+mn-lt"/>
                <a:cs typeface="+mn-lt"/>
              </a:rPr>
              <a:t>When is your birthday?</a:t>
            </a:r>
            <a:endParaRPr lang="en-GB" sz="1600">
              <a:latin typeface="Letter-join Plus 6"/>
            </a:endParaRPr>
          </a:p>
          <a:p>
            <a:pPr marL="171450" indent="-171450" algn="ctr">
              <a:buFont typeface="Arial"/>
              <a:buChar char="•"/>
            </a:pPr>
            <a:r>
              <a:rPr lang="en-GB" sz="1100">
                <a:latin typeface="Letter-join Plus 6"/>
                <a:ea typeface="+mn-lt"/>
                <a:cs typeface="+mn-lt"/>
              </a:rPr>
              <a:t>Days of the Week</a:t>
            </a:r>
            <a:endParaRPr lang="en-GB" sz="1600">
              <a:latin typeface="Letter-join Plus 6"/>
            </a:endParaRPr>
          </a:p>
        </p:txBody>
      </p:sp>
      <p:pic>
        <p:nvPicPr>
          <p:cNvPr id="28" name="Picture 32" descr="Flag of france - Free vector clipart images on creazilla.com">
            <a:extLst>
              <a:ext uri="{FF2B5EF4-FFF2-40B4-BE49-F238E27FC236}">
                <a16:creationId xmlns:a16="http://schemas.microsoft.com/office/drawing/2014/main" id="{45DA79EA-2CD6-581A-40FC-49E88AD0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8768">
            <a:off x="188614" y="5665308"/>
            <a:ext cx="527156" cy="7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AF239E-3279-54D6-7F98-D06F74FFE140}"/>
              </a:ext>
            </a:extLst>
          </p:cNvPr>
          <p:cNvSpPr txBox="1"/>
          <p:nvPr/>
        </p:nvSpPr>
        <p:spPr>
          <a:xfrm>
            <a:off x="7686631" y="1626067"/>
            <a:ext cx="2828193" cy="1754326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PE- Tuesday and Friday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In gymnastics we will explore- floor work, benches, tabletops, box and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Springboard. </a:t>
            </a:r>
          </a:p>
          <a:p>
            <a:pPr algn="ctr"/>
            <a:endParaRPr lang="en-GB" sz="1200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In outdoor PE, the children will plan, develop and play games of their own invention. </a:t>
            </a:r>
          </a:p>
        </p:txBody>
      </p:sp>
      <p:pic>
        <p:nvPicPr>
          <p:cNvPr id="30" name="Picture 34" descr="Sports Equipment Clipart Images - Free Download on Freepik">
            <a:extLst>
              <a:ext uri="{FF2B5EF4-FFF2-40B4-BE49-F238E27FC236}">
                <a16:creationId xmlns:a16="http://schemas.microsoft.com/office/drawing/2014/main" id="{3D5ADC2D-0AD0-DBFB-4448-A114AC69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388">
            <a:off x="7164004" y="1364032"/>
            <a:ext cx="556316" cy="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A06867B-FCF8-B71A-F2A8-04E9B77BC3F6}"/>
              </a:ext>
            </a:extLst>
          </p:cNvPr>
          <p:cNvSpPr txBox="1"/>
          <p:nvPr/>
        </p:nvSpPr>
        <p:spPr>
          <a:xfrm>
            <a:off x="3537365" y="4109963"/>
            <a:ext cx="1750520" cy="2092881"/>
          </a:xfrm>
          <a:prstGeom prst="rect">
            <a:avLst/>
          </a:prstGeom>
          <a:noFill/>
          <a:ln>
            <a:solidFill>
              <a:srgbClr val="821F4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Letter-join No-Lead 6" panose="02000505000000020003" pitchFamily="50" charset="0"/>
              </a:rPr>
              <a:t>RE</a:t>
            </a:r>
          </a:p>
          <a:p>
            <a:pPr algn="ctr"/>
            <a:endParaRPr lang="en-GB" sz="1200" u="sng" dirty="0">
              <a:latin typeface="Letter-join No-Lead 6" panose="02000505000000020003" pitchFamily="50" charset="0"/>
            </a:endParaRP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Our unit is called,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“How do festivals and family life show what</a:t>
            </a:r>
          </a:p>
          <a:p>
            <a:pPr algn="ctr"/>
            <a:r>
              <a:rPr lang="en-GB" sz="1200" dirty="0">
                <a:latin typeface="Letter-join No-Lead 6" panose="02000505000000020003" pitchFamily="50" charset="0"/>
              </a:rPr>
              <a:t>matters to Jewish people?’. We will explore Jewish celebrations like </a:t>
            </a:r>
            <a:r>
              <a:rPr lang="en-GB" sz="1100" dirty="0">
                <a:latin typeface="Letter-join No-Lead 6" panose="02000505000000020003" pitchFamily="50" charset="0"/>
              </a:rPr>
              <a:t>Rosh Hashanah and Yom Kippur.</a:t>
            </a:r>
            <a:endParaRPr lang="en-GB" sz="1200" dirty="0">
              <a:latin typeface="Letter-join No-Lead 6" panose="02000505000000020003" pitchFamily="50" charset="0"/>
            </a:endParaRPr>
          </a:p>
        </p:txBody>
      </p:sp>
      <p:pic>
        <p:nvPicPr>
          <p:cNvPr id="32" name="Picture 36" descr="Religious Education Vector Art, Icons, and Graphics for Free Download">
            <a:extLst>
              <a:ext uri="{FF2B5EF4-FFF2-40B4-BE49-F238E27FC236}">
                <a16:creationId xmlns:a16="http://schemas.microsoft.com/office/drawing/2014/main" id="{6AB0F2E4-CD13-5F75-1692-145B7F0DA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4" y="4025912"/>
            <a:ext cx="899674" cy="5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0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9292E87A521419E7D4D688AC9C1AB" ma:contentTypeVersion="16" ma:contentTypeDescription="Create a new document." ma:contentTypeScope="" ma:versionID="b5543da26fc3c684e14279e9f3d4c3c1">
  <xsd:schema xmlns:xsd="http://www.w3.org/2001/XMLSchema" xmlns:xs="http://www.w3.org/2001/XMLSchema" xmlns:p="http://schemas.microsoft.com/office/2006/metadata/properties" xmlns:ns2="bfd4a97d-046b-4eea-b3a8-2f3ec27d2b5e" xmlns:ns3="f00d88ee-b9c9-43dc-afb7-fdfd69f3dfd1" targetNamespace="http://schemas.microsoft.com/office/2006/metadata/properties" ma:root="true" ma:fieldsID="1595072b144a87c8e5d746c6e4be9345" ns2:_="" ns3:_="">
    <xsd:import namespace="bfd4a97d-046b-4eea-b3a8-2f3ec27d2b5e"/>
    <xsd:import namespace="f00d88ee-b9c9-43dc-afb7-fdfd69f3df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4a97d-046b-4eea-b3a8-2f3ec27d2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d88ee-b9c9-43dc-afb7-fdfd69f3dfd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641f595-8398-4009-bd07-942976c778bf}" ma:internalName="TaxCatchAll" ma:showField="CatchAllData" ma:web="f00d88ee-b9c9-43dc-afb7-fdfd69f3df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0d88ee-b9c9-43dc-afb7-fdfd69f3dfd1" xsi:nil="true"/>
    <lcf76f155ced4ddcb4097134ff3c332f xmlns="bfd4a97d-046b-4eea-b3a8-2f3ec27d2b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48B398-D7E0-4E27-AF93-DBDF35B44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d4a97d-046b-4eea-b3a8-2f3ec27d2b5e"/>
    <ds:schemaRef ds:uri="f00d88ee-b9c9-43dc-afb7-fdfd69f3df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CAEC93-4C07-4050-9640-74E330BB67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F58B6-FD7F-4D1F-8158-FFC0F58D0EB1}">
  <ds:schemaRefs>
    <ds:schemaRef ds:uri="http://schemas.microsoft.com/office/2006/metadata/properties"/>
    <ds:schemaRef ds:uri="http://schemas.microsoft.com/office/infopath/2007/PartnerControls"/>
    <ds:schemaRef ds:uri="f00d88ee-b9c9-43dc-afb7-fdfd69f3dfd1"/>
    <ds:schemaRef ds:uri="bfd4a97d-046b-4eea-b3a8-2f3ec27d2b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442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Lato</vt:lpstr>
      <vt:lpstr>Letter-join No-Lead 6</vt:lpstr>
      <vt:lpstr>Letter-join Plus 6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Child</dc:creator>
  <cp:lastModifiedBy>Laura Child</cp:lastModifiedBy>
  <cp:revision>38</cp:revision>
  <dcterms:created xsi:type="dcterms:W3CDTF">2026-02-11T16:26:31Z</dcterms:created>
  <dcterms:modified xsi:type="dcterms:W3CDTF">2026-03-05T10:03:21Z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0x01010072B9292E87A521419E7D4D688AC9C1AB</vt:lpwstr>
  </property>
  <property fmtid="{D5CDD505-2E9C-101B-9397-08002B2CF9AE}" pid="3" name="MediaServiceImageTags">
    <vt:lpwstr/>
  </property>
</Properties>
</file>