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CD45D-DE95-4712-AB71-D5448ADC7975}" v="1" dt="2025-11-10T15:05:00.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64"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Taylor" userId="d97b8dbe-6260-45c8-8090-b219a960921b" providerId="ADAL" clId="{C4321D2C-E16E-484D-BA44-ED90F6A342BB}"/>
    <pc:docChg chg="custSel modSld">
      <pc:chgData name="Chloe Taylor" userId="d97b8dbe-6260-45c8-8090-b219a960921b" providerId="ADAL" clId="{C4321D2C-E16E-484D-BA44-ED90F6A342BB}" dt="2025-11-10T15:08:30.365" v="1696" actId="2711"/>
      <pc:docMkLst>
        <pc:docMk/>
      </pc:docMkLst>
      <pc:sldChg chg="modSp mod">
        <pc:chgData name="Chloe Taylor" userId="d97b8dbe-6260-45c8-8090-b219a960921b" providerId="ADAL" clId="{C4321D2C-E16E-484D-BA44-ED90F6A342BB}" dt="2025-11-10T15:08:30.365" v="1696" actId="2711"/>
        <pc:sldMkLst>
          <pc:docMk/>
          <pc:sldMk cId="1274623292" sldId="256"/>
        </pc:sldMkLst>
        <pc:spChg chg="mod">
          <ac:chgData name="Chloe Taylor" userId="d97b8dbe-6260-45c8-8090-b219a960921b" providerId="ADAL" clId="{C4321D2C-E16E-484D-BA44-ED90F6A342BB}" dt="2025-10-22T15:41:05.280" v="1" actId="20577"/>
          <ac:spMkLst>
            <pc:docMk/>
            <pc:sldMk cId="1274623292" sldId="256"/>
            <ac:spMk id="10" creationId="{95C54EFA-DA48-9B77-C530-1677146F1E01}"/>
          </ac:spMkLst>
        </pc:spChg>
        <pc:spChg chg="mod">
          <ac:chgData name="Chloe Taylor" userId="d97b8dbe-6260-45c8-8090-b219a960921b" providerId="ADAL" clId="{C4321D2C-E16E-484D-BA44-ED90F6A342BB}" dt="2025-10-22T16:15:03.592" v="1154" actId="13926"/>
          <ac:spMkLst>
            <pc:docMk/>
            <pc:sldMk cId="1274623292" sldId="256"/>
            <ac:spMk id="11" creationId="{1C6BB8E7-01D9-B22E-D06F-0E24458E32C4}"/>
          </ac:spMkLst>
        </pc:spChg>
        <pc:spChg chg="mod">
          <ac:chgData name="Chloe Taylor" userId="d97b8dbe-6260-45c8-8090-b219a960921b" providerId="ADAL" clId="{C4321D2C-E16E-484D-BA44-ED90F6A342BB}" dt="2025-10-22T16:08:25.442" v="614" actId="20577"/>
          <ac:spMkLst>
            <pc:docMk/>
            <pc:sldMk cId="1274623292" sldId="256"/>
            <ac:spMk id="12" creationId="{35A0BF1D-F830-005F-7602-547A5210B83C}"/>
          </ac:spMkLst>
        </pc:spChg>
        <pc:spChg chg="mod">
          <ac:chgData name="Chloe Taylor" userId="d97b8dbe-6260-45c8-8090-b219a960921b" providerId="ADAL" clId="{C4321D2C-E16E-484D-BA44-ED90F6A342BB}" dt="2025-10-22T16:39:03.309" v="1526" actId="255"/>
          <ac:spMkLst>
            <pc:docMk/>
            <pc:sldMk cId="1274623292" sldId="256"/>
            <ac:spMk id="16" creationId="{92E4A929-381B-368A-49D4-26D4B2B1359E}"/>
          </ac:spMkLst>
        </pc:spChg>
        <pc:spChg chg="mod">
          <ac:chgData name="Chloe Taylor" userId="d97b8dbe-6260-45c8-8090-b219a960921b" providerId="ADAL" clId="{C4321D2C-E16E-484D-BA44-ED90F6A342BB}" dt="2025-10-22T16:15:26.982" v="1168" actId="1076"/>
          <ac:spMkLst>
            <pc:docMk/>
            <pc:sldMk cId="1274623292" sldId="256"/>
            <ac:spMk id="17" creationId="{A33BA666-2C00-C651-76E1-7F1C2F7A3113}"/>
          </ac:spMkLst>
        </pc:spChg>
        <pc:spChg chg="mod">
          <ac:chgData name="Chloe Taylor" userId="d97b8dbe-6260-45c8-8090-b219a960921b" providerId="ADAL" clId="{C4321D2C-E16E-484D-BA44-ED90F6A342BB}" dt="2025-10-22T16:37:07.236" v="1458" actId="20577"/>
          <ac:spMkLst>
            <pc:docMk/>
            <pc:sldMk cId="1274623292" sldId="256"/>
            <ac:spMk id="20" creationId="{29CA6393-8089-EE92-4982-4614E90E259A}"/>
          </ac:spMkLst>
        </pc:spChg>
        <pc:spChg chg="mod">
          <ac:chgData name="Chloe Taylor" userId="d97b8dbe-6260-45c8-8090-b219a960921b" providerId="ADAL" clId="{C4321D2C-E16E-484D-BA44-ED90F6A342BB}" dt="2025-10-22T16:04:56.911" v="267" actId="255"/>
          <ac:spMkLst>
            <pc:docMk/>
            <pc:sldMk cId="1274623292" sldId="256"/>
            <ac:spMk id="22" creationId="{FFE11EB2-0B15-7898-6BAC-BB9FCAB1D810}"/>
          </ac:spMkLst>
        </pc:spChg>
        <pc:spChg chg="mod">
          <ac:chgData name="Chloe Taylor" userId="d97b8dbe-6260-45c8-8090-b219a960921b" providerId="ADAL" clId="{C4321D2C-E16E-484D-BA44-ED90F6A342BB}" dt="2025-10-22T16:39:21.912" v="1527" actId="13926"/>
          <ac:spMkLst>
            <pc:docMk/>
            <pc:sldMk cId="1274623292" sldId="256"/>
            <ac:spMk id="24" creationId="{C7E125DF-D310-D8D3-AFEF-DF9172C4876A}"/>
          </ac:spMkLst>
        </pc:spChg>
        <pc:spChg chg="mod">
          <ac:chgData name="Chloe Taylor" userId="d97b8dbe-6260-45c8-8090-b219a960921b" providerId="ADAL" clId="{C4321D2C-E16E-484D-BA44-ED90F6A342BB}" dt="2025-10-22T16:14:24.800" v="1152" actId="20577"/>
          <ac:spMkLst>
            <pc:docMk/>
            <pc:sldMk cId="1274623292" sldId="256"/>
            <ac:spMk id="25" creationId="{35B164B7-B96D-1ECE-61D4-40EA3ED87427}"/>
          </ac:spMkLst>
        </pc:spChg>
        <pc:spChg chg="mod">
          <ac:chgData name="Chloe Taylor" userId="d97b8dbe-6260-45c8-8090-b219a960921b" providerId="ADAL" clId="{C4321D2C-E16E-484D-BA44-ED90F6A342BB}" dt="2025-10-22T16:15:01.295" v="1153" actId="13926"/>
          <ac:spMkLst>
            <pc:docMk/>
            <pc:sldMk cId="1274623292" sldId="256"/>
            <ac:spMk id="36" creationId="{93CADD42-8744-0E1B-66E6-3AAE574A057D}"/>
          </ac:spMkLst>
        </pc:spChg>
        <pc:spChg chg="mod">
          <ac:chgData name="Chloe Taylor" userId="d97b8dbe-6260-45c8-8090-b219a960921b" providerId="ADAL" clId="{C4321D2C-E16E-484D-BA44-ED90F6A342BB}" dt="2025-11-10T15:08:30.365" v="1696" actId="2711"/>
          <ac:spMkLst>
            <pc:docMk/>
            <pc:sldMk cId="1274623292" sldId="256"/>
            <ac:spMk id="38" creationId="{5B8B1F70-505B-0EF0-EF07-7C9271EFA085}"/>
          </ac:spMkLst>
        </pc:spChg>
        <pc:picChg chg="mod">
          <ac:chgData name="Chloe Taylor" userId="d97b8dbe-6260-45c8-8090-b219a960921b" providerId="ADAL" clId="{C4321D2C-E16E-484D-BA44-ED90F6A342BB}" dt="2025-10-22T16:15:24.767" v="1167" actId="1076"/>
          <ac:picMkLst>
            <pc:docMk/>
            <pc:sldMk cId="1274623292" sldId="256"/>
            <ac:picMk id="1048" creationId="{D4C5B38C-405F-579A-99A8-3D90622B9B42}"/>
          </ac:picMkLst>
        </pc:picChg>
      </pc:sldChg>
    </pc:docChg>
  </pc:docChgLst>
  <pc:docChgLst>
    <pc:chgData name="Emma Clifton" userId="628d3664-c50d-412f-bbc5-f0dfac9c7a98" providerId="ADAL" clId="{BBC030CD-7278-4A19-91D8-E5A914A89C5C}"/>
    <pc:docChg chg="modSld">
      <pc:chgData name="Emma Clifton" userId="628d3664-c50d-412f-bbc5-f0dfac9c7a98" providerId="ADAL" clId="{BBC030CD-7278-4A19-91D8-E5A914A89C5C}" dt="2025-10-24T13:05:08.270" v="119" actId="20577"/>
      <pc:docMkLst>
        <pc:docMk/>
      </pc:docMkLst>
      <pc:sldChg chg="modSp mod">
        <pc:chgData name="Emma Clifton" userId="628d3664-c50d-412f-bbc5-f0dfac9c7a98" providerId="ADAL" clId="{BBC030CD-7278-4A19-91D8-E5A914A89C5C}" dt="2025-10-24T13:05:08.270" v="119" actId="20577"/>
        <pc:sldMkLst>
          <pc:docMk/>
          <pc:sldMk cId="1274623292" sldId="256"/>
        </pc:sldMkLst>
        <pc:spChg chg="mod">
          <ac:chgData name="Emma Clifton" userId="628d3664-c50d-412f-bbc5-f0dfac9c7a98" providerId="ADAL" clId="{BBC030CD-7278-4A19-91D8-E5A914A89C5C}" dt="2025-10-24T13:04:45.176" v="103" actId="1035"/>
          <ac:spMkLst>
            <pc:docMk/>
            <pc:sldMk cId="1274623292" sldId="256"/>
            <ac:spMk id="12" creationId="{35A0BF1D-F830-005F-7602-547A5210B83C}"/>
          </ac:spMkLst>
        </pc:spChg>
        <pc:spChg chg="mod">
          <ac:chgData name="Emma Clifton" userId="628d3664-c50d-412f-bbc5-f0dfac9c7a98" providerId="ADAL" clId="{BBC030CD-7278-4A19-91D8-E5A914A89C5C}" dt="2025-10-24T13:05:08.270" v="119" actId="20577"/>
          <ac:spMkLst>
            <pc:docMk/>
            <pc:sldMk cId="1274623292" sldId="256"/>
            <ac:spMk id="25" creationId="{35B164B7-B96D-1ECE-61D4-40EA3ED87427}"/>
          </ac:spMkLst>
        </pc:spChg>
        <pc:spChg chg="mod">
          <ac:chgData name="Emma Clifton" userId="628d3664-c50d-412f-bbc5-f0dfac9c7a98" providerId="ADAL" clId="{BBC030CD-7278-4A19-91D8-E5A914A89C5C}" dt="2025-10-24T10:39:38.260" v="21" actId="1035"/>
          <ac:spMkLst>
            <pc:docMk/>
            <pc:sldMk cId="1274623292" sldId="256"/>
            <ac:spMk id="36" creationId="{93CADD42-8744-0E1B-66E6-3AAE574A057D}"/>
          </ac:spMkLst>
        </pc:spChg>
      </pc:sldChg>
    </pc:docChg>
  </pc:docChgLst>
  <pc:docChgLst>
    <pc:chgData name="Emma Clifton" userId="S::eclifton@waps.shiresmat.org.uk::628d3664-c50d-412f-bbc5-f0dfac9c7a98" providerId="AD" clId="Web-{46B5CA88-DBBE-53F9-8B08-3EF81698F42B}"/>
    <pc:docChg chg="modSld">
      <pc:chgData name="Emma Clifton" userId="S::eclifton@waps.shiresmat.org.uk::628d3664-c50d-412f-bbc5-f0dfac9c7a98" providerId="AD" clId="Web-{46B5CA88-DBBE-53F9-8B08-3EF81698F42B}" dt="2025-10-24T10:38:49.019" v="148" actId="20577"/>
      <pc:docMkLst>
        <pc:docMk/>
      </pc:docMkLst>
      <pc:sldChg chg="modSp">
        <pc:chgData name="Emma Clifton" userId="S::eclifton@waps.shiresmat.org.uk::628d3664-c50d-412f-bbc5-f0dfac9c7a98" providerId="AD" clId="Web-{46B5CA88-DBBE-53F9-8B08-3EF81698F42B}" dt="2025-10-24T10:38:49.019" v="148" actId="20577"/>
        <pc:sldMkLst>
          <pc:docMk/>
          <pc:sldMk cId="1274623292" sldId="256"/>
        </pc:sldMkLst>
        <pc:spChg chg="mod">
          <ac:chgData name="Emma Clifton" userId="S::eclifton@waps.shiresmat.org.uk::628d3664-c50d-412f-bbc5-f0dfac9c7a98" providerId="AD" clId="Web-{46B5CA88-DBBE-53F9-8B08-3EF81698F42B}" dt="2025-10-24T10:38:49.019" v="148" actId="20577"/>
          <ac:spMkLst>
            <pc:docMk/>
            <pc:sldMk cId="1274623292" sldId="256"/>
            <ac:spMk id="36" creationId="{93CADD42-8744-0E1B-66E6-3AAE574A057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10/11/2025</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10/11/2025</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306744" y="3072316"/>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6</a:t>
            </a:r>
            <a:endParaRPr lang="en-GB" dirty="0">
              <a:latin typeface="Letter-join No-Lead 6" panose="02000505000000020003" pitchFamily="50" charset="0"/>
            </a:endParaRPr>
          </a:p>
          <a:p>
            <a:pPr algn="ctr"/>
            <a:r>
              <a:rPr lang="en-GB" dirty="0">
                <a:latin typeface="Letter-join No-Lead 6"/>
              </a:rPr>
              <a:t>Autumn Term 2</a:t>
            </a:r>
          </a:p>
        </p:txBody>
      </p:sp>
      <p:sp>
        <p:nvSpPr>
          <p:cNvPr id="11" name="TextBox 10">
            <a:extLst>
              <a:ext uri="{FF2B5EF4-FFF2-40B4-BE49-F238E27FC236}">
                <a16:creationId xmlns:a16="http://schemas.microsoft.com/office/drawing/2014/main" id="{1C6BB8E7-01D9-B22E-D06F-0E24458E32C4}"/>
              </a:ext>
            </a:extLst>
          </p:cNvPr>
          <p:cNvSpPr txBox="1"/>
          <p:nvPr/>
        </p:nvSpPr>
        <p:spPr>
          <a:xfrm>
            <a:off x="432252" y="161788"/>
            <a:ext cx="3754546"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highlight>
                  <a:srgbClr val="FFFF00"/>
                </a:highlight>
                <a:latin typeface="Letter-join No-Lead 6"/>
              </a:rPr>
              <a:t>English</a:t>
            </a:r>
          </a:p>
          <a:p>
            <a:pPr algn="ctr"/>
            <a:endParaRPr lang="en-GB" sz="1200" dirty="0">
              <a:latin typeface="Letter-join No-Lead 6"/>
            </a:endParaRPr>
          </a:p>
          <a:p>
            <a:pPr algn="ctr"/>
            <a:r>
              <a:rPr lang="en-GB" sz="1200" dirty="0">
                <a:latin typeface="Letter-join No-Lead 6"/>
              </a:rPr>
              <a:t>At the start of Autumn 2 we will be looking at the poetry ‘Flanders Field’ where we will unpick and learn the poem. Throughout Autumn 2, we will be focusing on the text ‘Stormbreaker’ We </a:t>
            </a:r>
            <a:r>
              <a:rPr lang="en-GB" sz="1200" dirty="0">
                <a:highlight>
                  <a:srgbClr val="FFFF00"/>
                </a:highlight>
                <a:latin typeface="Letter-join No-Lead 6"/>
              </a:rPr>
              <a:t>will be</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411377" y="2985850"/>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35A0BF1D-F830-005F-7602-547A5210B83C}"/>
              </a:ext>
            </a:extLst>
          </p:cNvPr>
          <p:cNvSpPr txBox="1"/>
          <p:nvPr/>
        </p:nvSpPr>
        <p:spPr>
          <a:xfrm>
            <a:off x="313379" y="1704751"/>
            <a:ext cx="3007791"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Maths</a:t>
            </a:r>
          </a:p>
          <a:p>
            <a:pPr algn="ctr"/>
            <a:endParaRPr lang="en-GB" sz="1200" u="sng" dirty="0">
              <a:latin typeface="Letter-join No-Lead 6" panose="02000505000000020003" pitchFamily="50" charset="0"/>
            </a:endParaRPr>
          </a:p>
          <a:p>
            <a:pPr algn="ctr"/>
            <a:r>
              <a:rPr lang="en-GB" sz="1200" dirty="0">
                <a:latin typeface="Letter-join No-Lead 6"/>
              </a:rPr>
              <a:t>We will be continuing our learning on multiplication and division. Starting on fractions, including equivalent fractions, adding and subtracting fractions (simple and mixed numbers) comparing fractions, multiplying and dividing fractions and solving fractions of an amount. We will also focus on measurement; converting units, looking at metric and metres, kms. </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46778" y="1594704"/>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546042" y="3888366"/>
            <a:ext cx="2693589"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Science</a:t>
            </a:r>
          </a:p>
          <a:p>
            <a:pPr algn="ctr"/>
            <a:r>
              <a:rPr lang="en-GB" sz="1200" dirty="0">
                <a:latin typeface="Letter-join No-Lead 6" panose="02000505000000020003" pitchFamily="50" charset="0"/>
              </a:rPr>
              <a:t>We will be learning about Living Things: Evolution and Inheritance; we will be exploring variation and inheritance in different living things and how observations and fossil evidence have led to the theory of evolution.</a:t>
            </a: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186231" y="3696035"/>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3BA666-2C00-C651-76E1-7F1C2F7A3113}"/>
              </a:ext>
            </a:extLst>
          </p:cNvPr>
          <p:cNvSpPr txBox="1"/>
          <p:nvPr/>
        </p:nvSpPr>
        <p:spPr>
          <a:xfrm>
            <a:off x="3369242" y="1831863"/>
            <a:ext cx="4082718" cy="1015663"/>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Computing</a:t>
            </a:r>
          </a:p>
          <a:p>
            <a:r>
              <a:rPr lang="en-GB" sz="1200" dirty="0">
                <a:latin typeface="Letter-join No-Lead 6" panose="02000505000000020003" pitchFamily="50" charset="0"/>
              </a:rPr>
              <a:t>In computing we will focus on AI, where we will be Exploring what AI is and how it generates text, images and code. Also looking at how to use it safely and effectively.</a:t>
            </a:r>
          </a:p>
        </p:txBody>
      </p:sp>
      <p:pic>
        <p:nvPicPr>
          <p:cNvPr id="1048" name="Picture 24" descr="Free clip art &quot;Cloud computing&quot; by gsagri04">
            <a:extLst>
              <a:ext uri="{FF2B5EF4-FFF2-40B4-BE49-F238E27FC236}">
                <a16:creationId xmlns:a16="http://schemas.microsoft.com/office/drawing/2014/main" id="{D4C5B38C-405F-579A-99A8-3D90622B9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3653">
            <a:off x="4224749" y="1167259"/>
            <a:ext cx="664540" cy="6554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431052" y="415652"/>
            <a:ext cx="2996206"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Music</a:t>
            </a:r>
          </a:p>
          <a:p>
            <a:pPr algn="ctr"/>
            <a:r>
              <a:rPr lang="en-GB" sz="1200" dirty="0">
                <a:latin typeface="Letter-join No-Lead 6" panose="02000505000000020003" pitchFamily="50" charset="0"/>
              </a:rPr>
              <a:t>In Music, we will be continuing our learning on Dynamics: </a:t>
            </a:r>
            <a:r>
              <a:rPr lang="en-GB" sz="1200" dirty="0" err="1">
                <a:latin typeface="Letter-join No-Lead 6" panose="02000505000000020003" pitchFamily="50" charset="0"/>
              </a:rPr>
              <a:t>Fingals</a:t>
            </a:r>
            <a:r>
              <a:rPr lang="en-GB" sz="1200" dirty="0">
                <a:latin typeface="Letter-join No-Lead 6" panose="02000505000000020003" pitchFamily="50" charset="0"/>
              </a:rPr>
              <a:t> cave. We will then be exploring music from the past. </a:t>
            </a:r>
            <a:endParaRPr lang="en-GB" sz="1200" dirty="0">
              <a:latin typeface="Letter-join No-Lead 6"/>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267765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PSHE</a:t>
            </a:r>
          </a:p>
          <a:p>
            <a:pPr algn="ctr"/>
            <a:endParaRPr lang="en-GB" sz="1200" u="sng" dirty="0">
              <a:latin typeface="Letter-join No-Lead 6" panose="02000505000000020003" pitchFamily="50" charset="0"/>
            </a:endParaRPr>
          </a:p>
          <a:p>
            <a:pPr algn="ctr"/>
            <a:r>
              <a:rPr lang="en-GB" sz="1200" dirty="0">
                <a:latin typeface="Letter-join No-Lead 6"/>
              </a:rPr>
              <a:t>Our unit will continue our </a:t>
            </a:r>
            <a:r>
              <a:rPr lang="en-GB" sz="1200" dirty="0">
                <a:latin typeface="Letter-join No-Lead 6" panose="02000505000000020003" pitchFamily="50" charset="0"/>
              </a:rPr>
              <a:t>focus on relationships and attraction to others. In addition, managing pressure and consents in different situations.</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328295"/>
            <a:ext cx="2593702" cy="830997"/>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highlight>
                  <a:srgbClr val="FFFF00"/>
                </a:highlight>
                <a:latin typeface="Letter-join No-Lead 6"/>
              </a:rPr>
              <a:t>Geography</a:t>
            </a:r>
          </a:p>
          <a:p>
            <a:pPr algn="ctr"/>
            <a:endParaRPr lang="en-GB" sz="1200" u="sng" dirty="0">
              <a:latin typeface="Letter-join No-Lead 6" panose="02000505000000020003" pitchFamily="50" charset="0"/>
            </a:endParaRPr>
          </a:p>
          <a:p>
            <a:pPr algn="ctr"/>
            <a:r>
              <a:rPr lang="en-GB" sz="1200" dirty="0">
                <a:latin typeface="Letter-join No-Lead 6"/>
              </a:rPr>
              <a:t> Our key question: is “Why does the population change?” </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735682" y="4439209"/>
            <a:ext cx="1797950" cy="1123384"/>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Art/DT</a:t>
            </a:r>
            <a:endParaRPr lang="en-GB" sz="1100" dirty="0">
              <a:latin typeface="Letter-join No-Lead 6"/>
            </a:endParaRPr>
          </a:p>
          <a:p>
            <a:pPr algn="ctr"/>
            <a:r>
              <a:rPr lang="en-GB" sz="1100" dirty="0">
                <a:latin typeface="Letter-join No-Lead 6"/>
                <a:ea typeface="Lato"/>
                <a:cs typeface="Lato"/>
              </a:rPr>
              <a:t>In DT, we will be focusing on textiles where children will learn how to make a waistcoat for teddy/</a:t>
            </a:r>
            <a:r>
              <a:rPr lang="en-GB" sz="1100">
                <a:latin typeface="Letter-join No-Lead 6"/>
                <a:ea typeface="Lato"/>
                <a:cs typeface="Lato"/>
              </a:rPr>
              <a:t>cuddly toy.</a:t>
            </a:r>
            <a:endParaRPr lang="en-GB" sz="1100" dirty="0">
              <a:latin typeface="Letter-join No-Lead 6"/>
            </a:endParaRP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163" t="15769" r="48388" b="27586"/>
          <a:stretch/>
        </p:blipFill>
        <p:spPr bwMode="auto">
          <a:xfrm>
            <a:off x="4332564" y="161702"/>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892" t="15769" r="4304" b="23633"/>
          <a:stretch/>
        </p:blipFill>
        <p:spPr bwMode="auto">
          <a:xfrm>
            <a:off x="6329650" y="89265"/>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769" t="19404" r="23441" b="21222"/>
          <a:stretch/>
        </p:blipFill>
        <p:spPr bwMode="auto">
          <a:xfrm>
            <a:off x="7392851" y="11324"/>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3444" y="3826538"/>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635058" y="4081233"/>
            <a:ext cx="4361111" cy="2123658"/>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How you can support your child at home</a:t>
            </a:r>
          </a:p>
          <a:p>
            <a:pPr algn="ctr"/>
            <a:endParaRPr lang="en-GB" sz="1200" u="sng" dirty="0">
              <a:latin typeface="Letter-join No-Lead 6" panose="02000505000000020003" pitchFamily="50" charset="0"/>
            </a:endParaRPr>
          </a:p>
          <a:p>
            <a:pPr marL="171450" indent="-171450">
              <a:buFont typeface="Arial" panose="020B0604020202020204" pitchFamily="34" charset="0"/>
              <a:buChar char="•"/>
            </a:pPr>
            <a:r>
              <a:rPr lang="en-GB" sz="1200" dirty="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dirty="0">
                <a:latin typeface="Letter-join No-Lead 6"/>
              </a:rPr>
              <a:t>TT Rockstars to secure quick recall of key multiplication and division facts.</a:t>
            </a:r>
            <a:endParaRPr lang="en-GB" dirty="0"/>
          </a:p>
          <a:p>
            <a:pPr marL="171450" indent="-171450">
              <a:buFont typeface="Arial" panose="020B0604020202020204" pitchFamily="34" charset="0"/>
              <a:buChar char="•"/>
            </a:pPr>
            <a:r>
              <a:rPr lang="en-GB" sz="1200" dirty="0">
                <a:latin typeface="Letter-join No-Lead 6"/>
              </a:rPr>
              <a:t>Hit the Button- a free online maths game to help with quick recall of multiplication and division facts.</a:t>
            </a:r>
          </a:p>
          <a:p>
            <a:pPr marL="171450" indent="-171450">
              <a:buFont typeface="Arial" panose="020B0604020202020204" pitchFamily="34" charset="0"/>
              <a:buChar char="•"/>
            </a:pPr>
            <a:r>
              <a:rPr lang="en-GB" sz="1200" dirty="0">
                <a:latin typeface="Letter-join No-Lead 6"/>
              </a:rPr>
              <a:t>Spelling of Year 5 and 6 words.</a:t>
            </a:r>
          </a:p>
          <a:p>
            <a:pPr marL="171450" indent="-171450">
              <a:buFont typeface="Arial" panose="020B0604020202020204" pitchFamily="34" charset="0"/>
              <a:buChar char="•"/>
            </a:pPr>
            <a:r>
              <a:rPr lang="en-GB" sz="1200">
                <a:latin typeface="Letter-join No-Lead 6"/>
              </a:rPr>
              <a:t>Supporting</a:t>
            </a:r>
            <a:r>
              <a:rPr lang="en-GB" sz="1200" dirty="0">
                <a:latin typeface="Letter-join No-Lead 6"/>
              </a:rPr>
              <a:t> with specific weekly homework given on Fridays and to be returned on Thursdays.</a:t>
            </a:r>
          </a:p>
        </p:txBody>
      </p:sp>
      <p:sp>
        <p:nvSpPr>
          <p:cNvPr id="34" name="TextBox 33">
            <a:extLst>
              <a:ext uri="{FF2B5EF4-FFF2-40B4-BE49-F238E27FC236}">
                <a16:creationId xmlns:a16="http://schemas.microsoft.com/office/drawing/2014/main" id="{9CE686A4-D55E-678D-0570-001401DF1FAB}"/>
              </a:ext>
            </a:extLst>
          </p:cNvPr>
          <p:cNvSpPr txBox="1"/>
          <p:nvPr/>
        </p:nvSpPr>
        <p:spPr>
          <a:xfrm>
            <a:off x="473395" y="5531433"/>
            <a:ext cx="2709640"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MFL</a:t>
            </a:r>
          </a:p>
          <a:p>
            <a:pPr algn="ctr"/>
            <a:endParaRPr lang="en-GB" sz="1200" u="sng" dirty="0">
              <a:latin typeface="Letter-join No-Lead 6" panose="02000505000000020003" pitchFamily="50" charset="0"/>
            </a:endParaRPr>
          </a:p>
          <a:p>
            <a:pPr algn="ctr"/>
            <a:r>
              <a:rPr lang="en-GB" sz="1200" dirty="0">
                <a:latin typeface="Letter-join No-Lead 6"/>
              </a:rPr>
              <a:t>In French we will be focusing on what a typical school day is like and locations that can be found in the school setting.</a:t>
            </a:r>
          </a:p>
        </p:txBody>
      </p:sp>
      <p:pic>
        <p:nvPicPr>
          <p:cNvPr id="35" name="Picture 32" descr="Flag of france - Free vector clipart images on creazilla.com">
            <a:extLst>
              <a:ext uri="{FF2B5EF4-FFF2-40B4-BE49-F238E27FC236}">
                <a16:creationId xmlns:a16="http://schemas.microsoft.com/office/drawing/2014/main" id="{6184206A-41A8-A543-E56D-1F86B3D393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68768">
            <a:off x="188614" y="5665308"/>
            <a:ext cx="527156" cy="7479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50516" y="1462646"/>
            <a:ext cx="2960077" cy="249299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a:t>
            </a:r>
            <a:endParaRPr lang="en-US" dirty="0">
              <a:highlight>
                <a:srgbClr val="FFFF00"/>
              </a:highlight>
            </a:endParaRPr>
          </a:p>
          <a:p>
            <a:pPr algn="ctr"/>
            <a:endParaRPr lang="en-GB" sz="1200" u="sng" dirty="0">
              <a:latin typeface="Letter-join No-Lead 6" panose="02000505000000020003" pitchFamily="50" charset="0"/>
            </a:endParaRPr>
          </a:p>
          <a:p>
            <a:pPr algn="ctr"/>
            <a:r>
              <a:rPr lang="en-GB" sz="1200" dirty="0">
                <a:latin typeface="Letter-join No-Lead 6"/>
              </a:rPr>
              <a:t>In indoor PE we will be exploring floorwork and benches in gymnastics, building well-executed sequences and travelling and balancing in more advanced ways.</a:t>
            </a:r>
          </a:p>
          <a:p>
            <a:pPr algn="ctr"/>
            <a:endParaRPr lang="en-GB" sz="1200" dirty="0">
              <a:latin typeface="Letter-join No-Lead 6" panose="02000505000000020003" pitchFamily="50" charset="0"/>
            </a:endParaRPr>
          </a:p>
          <a:p>
            <a:pPr algn="ctr"/>
            <a:r>
              <a:rPr lang="en-GB" sz="1200" dirty="0">
                <a:latin typeface="Letter-join No-Lead 6"/>
              </a:rPr>
              <a:t>In outdoor PE, we will focus on. Invasion games building skills in passing, receiving, attacking, defending and strategic game-play</a:t>
            </a:r>
          </a:p>
          <a:p>
            <a:pPr algn="ctr"/>
            <a:endParaRPr lang="en-GB" sz="1200" dirty="0">
              <a:latin typeface="Letter-join No-Lead 6" panose="02000505000000020003" pitchFamily="50" charset="0"/>
            </a:endParaRP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765388">
            <a:off x="7164004" y="1364032"/>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388092" y="4363699"/>
            <a:ext cx="2081919"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RE</a:t>
            </a:r>
          </a:p>
          <a:p>
            <a:pPr algn="ctr"/>
            <a:endParaRPr lang="en-GB" sz="1200" dirty="0">
              <a:latin typeface="Letter-join No-Lead 6" panose="02000505000000020003" pitchFamily="50" charset="0"/>
            </a:endParaRPr>
          </a:p>
          <a:p>
            <a:pPr algn="ctr"/>
            <a:r>
              <a:rPr lang="en-GB" sz="1200" dirty="0">
                <a:latin typeface="Letter-join No-Lead 6"/>
              </a:rPr>
              <a:t>Our ‘Big Question’ this half term i</a:t>
            </a:r>
            <a:r>
              <a:rPr lang="en-GB" sz="1200" dirty="0">
                <a:latin typeface="Letter-join No-Lead 6" panose="02000505000000020003" pitchFamily="50" charset="0"/>
              </a:rPr>
              <a:t>s ‘What does it mean to be Humanist in Britain today?’ We will identify some of the core values of Humanists, how they put their beliefs and values intro practice.</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74556debc309f4b4478ca826e20416bd">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2a9c8adfa4497de0dafb6bc8c4f60667"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SharedWithUsers xmlns="e5b96425-6c5e-47e5-8e3c-66a165e9bc6d">
      <UserInfo>
        <DisplayName/>
        <AccountId xsi:nil="true"/>
        <AccountType/>
      </UserInfo>
    </SharedWithUsers>
  </documentManagement>
</p:properties>
</file>

<file path=customXml/itemProps1.xml><?xml version="1.0" encoding="utf-8"?>
<ds:datastoreItem xmlns:ds="http://schemas.openxmlformats.org/officeDocument/2006/customXml" ds:itemID="{A73B6D00-6368-47DC-8161-57DAEA32EDC7}"/>
</file>

<file path=customXml/itemProps2.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3.xml><?xml version="1.0" encoding="utf-8"?>
<ds:datastoreItem xmlns:ds="http://schemas.openxmlformats.org/officeDocument/2006/customXml" ds:itemID="{22DD5C8D-9D19-411A-856C-B32D4E4166BA}">
  <ds:schemaRefs>
    <ds:schemaRef ds:uri="529c40e8-0bab-43d5-8ec0-07f08635fbc7"/>
    <ds:schemaRef ds:uri="e5b96425-6c5e-47e5-8e3c-66a165e9bc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00d88ee-b9c9-43dc-afb7-fdfd69f3dfd1"/>
    <ds:schemaRef ds:uri="bfd4a97d-046b-4eea-b3a8-2f3ec27d2b5e"/>
  </ds:schemaRefs>
</ds:datastoreItem>
</file>

<file path=docProps/app.xml><?xml version="1.0" encoding="utf-8"?>
<Properties xmlns="http://schemas.openxmlformats.org/officeDocument/2006/extended-properties" xmlns:vt="http://schemas.openxmlformats.org/officeDocument/2006/docPropsVTypes">
  <Template>TM02892315[[fn=Wisp]]</Template>
  <TotalTime>245</TotalTime>
  <Words>479</Words>
  <Application>Microsoft Office PowerPoint</Application>
  <PresentationFormat>Widescreen</PresentationFormat>
  <Paragraphs>40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Letter-join No-Lead 6</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lastModifiedBy>Chloe Taylor</cp:lastModifiedBy>
  <cp:revision>162</cp:revision>
  <dcterms:created xsi:type="dcterms:W3CDTF">2025-03-25T13:02:34Z</dcterms:created>
  <dcterms:modified xsi:type="dcterms:W3CDTF">2025-11-10T15:08:41Z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y fmtid="{D5CDD505-2E9C-101B-9397-08002B2CF9AE}" pid="4" name="Order">
    <vt:r8>3790000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