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ED6DE7-0890-F072-55F3-C9DA3D10D658}" v="285" dt="2025-10-31T10:14:00.0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Taylor" userId="S::etaylor@waps.shiresmat.org.uk::8cd44760-8ac6-486c-b886-24ecc4f03a60" providerId="AD" clId="Web-{4CED6DE7-0890-F072-55F3-C9DA3D10D658}"/>
    <pc:docChg chg="modSld">
      <pc:chgData name="Emily Taylor" userId="S::etaylor@waps.shiresmat.org.uk::8cd44760-8ac6-486c-b886-24ecc4f03a60" providerId="AD" clId="Web-{4CED6DE7-0890-F072-55F3-C9DA3D10D658}" dt="2025-10-31T10:14:00.036" v="144" actId="14100"/>
      <pc:docMkLst>
        <pc:docMk/>
      </pc:docMkLst>
      <pc:sldChg chg="modSp">
        <pc:chgData name="Emily Taylor" userId="S::etaylor@waps.shiresmat.org.uk::8cd44760-8ac6-486c-b886-24ecc4f03a60" providerId="AD" clId="Web-{4CED6DE7-0890-F072-55F3-C9DA3D10D658}" dt="2025-10-31T10:14:00.036" v="144" actId="14100"/>
        <pc:sldMkLst>
          <pc:docMk/>
          <pc:sldMk cId="1274623292" sldId="257"/>
        </pc:sldMkLst>
        <pc:spChg chg="mod">
          <ac:chgData name="Emily Taylor" userId="S::etaylor@waps.shiresmat.org.uk::8cd44760-8ac6-486c-b886-24ecc4f03a60" providerId="AD" clId="Web-{4CED6DE7-0890-F072-55F3-C9DA3D10D658}" dt="2025-10-31T10:14:00.036" v="144" actId="14100"/>
          <ac:spMkLst>
            <pc:docMk/>
            <pc:sldMk cId="1274623292" sldId="257"/>
            <ac:spMk id="20" creationId="{29CA6393-8089-EE92-4982-4614E90E259A}"/>
          </ac:spMkLst>
        </pc:spChg>
      </pc:sldChg>
    </pc:docChg>
  </pc:docChgLst>
  <pc:docChgLst>
    <pc:chgData name="Katharine Green" userId="S::kgreen@waps.shiresmat.org.uk::1ccbb529-e0b3-4182-8341-c282a2b99bd0" providerId="AD" clId="Web-{9F3B8913-ED46-12CE-AAB1-09F2847B47E5}"/>
    <pc:docChg chg="modSld">
      <pc:chgData name="Katharine Green" userId="S::kgreen@waps.shiresmat.org.uk::1ccbb529-e0b3-4182-8341-c282a2b99bd0" providerId="AD" clId="Web-{9F3B8913-ED46-12CE-AAB1-09F2847B47E5}" dt="2025-10-22T16:10:27.733" v="171" actId="14100"/>
      <pc:docMkLst>
        <pc:docMk/>
      </pc:docMkLst>
      <pc:sldChg chg="modSp">
        <pc:chgData name="Katharine Green" userId="S::kgreen@waps.shiresmat.org.uk::1ccbb529-e0b3-4182-8341-c282a2b99bd0" providerId="AD" clId="Web-{9F3B8913-ED46-12CE-AAB1-09F2847B47E5}" dt="2025-10-22T16:10:27.733" v="171" actId="14100"/>
        <pc:sldMkLst>
          <pc:docMk/>
          <pc:sldMk cId="1274623292" sldId="257"/>
        </pc:sldMkLst>
        <pc:spChg chg="mod">
          <ac:chgData name="Katharine Green" userId="S::kgreen@waps.shiresmat.org.uk::1ccbb529-e0b3-4182-8341-c282a2b99bd0" providerId="AD" clId="Web-{9F3B8913-ED46-12CE-AAB1-09F2847B47E5}" dt="2025-10-22T16:10:27.733" v="171" actId="14100"/>
          <ac:spMkLst>
            <pc:docMk/>
            <pc:sldMk cId="1274623292" sldId="257"/>
            <ac:spMk id="17" creationId="{A33BA666-2C00-C651-76E1-7F1C2F7A3113}"/>
          </ac:spMkLst>
        </pc:spChg>
        <pc:spChg chg="mod">
          <ac:chgData name="Katharine Green" userId="S::kgreen@waps.shiresmat.org.uk::1ccbb529-e0b3-4182-8341-c282a2b99bd0" providerId="AD" clId="Web-{9F3B8913-ED46-12CE-AAB1-09F2847B47E5}" dt="2025-10-22T16:09:58.996" v="163" actId="1076"/>
          <ac:spMkLst>
            <pc:docMk/>
            <pc:sldMk cId="1274623292" sldId="257"/>
            <ac:spMk id="22" creationId="{FFE11EB2-0B15-7898-6BAC-BB9FCAB1D810}"/>
          </ac:spMkLst>
        </pc:spChg>
        <pc:spChg chg="mod">
          <ac:chgData name="Katharine Green" userId="S::kgreen@waps.shiresmat.org.uk::1ccbb529-e0b3-4182-8341-c282a2b99bd0" providerId="AD" clId="Web-{9F3B8913-ED46-12CE-AAB1-09F2847B47E5}" dt="2025-10-22T16:07:53.780" v="73" actId="20577"/>
          <ac:spMkLst>
            <pc:docMk/>
            <pc:sldMk cId="1274623292" sldId="257"/>
            <ac:spMk id="24" creationId="{C7E125DF-D310-D8D3-AFEF-DF9172C4876A}"/>
          </ac:spMkLst>
        </pc:spChg>
        <pc:spChg chg="mod">
          <ac:chgData name="Katharine Green" userId="S::kgreen@waps.shiresmat.org.uk::1ccbb529-e0b3-4182-8341-c282a2b99bd0" providerId="AD" clId="Web-{9F3B8913-ED46-12CE-AAB1-09F2847B47E5}" dt="2025-10-22T16:10:05.528" v="164" actId="1076"/>
          <ac:spMkLst>
            <pc:docMk/>
            <pc:sldMk cId="1274623292" sldId="257"/>
            <ac:spMk id="36" creationId="{93CADD42-8744-0E1B-66E6-3AAE574A057D}"/>
          </ac:spMkLst>
        </pc:spChg>
        <pc:spChg chg="mod">
          <ac:chgData name="Katharine Green" userId="S::kgreen@waps.shiresmat.org.uk::1ccbb529-e0b3-4182-8341-c282a2b99bd0" providerId="AD" clId="Web-{9F3B8913-ED46-12CE-AAB1-09F2847B47E5}" dt="2025-10-22T16:09:43.448" v="159" actId="20577"/>
          <ac:spMkLst>
            <pc:docMk/>
            <pc:sldMk cId="1274623292" sldId="257"/>
            <ac:spMk id="38" creationId="{5B8B1F70-505B-0EF0-EF07-7C9271EFA085}"/>
          </ac:spMkLst>
        </pc:spChg>
        <pc:picChg chg="mod">
          <ac:chgData name="Katharine Green" userId="S::kgreen@waps.shiresmat.org.uk::1ccbb529-e0b3-4182-8341-c282a2b99bd0" providerId="AD" clId="Web-{9F3B8913-ED46-12CE-AAB1-09F2847B47E5}" dt="2025-10-22T16:10:08.419" v="165" actId="1076"/>
          <ac:picMkLst>
            <pc:docMk/>
            <pc:sldMk cId="1274623292" sldId="257"/>
            <ac:picMk id="37" creationId="{31D34F00-17C6-49EF-975A-B147CCA3110B}"/>
          </ac:picMkLst>
        </pc:picChg>
        <pc:picChg chg="mod">
          <ac:chgData name="Katharine Green" userId="S::kgreen@waps.shiresmat.org.uk::1ccbb529-e0b3-4182-8341-c282a2b99bd0" providerId="AD" clId="Web-{9F3B8913-ED46-12CE-AAB1-09F2847B47E5}" dt="2025-10-22T16:10:21.342" v="170" actId="1076"/>
          <ac:picMkLst>
            <pc:docMk/>
            <pc:sldMk cId="1274623292" sldId="257"/>
            <ac:picMk id="1048" creationId="{D4C5B38C-405F-579A-99A8-3D90622B9B42}"/>
          </ac:picMkLst>
        </pc:picChg>
        <pc:picChg chg="mod">
          <ac:chgData name="Katharine Green" userId="S::kgreen@waps.shiresmat.org.uk::1ccbb529-e0b3-4182-8341-c282a2b99bd0" providerId="AD" clId="Web-{9F3B8913-ED46-12CE-AAB1-09F2847B47E5}" dt="2025-10-22T16:09:56.402" v="162" actId="1076"/>
          <ac:picMkLst>
            <pc:docMk/>
            <pc:sldMk cId="1274623292" sldId="257"/>
            <ac:picMk id="1064" creationId="{06073C55-A75B-A6B6-4FE3-795E1302AA12}"/>
          </ac:picMkLst>
        </pc:picChg>
      </pc:sldChg>
    </pc:docChg>
  </pc:docChgLst>
  <pc:docChgLst>
    <pc:chgData name="Shanice Steele" userId="72ce7f5d-25c2-49bf-a695-cbe4cf3e1fb9" providerId="ADAL" clId="{7750A57A-2C50-4AD6-B048-E73E052B6CCD}"/>
    <pc:docChg chg="custSel modSld">
      <pc:chgData name="Shanice Steele" userId="72ce7f5d-25c2-49bf-a695-cbe4cf3e1fb9" providerId="ADAL" clId="{7750A57A-2C50-4AD6-B048-E73E052B6CCD}" dt="2025-10-22T15:33:58.637" v="755" actId="313"/>
      <pc:docMkLst>
        <pc:docMk/>
      </pc:docMkLst>
      <pc:sldChg chg="addSp delSp modSp mod">
        <pc:chgData name="Shanice Steele" userId="72ce7f5d-25c2-49bf-a695-cbe4cf3e1fb9" providerId="ADAL" clId="{7750A57A-2C50-4AD6-B048-E73E052B6CCD}" dt="2025-10-22T15:33:58.637" v="755" actId="313"/>
        <pc:sldMkLst>
          <pc:docMk/>
          <pc:sldMk cId="1274623292" sldId="257"/>
        </pc:sldMkLst>
        <pc:spChg chg="mod">
          <ac:chgData name="Shanice Steele" userId="72ce7f5d-25c2-49bf-a695-cbe4cf3e1fb9" providerId="ADAL" clId="{7750A57A-2C50-4AD6-B048-E73E052B6CCD}" dt="2025-10-22T14:42:04.764" v="1" actId="20577"/>
          <ac:spMkLst>
            <pc:docMk/>
            <pc:sldMk cId="1274623292" sldId="257"/>
            <ac:spMk id="10" creationId="{95C54EFA-DA48-9B77-C530-1677146F1E01}"/>
          </ac:spMkLst>
        </pc:spChg>
        <pc:spChg chg="mod">
          <ac:chgData name="Shanice Steele" userId="72ce7f5d-25c2-49bf-a695-cbe4cf3e1fb9" providerId="ADAL" clId="{7750A57A-2C50-4AD6-B048-E73E052B6CCD}" dt="2025-10-22T15:19:52.628" v="590" actId="13926"/>
          <ac:spMkLst>
            <pc:docMk/>
            <pc:sldMk cId="1274623292" sldId="257"/>
            <ac:spMk id="11" creationId="{1C6BB8E7-01D9-B22E-D06F-0E24458E32C4}"/>
          </ac:spMkLst>
        </pc:spChg>
        <pc:spChg chg="mod">
          <ac:chgData name="Shanice Steele" userId="72ce7f5d-25c2-49bf-a695-cbe4cf3e1fb9" providerId="ADAL" clId="{7750A57A-2C50-4AD6-B048-E73E052B6CCD}" dt="2025-10-22T14:56:38.986" v="364" actId="14100"/>
          <ac:spMkLst>
            <pc:docMk/>
            <pc:sldMk cId="1274623292" sldId="257"/>
            <ac:spMk id="12" creationId="{35A0BF1D-F830-005F-7602-547A5210B83C}"/>
          </ac:spMkLst>
        </pc:spChg>
        <pc:spChg chg="mod">
          <ac:chgData name="Shanice Steele" userId="72ce7f5d-25c2-49bf-a695-cbe4cf3e1fb9" providerId="ADAL" clId="{7750A57A-2C50-4AD6-B048-E73E052B6CCD}" dt="2025-10-22T14:53:09.152" v="356" actId="13926"/>
          <ac:spMkLst>
            <pc:docMk/>
            <pc:sldMk cId="1274623292" sldId="257"/>
            <ac:spMk id="16" creationId="{92E4A929-381B-368A-49D4-26D4B2B1359E}"/>
          </ac:spMkLst>
        </pc:spChg>
        <pc:spChg chg="mod">
          <ac:chgData name="Shanice Steele" userId="72ce7f5d-25c2-49bf-a695-cbe4cf3e1fb9" providerId="ADAL" clId="{7750A57A-2C50-4AD6-B048-E73E052B6CCD}" dt="2025-10-22T15:01:21.904" v="459" actId="13926"/>
          <ac:spMkLst>
            <pc:docMk/>
            <pc:sldMk cId="1274623292" sldId="257"/>
            <ac:spMk id="17" creationId="{A33BA666-2C00-C651-76E1-7F1C2F7A3113}"/>
          </ac:spMkLst>
        </pc:spChg>
        <pc:spChg chg="mod">
          <ac:chgData name="Shanice Steele" userId="72ce7f5d-25c2-49bf-a695-cbe4cf3e1fb9" providerId="ADAL" clId="{7750A57A-2C50-4AD6-B048-E73E052B6CCD}" dt="2025-10-22T14:53:40.506" v="360" actId="13926"/>
          <ac:spMkLst>
            <pc:docMk/>
            <pc:sldMk cId="1274623292" sldId="257"/>
            <ac:spMk id="20" creationId="{29CA6393-8089-EE92-4982-4614E90E259A}"/>
          </ac:spMkLst>
        </pc:spChg>
        <pc:spChg chg="mod">
          <ac:chgData name="Shanice Steele" userId="72ce7f5d-25c2-49bf-a695-cbe4cf3e1fb9" providerId="ADAL" clId="{7750A57A-2C50-4AD6-B048-E73E052B6CCD}" dt="2025-10-22T14:42:30.617" v="25" actId="20577"/>
          <ac:spMkLst>
            <pc:docMk/>
            <pc:sldMk cId="1274623292" sldId="257"/>
            <ac:spMk id="22" creationId="{FFE11EB2-0B15-7898-6BAC-BB9FCAB1D810}"/>
          </ac:spMkLst>
        </pc:spChg>
        <pc:spChg chg="mod">
          <ac:chgData name="Shanice Steele" userId="72ce7f5d-25c2-49bf-a695-cbe4cf3e1fb9" providerId="ADAL" clId="{7750A57A-2C50-4AD6-B048-E73E052B6CCD}" dt="2025-10-22T14:53:24.649" v="357" actId="13926"/>
          <ac:spMkLst>
            <pc:docMk/>
            <pc:sldMk cId="1274623292" sldId="257"/>
            <ac:spMk id="24" creationId="{C7E125DF-D310-D8D3-AFEF-DF9172C4876A}"/>
          </ac:spMkLst>
        </pc:spChg>
        <pc:spChg chg="mod">
          <ac:chgData name="Shanice Steele" userId="72ce7f5d-25c2-49bf-a695-cbe4cf3e1fb9" providerId="ADAL" clId="{7750A57A-2C50-4AD6-B048-E73E052B6CCD}" dt="2025-10-22T15:33:58.637" v="755" actId="313"/>
          <ac:spMkLst>
            <pc:docMk/>
            <pc:sldMk cId="1274623292" sldId="257"/>
            <ac:spMk id="25" creationId="{35B164B7-B96D-1ECE-61D4-40EA3ED87427}"/>
          </ac:spMkLst>
        </pc:spChg>
        <pc:spChg chg="mod">
          <ac:chgData name="Shanice Steele" userId="72ce7f5d-25c2-49bf-a695-cbe4cf3e1fb9" providerId="ADAL" clId="{7750A57A-2C50-4AD6-B048-E73E052B6CCD}" dt="2025-10-22T14:54:01.490" v="362" actId="13926"/>
          <ac:spMkLst>
            <pc:docMk/>
            <pc:sldMk cId="1274623292" sldId="257"/>
            <ac:spMk id="34" creationId="{9CE686A4-D55E-678D-0570-001401DF1FAB}"/>
          </ac:spMkLst>
        </pc:spChg>
        <pc:spChg chg="mod">
          <ac:chgData name="Shanice Steele" userId="72ce7f5d-25c2-49bf-a695-cbe4cf3e1fb9" providerId="ADAL" clId="{7750A57A-2C50-4AD6-B048-E73E052B6CCD}" dt="2025-10-22T15:18:35.347" v="570" actId="13926"/>
          <ac:spMkLst>
            <pc:docMk/>
            <pc:sldMk cId="1274623292" sldId="257"/>
            <ac:spMk id="36" creationId="{93CADD42-8744-0E1B-66E6-3AAE574A057D}"/>
          </ac:spMkLst>
        </pc:spChg>
        <pc:spChg chg="mod">
          <ac:chgData name="Shanice Steele" userId="72ce7f5d-25c2-49bf-a695-cbe4cf3e1fb9" providerId="ADAL" clId="{7750A57A-2C50-4AD6-B048-E73E052B6CCD}" dt="2025-10-22T14:53:46.523" v="361" actId="13926"/>
          <ac:spMkLst>
            <pc:docMk/>
            <pc:sldMk cId="1274623292" sldId="257"/>
            <ac:spMk id="38" creationId="{5B8B1F70-505B-0EF0-EF07-7C9271EFA085}"/>
          </ac:spMkLst>
        </pc:spChg>
        <pc:picChg chg="add mod">
          <ac:chgData name="Shanice Steele" userId="72ce7f5d-25c2-49bf-a695-cbe4cf3e1fb9" providerId="ADAL" clId="{7750A57A-2C50-4AD6-B048-E73E052B6CCD}" dt="2025-10-22T14:48:32.335" v="78" actId="1076"/>
          <ac:picMkLst>
            <pc:docMk/>
            <pc:sldMk cId="1274623292" sldId="257"/>
            <ac:picMk id="3" creationId="{A5280A94-606B-26E5-3592-7205E4C66365}"/>
          </ac:picMkLst>
        </pc:picChg>
        <pc:picChg chg="mod">
          <ac:chgData name="Shanice Steele" userId="72ce7f5d-25c2-49bf-a695-cbe4cf3e1fb9" providerId="ADAL" clId="{7750A57A-2C50-4AD6-B048-E73E052B6CCD}" dt="2025-10-22T14:42:15.757" v="12" actId="1076"/>
          <ac:picMkLst>
            <pc:docMk/>
            <pc:sldMk cId="1274623292" sldId="257"/>
            <ac:picMk id="37" creationId="{31D34F00-17C6-49EF-975A-B147CCA3110B}"/>
          </ac:picMkLst>
        </pc:picChg>
      </pc:sldChg>
    </pc:docChg>
  </pc:docChgLst>
  <pc:docChgLst>
    <pc:chgData name="Hollie Heffernan" userId="S::hheffernan@waps.shiresmat.org.uk::ce0272eb-bfb7-4bf2-83bc-8296f17cb334" providerId="AD" clId="Web-{6A1877CB-7ABA-5FCA-27DF-267C57EE9464}"/>
    <pc:docChg chg="modSld">
      <pc:chgData name="Hollie Heffernan" userId="S::hheffernan@waps.shiresmat.org.uk::ce0272eb-bfb7-4bf2-83bc-8296f17cb334" providerId="AD" clId="Web-{6A1877CB-7ABA-5FCA-27DF-267C57EE9464}" dt="2025-10-22T15:44:41.840" v="268" actId="20577"/>
      <pc:docMkLst>
        <pc:docMk/>
      </pc:docMkLst>
      <pc:sldChg chg="modSp">
        <pc:chgData name="Hollie Heffernan" userId="S::hheffernan@waps.shiresmat.org.uk::ce0272eb-bfb7-4bf2-83bc-8296f17cb334" providerId="AD" clId="Web-{6A1877CB-7ABA-5FCA-27DF-267C57EE9464}" dt="2025-10-22T15:44:41.840" v="268" actId="20577"/>
        <pc:sldMkLst>
          <pc:docMk/>
          <pc:sldMk cId="1274623292" sldId="257"/>
        </pc:sldMkLst>
        <pc:spChg chg="mod">
          <ac:chgData name="Hollie Heffernan" userId="S::hheffernan@waps.shiresmat.org.uk::ce0272eb-bfb7-4bf2-83bc-8296f17cb334" providerId="AD" clId="Web-{6A1877CB-7ABA-5FCA-27DF-267C57EE9464}" dt="2025-10-22T14:53:27.805" v="86" actId="20577"/>
          <ac:spMkLst>
            <pc:docMk/>
            <pc:sldMk cId="1274623292" sldId="257"/>
            <ac:spMk id="17" creationId="{A33BA666-2C00-C651-76E1-7F1C2F7A3113}"/>
          </ac:spMkLst>
        </pc:spChg>
        <pc:spChg chg="mod">
          <ac:chgData name="Hollie Heffernan" userId="S::hheffernan@waps.shiresmat.org.uk::ce0272eb-bfb7-4bf2-83bc-8296f17cb334" providerId="AD" clId="Web-{6A1877CB-7ABA-5FCA-27DF-267C57EE9464}" dt="2025-10-22T15:44:41.840" v="268" actId="20577"/>
          <ac:spMkLst>
            <pc:docMk/>
            <pc:sldMk cId="1274623292" sldId="257"/>
            <ac:spMk id="34" creationId="{9CE686A4-D55E-678D-0570-001401DF1FA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EFC2A-C600-ADF6-C665-26EDC09D48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7C0667C-2459-EA80-E565-0297EAF3C7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01A3129-2301-77B4-A263-18CA751D92E6}"/>
              </a:ext>
            </a:extLst>
          </p:cNvPr>
          <p:cNvSpPr>
            <a:spLocks noGrp="1"/>
          </p:cNvSpPr>
          <p:nvPr>
            <p:ph type="dt" sz="half" idx="10"/>
          </p:nvPr>
        </p:nvSpPr>
        <p:spPr/>
        <p:txBody>
          <a:bodyPr/>
          <a:lstStyle/>
          <a:p>
            <a:fld id="{0DC8AAB8-335D-4F99-9E9F-9118B83745A6}" type="datetimeFigureOut">
              <a:rPr lang="en-GB" smtClean="0"/>
              <a:t>31/10/2025</a:t>
            </a:fld>
            <a:endParaRPr lang="en-GB"/>
          </a:p>
        </p:txBody>
      </p:sp>
      <p:sp>
        <p:nvSpPr>
          <p:cNvPr id="5" name="Footer Placeholder 4">
            <a:extLst>
              <a:ext uri="{FF2B5EF4-FFF2-40B4-BE49-F238E27FC236}">
                <a16:creationId xmlns:a16="http://schemas.microsoft.com/office/drawing/2014/main" id="{5CD31B81-6B02-6B4F-597E-AE07F41255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A77E7D-F8BB-9636-9BFD-C4E0867507E1}"/>
              </a:ext>
            </a:extLst>
          </p:cNvPr>
          <p:cNvSpPr>
            <a:spLocks noGrp="1"/>
          </p:cNvSpPr>
          <p:nvPr>
            <p:ph type="sldNum" sz="quarter" idx="12"/>
          </p:nvPr>
        </p:nvSpPr>
        <p:spPr/>
        <p:txBody>
          <a:bodyPr/>
          <a:lstStyle/>
          <a:p>
            <a:fld id="{F6D5CF7E-6EC5-4FF4-A502-168C4E47C45D}" type="slidenum">
              <a:rPr lang="en-GB" smtClean="0"/>
              <a:t>‹#›</a:t>
            </a:fld>
            <a:endParaRPr lang="en-GB"/>
          </a:p>
        </p:txBody>
      </p:sp>
    </p:spTree>
    <p:extLst>
      <p:ext uri="{BB962C8B-B14F-4D97-AF65-F5344CB8AC3E}">
        <p14:creationId xmlns:p14="http://schemas.microsoft.com/office/powerpoint/2010/main" val="208740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F3803-389F-A1D8-3EED-41525FCDFF6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910775-C225-AB1F-F7D3-334F59AAEA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661E16-3F12-D488-F469-49AA6B262DF8}"/>
              </a:ext>
            </a:extLst>
          </p:cNvPr>
          <p:cNvSpPr>
            <a:spLocks noGrp="1"/>
          </p:cNvSpPr>
          <p:nvPr>
            <p:ph type="dt" sz="half" idx="10"/>
          </p:nvPr>
        </p:nvSpPr>
        <p:spPr/>
        <p:txBody>
          <a:bodyPr/>
          <a:lstStyle/>
          <a:p>
            <a:fld id="{0DC8AAB8-335D-4F99-9E9F-9118B83745A6}" type="datetimeFigureOut">
              <a:rPr lang="en-GB" smtClean="0"/>
              <a:t>31/10/2025</a:t>
            </a:fld>
            <a:endParaRPr lang="en-GB"/>
          </a:p>
        </p:txBody>
      </p:sp>
      <p:sp>
        <p:nvSpPr>
          <p:cNvPr id="5" name="Footer Placeholder 4">
            <a:extLst>
              <a:ext uri="{FF2B5EF4-FFF2-40B4-BE49-F238E27FC236}">
                <a16:creationId xmlns:a16="http://schemas.microsoft.com/office/drawing/2014/main" id="{AF2E4372-F7D1-A28E-7B0D-7940ADF453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F08BD0-3840-5E1B-766F-7D4508AC80E1}"/>
              </a:ext>
            </a:extLst>
          </p:cNvPr>
          <p:cNvSpPr>
            <a:spLocks noGrp="1"/>
          </p:cNvSpPr>
          <p:nvPr>
            <p:ph type="sldNum" sz="quarter" idx="12"/>
          </p:nvPr>
        </p:nvSpPr>
        <p:spPr/>
        <p:txBody>
          <a:bodyPr/>
          <a:lstStyle/>
          <a:p>
            <a:fld id="{F6D5CF7E-6EC5-4FF4-A502-168C4E47C45D}" type="slidenum">
              <a:rPr lang="en-GB" smtClean="0"/>
              <a:t>‹#›</a:t>
            </a:fld>
            <a:endParaRPr lang="en-GB"/>
          </a:p>
        </p:txBody>
      </p:sp>
    </p:spTree>
    <p:extLst>
      <p:ext uri="{BB962C8B-B14F-4D97-AF65-F5344CB8AC3E}">
        <p14:creationId xmlns:p14="http://schemas.microsoft.com/office/powerpoint/2010/main" val="2756167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489C05-AF36-663F-CAA9-0C018A3A63D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9D03658-7EEE-72D9-81D9-02C938F4D9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2E1528-B3F4-639A-315C-5A962EDC3D69}"/>
              </a:ext>
            </a:extLst>
          </p:cNvPr>
          <p:cNvSpPr>
            <a:spLocks noGrp="1"/>
          </p:cNvSpPr>
          <p:nvPr>
            <p:ph type="dt" sz="half" idx="10"/>
          </p:nvPr>
        </p:nvSpPr>
        <p:spPr/>
        <p:txBody>
          <a:bodyPr/>
          <a:lstStyle/>
          <a:p>
            <a:fld id="{0DC8AAB8-335D-4F99-9E9F-9118B83745A6}" type="datetimeFigureOut">
              <a:rPr lang="en-GB" smtClean="0"/>
              <a:t>31/10/2025</a:t>
            </a:fld>
            <a:endParaRPr lang="en-GB"/>
          </a:p>
        </p:txBody>
      </p:sp>
      <p:sp>
        <p:nvSpPr>
          <p:cNvPr id="5" name="Footer Placeholder 4">
            <a:extLst>
              <a:ext uri="{FF2B5EF4-FFF2-40B4-BE49-F238E27FC236}">
                <a16:creationId xmlns:a16="http://schemas.microsoft.com/office/drawing/2014/main" id="{7BBD0168-DCA1-78C5-38C4-5E0577C2AA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05E3EC-FD39-DB78-1BF8-518EECEF4C13}"/>
              </a:ext>
            </a:extLst>
          </p:cNvPr>
          <p:cNvSpPr>
            <a:spLocks noGrp="1"/>
          </p:cNvSpPr>
          <p:nvPr>
            <p:ph type="sldNum" sz="quarter" idx="12"/>
          </p:nvPr>
        </p:nvSpPr>
        <p:spPr/>
        <p:txBody>
          <a:bodyPr/>
          <a:lstStyle/>
          <a:p>
            <a:fld id="{F6D5CF7E-6EC5-4FF4-A502-168C4E47C45D}" type="slidenum">
              <a:rPr lang="en-GB" smtClean="0"/>
              <a:t>‹#›</a:t>
            </a:fld>
            <a:endParaRPr lang="en-GB"/>
          </a:p>
        </p:txBody>
      </p:sp>
    </p:spTree>
    <p:extLst>
      <p:ext uri="{BB962C8B-B14F-4D97-AF65-F5344CB8AC3E}">
        <p14:creationId xmlns:p14="http://schemas.microsoft.com/office/powerpoint/2010/main" val="2534901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5F09B-A794-A5FC-D85A-B7AACA0D26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6C6DCB-53BF-1514-C34E-D5B7DBE9E3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9D3E94-C5A3-700F-C7FD-0BA1CBA4F073}"/>
              </a:ext>
            </a:extLst>
          </p:cNvPr>
          <p:cNvSpPr>
            <a:spLocks noGrp="1"/>
          </p:cNvSpPr>
          <p:nvPr>
            <p:ph type="dt" sz="half" idx="10"/>
          </p:nvPr>
        </p:nvSpPr>
        <p:spPr/>
        <p:txBody>
          <a:bodyPr/>
          <a:lstStyle/>
          <a:p>
            <a:fld id="{0DC8AAB8-335D-4F99-9E9F-9118B83745A6}" type="datetimeFigureOut">
              <a:rPr lang="en-GB" smtClean="0"/>
              <a:t>31/10/2025</a:t>
            </a:fld>
            <a:endParaRPr lang="en-GB"/>
          </a:p>
        </p:txBody>
      </p:sp>
      <p:sp>
        <p:nvSpPr>
          <p:cNvPr id="5" name="Footer Placeholder 4">
            <a:extLst>
              <a:ext uri="{FF2B5EF4-FFF2-40B4-BE49-F238E27FC236}">
                <a16:creationId xmlns:a16="http://schemas.microsoft.com/office/drawing/2014/main" id="{59A6ADAD-2B00-8F26-D919-50BA5B6BA4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0AF66D-988D-6F2A-E4C5-E4FF8EF18487}"/>
              </a:ext>
            </a:extLst>
          </p:cNvPr>
          <p:cNvSpPr>
            <a:spLocks noGrp="1"/>
          </p:cNvSpPr>
          <p:nvPr>
            <p:ph type="sldNum" sz="quarter" idx="12"/>
          </p:nvPr>
        </p:nvSpPr>
        <p:spPr/>
        <p:txBody>
          <a:bodyPr/>
          <a:lstStyle/>
          <a:p>
            <a:fld id="{F6D5CF7E-6EC5-4FF4-A502-168C4E47C45D}" type="slidenum">
              <a:rPr lang="en-GB" smtClean="0"/>
              <a:t>‹#›</a:t>
            </a:fld>
            <a:endParaRPr lang="en-GB"/>
          </a:p>
        </p:txBody>
      </p:sp>
    </p:spTree>
    <p:extLst>
      <p:ext uri="{BB962C8B-B14F-4D97-AF65-F5344CB8AC3E}">
        <p14:creationId xmlns:p14="http://schemas.microsoft.com/office/powerpoint/2010/main" val="4235010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5EC13-098F-7199-1C4E-2C6E93F141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CE59B85-72DD-BA17-2D9E-A7346142CA2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9547D3-6684-9114-E0BE-B4DA421A34ED}"/>
              </a:ext>
            </a:extLst>
          </p:cNvPr>
          <p:cNvSpPr>
            <a:spLocks noGrp="1"/>
          </p:cNvSpPr>
          <p:nvPr>
            <p:ph type="dt" sz="half" idx="10"/>
          </p:nvPr>
        </p:nvSpPr>
        <p:spPr/>
        <p:txBody>
          <a:bodyPr/>
          <a:lstStyle/>
          <a:p>
            <a:fld id="{0DC8AAB8-335D-4F99-9E9F-9118B83745A6}" type="datetimeFigureOut">
              <a:rPr lang="en-GB" smtClean="0"/>
              <a:t>31/10/2025</a:t>
            </a:fld>
            <a:endParaRPr lang="en-GB"/>
          </a:p>
        </p:txBody>
      </p:sp>
      <p:sp>
        <p:nvSpPr>
          <p:cNvPr id="5" name="Footer Placeholder 4">
            <a:extLst>
              <a:ext uri="{FF2B5EF4-FFF2-40B4-BE49-F238E27FC236}">
                <a16:creationId xmlns:a16="http://schemas.microsoft.com/office/drawing/2014/main" id="{BF65249D-F3F3-8819-28C6-09B088D84B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4FD51D-0F74-4D55-5947-6A0F0EEBBF13}"/>
              </a:ext>
            </a:extLst>
          </p:cNvPr>
          <p:cNvSpPr>
            <a:spLocks noGrp="1"/>
          </p:cNvSpPr>
          <p:nvPr>
            <p:ph type="sldNum" sz="quarter" idx="12"/>
          </p:nvPr>
        </p:nvSpPr>
        <p:spPr/>
        <p:txBody>
          <a:bodyPr/>
          <a:lstStyle/>
          <a:p>
            <a:fld id="{F6D5CF7E-6EC5-4FF4-A502-168C4E47C45D}" type="slidenum">
              <a:rPr lang="en-GB" smtClean="0"/>
              <a:t>‹#›</a:t>
            </a:fld>
            <a:endParaRPr lang="en-GB"/>
          </a:p>
        </p:txBody>
      </p:sp>
    </p:spTree>
    <p:extLst>
      <p:ext uri="{BB962C8B-B14F-4D97-AF65-F5344CB8AC3E}">
        <p14:creationId xmlns:p14="http://schemas.microsoft.com/office/powerpoint/2010/main" val="3374883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B27D6-07A6-324F-8A74-7C9CFDE4737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E9F621B-DD9B-6BFB-A71A-576F185E4B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E92661-0721-B1BA-D3D1-0DCBFA72C1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5B08DE4-6BBE-821E-CEAC-2E634F8B7F9A}"/>
              </a:ext>
            </a:extLst>
          </p:cNvPr>
          <p:cNvSpPr>
            <a:spLocks noGrp="1"/>
          </p:cNvSpPr>
          <p:nvPr>
            <p:ph type="dt" sz="half" idx="10"/>
          </p:nvPr>
        </p:nvSpPr>
        <p:spPr/>
        <p:txBody>
          <a:bodyPr/>
          <a:lstStyle/>
          <a:p>
            <a:fld id="{0DC8AAB8-335D-4F99-9E9F-9118B83745A6}" type="datetimeFigureOut">
              <a:rPr lang="en-GB" smtClean="0"/>
              <a:t>31/10/2025</a:t>
            </a:fld>
            <a:endParaRPr lang="en-GB"/>
          </a:p>
        </p:txBody>
      </p:sp>
      <p:sp>
        <p:nvSpPr>
          <p:cNvPr id="6" name="Footer Placeholder 5">
            <a:extLst>
              <a:ext uri="{FF2B5EF4-FFF2-40B4-BE49-F238E27FC236}">
                <a16:creationId xmlns:a16="http://schemas.microsoft.com/office/drawing/2014/main" id="{00437AB1-14E3-2C06-62B0-86C440670B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EE4ABF-82AB-085E-7485-C31677BE806C}"/>
              </a:ext>
            </a:extLst>
          </p:cNvPr>
          <p:cNvSpPr>
            <a:spLocks noGrp="1"/>
          </p:cNvSpPr>
          <p:nvPr>
            <p:ph type="sldNum" sz="quarter" idx="12"/>
          </p:nvPr>
        </p:nvSpPr>
        <p:spPr/>
        <p:txBody>
          <a:bodyPr/>
          <a:lstStyle/>
          <a:p>
            <a:fld id="{F6D5CF7E-6EC5-4FF4-A502-168C4E47C45D}" type="slidenum">
              <a:rPr lang="en-GB" smtClean="0"/>
              <a:t>‹#›</a:t>
            </a:fld>
            <a:endParaRPr lang="en-GB"/>
          </a:p>
        </p:txBody>
      </p:sp>
    </p:spTree>
    <p:extLst>
      <p:ext uri="{BB962C8B-B14F-4D97-AF65-F5344CB8AC3E}">
        <p14:creationId xmlns:p14="http://schemas.microsoft.com/office/powerpoint/2010/main" val="1560737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61AFB-2D47-22C9-093F-F44CF7BE1C3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78581D-5F4A-4D27-D76F-EF59F535CE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7CAEF1-A874-A8F6-2B20-3D459550BA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0681C94-40BB-3C8E-1736-A0999BB403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A46AFD-1D76-A827-FBC6-BBCC39AC1C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A1EB0DC-DE75-F9A2-6610-C7577F400BFA}"/>
              </a:ext>
            </a:extLst>
          </p:cNvPr>
          <p:cNvSpPr>
            <a:spLocks noGrp="1"/>
          </p:cNvSpPr>
          <p:nvPr>
            <p:ph type="dt" sz="half" idx="10"/>
          </p:nvPr>
        </p:nvSpPr>
        <p:spPr/>
        <p:txBody>
          <a:bodyPr/>
          <a:lstStyle/>
          <a:p>
            <a:fld id="{0DC8AAB8-335D-4F99-9E9F-9118B83745A6}" type="datetimeFigureOut">
              <a:rPr lang="en-GB" smtClean="0"/>
              <a:t>31/10/2025</a:t>
            </a:fld>
            <a:endParaRPr lang="en-GB"/>
          </a:p>
        </p:txBody>
      </p:sp>
      <p:sp>
        <p:nvSpPr>
          <p:cNvPr id="8" name="Footer Placeholder 7">
            <a:extLst>
              <a:ext uri="{FF2B5EF4-FFF2-40B4-BE49-F238E27FC236}">
                <a16:creationId xmlns:a16="http://schemas.microsoft.com/office/drawing/2014/main" id="{E17A8E4A-DDA1-1053-80AD-80527CE0284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C2210FB-D2B0-3E62-C2BE-B99FD4905BD5}"/>
              </a:ext>
            </a:extLst>
          </p:cNvPr>
          <p:cNvSpPr>
            <a:spLocks noGrp="1"/>
          </p:cNvSpPr>
          <p:nvPr>
            <p:ph type="sldNum" sz="quarter" idx="12"/>
          </p:nvPr>
        </p:nvSpPr>
        <p:spPr/>
        <p:txBody>
          <a:bodyPr/>
          <a:lstStyle/>
          <a:p>
            <a:fld id="{F6D5CF7E-6EC5-4FF4-A502-168C4E47C45D}" type="slidenum">
              <a:rPr lang="en-GB" smtClean="0"/>
              <a:t>‹#›</a:t>
            </a:fld>
            <a:endParaRPr lang="en-GB"/>
          </a:p>
        </p:txBody>
      </p:sp>
    </p:spTree>
    <p:extLst>
      <p:ext uri="{BB962C8B-B14F-4D97-AF65-F5344CB8AC3E}">
        <p14:creationId xmlns:p14="http://schemas.microsoft.com/office/powerpoint/2010/main" val="3090090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4502D-B1D6-B787-E8C4-3837E8BF748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F99041B-D00E-C03A-975C-19EF7A5CDA31}"/>
              </a:ext>
            </a:extLst>
          </p:cNvPr>
          <p:cNvSpPr>
            <a:spLocks noGrp="1"/>
          </p:cNvSpPr>
          <p:nvPr>
            <p:ph type="dt" sz="half" idx="10"/>
          </p:nvPr>
        </p:nvSpPr>
        <p:spPr/>
        <p:txBody>
          <a:bodyPr/>
          <a:lstStyle/>
          <a:p>
            <a:fld id="{0DC8AAB8-335D-4F99-9E9F-9118B83745A6}" type="datetimeFigureOut">
              <a:rPr lang="en-GB" smtClean="0"/>
              <a:t>31/10/2025</a:t>
            </a:fld>
            <a:endParaRPr lang="en-GB"/>
          </a:p>
        </p:txBody>
      </p:sp>
      <p:sp>
        <p:nvSpPr>
          <p:cNvPr id="4" name="Footer Placeholder 3">
            <a:extLst>
              <a:ext uri="{FF2B5EF4-FFF2-40B4-BE49-F238E27FC236}">
                <a16:creationId xmlns:a16="http://schemas.microsoft.com/office/drawing/2014/main" id="{F56053B4-46C5-720D-C4FD-55F1CFE79E1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5FA124-22A5-D500-3620-27BF1F14322A}"/>
              </a:ext>
            </a:extLst>
          </p:cNvPr>
          <p:cNvSpPr>
            <a:spLocks noGrp="1"/>
          </p:cNvSpPr>
          <p:nvPr>
            <p:ph type="sldNum" sz="quarter" idx="12"/>
          </p:nvPr>
        </p:nvSpPr>
        <p:spPr/>
        <p:txBody>
          <a:bodyPr/>
          <a:lstStyle/>
          <a:p>
            <a:fld id="{F6D5CF7E-6EC5-4FF4-A502-168C4E47C45D}" type="slidenum">
              <a:rPr lang="en-GB" smtClean="0"/>
              <a:t>‹#›</a:t>
            </a:fld>
            <a:endParaRPr lang="en-GB"/>
          </a:p>
        </p:txBody>
      </p:sp>
    </p:spTree>
    <p:extLst>
      <p:ext uri="{BB962C8B-B14F-4D97-AF65-F5344CB8AC3E}">
        <p14:creationId xmlns:p14="http://schemas.microsoft.com/office/powerpoint/2010/main" val="3038356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FDD425-E2DE-4EA1-7DCE-343959C9A054}"/>
              </a:ext>
            </a:extLst>
          </p:cNvPr>
          <p:cNvSpPr>
            <a:spLocks noGrp="1"/>
          </p:cNvSpPr>
          <p:nvPr>
            <p:ph type="dt" sz="half" idx="10"/>
          </p:nvPr>
        </p:nvSpPr>
        <p:spPr/>
        <p:txBody>
          <a:bodyPr/>
          <a:lstStyle/>
          <a:p>
            <a:fld id="{0DC8AAB8-335D-4F99-9E9F-9118B83745A6}" type="datetimeFigureOut">
              <a:rPr lang="en-GB" smtClean="0"/>
              <a:t>31/10/2025</a:t>
            </a:fld>
            <a:endParaRPr lang="en-GB"/>
          </a:p>
        </p:txBody>
      </p:sp>
      <p:sp>
        <p:nvSpPr>
          <p:cNvPr id="3" name="Footer Placeholder 2">
            <a:extLst>
              <a:ext uri="{FF2B5EF4-FFF2-40B4-BE49-F238E27FC236}">
                <a16:creationId xmlns:a16="http://schemas.microsoft.com/office/drawing/2014/main" id="{56FB8192-7607-61BB-8735-5EF5E18B842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0C64EEE-C5A7-DD8B-6A0A-C50EB7438A35}"/>
              </a:ext>
            </a:extLst>
          </p:cNvPr>
          <p:cNvSpPr>
            <a:spLocks noGrp="1"/>
          </p:cNvSpPr>
          <p:nvPr>
            <p:ph type="sldNum" sz="quarter" idx="12"/>
          </p:nvPr>
        </p:nvSpPr>
        <p:spPr/>
        <p:txBody>
          <a:bodyPr/>
          <a:lstStyle/>
          <a:p>
            <a:fld id="{F6D5CF7E-6EC5-4FF4-A502-168C4E47C45D}" type="slidenum">
              <a:rPr lang="en-GB" smtClean="0"/>
              <a:t>‹#›</a:t>
            </a:fld>
            <a:endParaRPr lang="en-GB"/>
          </a:p>
        </p:txBody>
      </p:sp>
    </p:spTree>
    <p:extLst>
      <p:ext uri="{BB962C8B-B14F-4D97-AF65-F5344CB8AC3E}">
        <p14:creationId xmlns:p14="http://schemas.microsoft.com/office/powerpoint/2010/main" val="3789083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F08AE-FECE-FE2C-B4EB-C8A983E78E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B64DAF1-7A1E-A54E-DFB5-6886390CC0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31EA7B0-537E-C45A-52D6-5696A367D3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66C43B-DF58-9D8E-EC0E-0AE4B5B7D726}"/>
              </a:ext>
            </a:extLst>
          </p:cNvPr>
          <p:cNvSpPr>
            <a:spLocks noGrp="1"/>
          </p:cNvSpPr>
          <p:nvPr>
            <p:ph type="dt" sz="half" idx="10"/>
          </p:nvPr>
        </p:nvSpPr>
        <p:spPr/>
        <p:txBody>
          <a:bodyPr/>
          <a:lstStyle/>
          <a:p>
            <a:fld id="{0DC8AAB8-335D-4F99-9E9F-9118B83745A6}" type="datetimeFigureOut">
              <a:rPr lang="en-GB" smtClean="0"/>
              <a:t>31/10/2025</a:t>
            </a:fld>
            <a:endParaRPr lang="en-GB"/>
          </a:p>
        </p:txBody>
      </p:sp>
      <p:sp>
        <p:nvSpPr>
          <p:cNvPr id="6" name="Footer Placeholder 5">
            <a:extLst>
              <a:ext uri="{FF2B5EF4-FFF2-40B4-BE49-F238E27FC236}">
                <a16:creationId xmlns:a16="http://schemas.microsoft.com/office/drawing/2014/main" id="{FCB74BBB-3A3B-D3A6-B498-1B1EEF2F90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9B174A-A8FD-20B7-F2F2-9069D3FC555C}"/>
              </a:ext>
            </a:extLst>
          </p:cNvPr>
          <p:cNvSpPr>
            <a:spLocks noGrp="1"/>
          </p:cNvSpPr>
          <p:nvPr>
            <p:ph type="sldNum" sz="quarter" idx="12"/>
          </p:nvPr>
        </p:nvSpPr>
        <p:spPr/>
        <p:txBody>
          <a:bodyPr/>
          <a:lstStyle/>
          <a:p>
            <a:fld id="{F6D5CF7E-6EC5-4FF4-A502-168C4E47C45D}" type="slidenum">
              <a:rPr lang="en-GB" smtClean="0"/>
              <a:t>‹#›</a:t>
            </a:fld>
            <a:endParaRPr lang="en-GB"/>
          </a:p>
        </p:txBody>
      </p:sp>
    </p:spTree>
    <p:extLst>
      <p:ext uri="{BB962C8B-B14F-4D97-AF65-F5344CB8AC3E}">
        <p14:creationId xmlns:p14="http://schemas.microsoft.com/office/powerpoint/2010/main" val="3371878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3A09B-CBD2-17EA-0473-8EF8100F8A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CD3773A-DB09-0D7A-C8D4-9D5B7DEC41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AB1909A-1816-2C26-E93C-9E46468E83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160387-8332-F6F1-D486-9400EA4D17D5}"/>
              </a:ext>
            </a:extLst>
          </p:cNvPr>
          <p:cNvSpPr>
            <a:spLocks noGrp="1"/>
          </p:cNvSpPr>
          <p:nvPr>
            <p:ph type="dt" sz="half" idx="10"/>
          </p:nvPr>
        </p:nvSpPr>
        <p:spPr/>
        <p:txBody>
          <a:bodyPr/>
          <a:lstStyle/>
          <a:p>
            <a:fld id="{0DC8AAB8-335D-4F99-9E9F-9118B83745A6}" type="datetimeFigureOut">
              <a:rPr lang="en-GB" smtClean="0"/>
              <a:t>31/10/2025</a:t>
            </a:fld>
            <a:endParaRPr lang="en-GB"/>
          </a:p>
        </p:txBody>
      </p:sp>
      <p:sp>
        <p:nvSpPr>
          <p:cNvPr id="6" name="Footer Placeholder 5">
            <a:extLst>
              <a:ext uri="{FF2B5EF4-FFF2-40B4-BE49-F238E27FC236}">
                <a16:creationId xmlns:a16="http://schemas.microsoft.com/office/drawing/2014/main" id="{C929725A-39CF-00A7-25F8-0A8110C96E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45FC57-398A-B5C1-A0E6-BB2F2468C7BC}"/>
              </a:ext>
            </a:extLst>
          </p:cNvPr>
          <p:cNvSpPr>
            <a:spLocks noGrp="1"/>
          </p:cNvSpPr>
          <p:nvPr>
            <p:ph type="sldNum" sz="quarter" idx="12"/>
          </p:nvPr>
        </p:nvSpPr>
        <p:spPr/>
        <p:txBody>
          <a:bodyPr/>
          <a:lstStyle/>
          <a:p>
            <a:fld id="{F6D5CF7E-6EC5-4FF4-A502-168C4E47C45D}" type="slidenum">
              <a:rPr lang="en-GB" smtClean="0"/>
              <a:t>‹#›</a:t>
            </a:fld>
            <a:endParaRPr lang="en-GB"/>
          </a:p>
        </p:txBody>
      </p:sp>
    </p:spTree>
    <p:extLst>
      <p:ext uri="{BB962C8B-B14F-4D97-AF65-F5344CB8AC3E}">
        <p14:creationId xmlns:p14="http://schemas.microsoft.com/office/powerpoint/2010/main" val="2189234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3FAF87-7117-FDE2-E5DF-093D94FCC9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F136D52-ADE8-49A0-1389-F9B6BCB41E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3351EC-E88A-85D5-7FE4-634389A743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DC8AAB8-335D-4F99-9E9F-9118B83745A6}" type="datetimeFigureOut">
              <a:rPr lang="en-GB" smtClean="0"/>
              <a:t>31/10/2025</a:t>
            </a:fld>
            <a:endParaRPr lang="en-GB"/>
          </a:p>
        </p:txBody>
      </p:sp>
      <p:sp>
        <p:nvSpPr>
          <p:cNvPr id="5" name="Footer Placeholder 4">
            <a:extLst>
              <a:ext uri="{FF2B5EF4-FFF2-40B4-BE49-F238E27FC236}">
                <a16:creationId xmlns:a16="http://schemas.microsoft.com/office/drawing/2014/main" id="{40C34282-A3D7-9BCF-8860-6ADF9A72D8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DDFA772-FCF6-397B-0F0A-E817B10F56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6D5CF7E-6EC5-4FF4-A502-168C4E47C45D}" type="slidenum">
              <a:rPr lang="en-GB" smtClean="0"/>
              <a:t>‹#›</a:t>
            </a:fld>
            <a:endParaRPr lang="en-GB"/>
          </a:p>
        </p:txBody>
      </p:sp>
    </p:spTree>
    <p:extLst>
      <p:ext uri="{BB962C8B-B14F-4D97-AF65-F5344CB8AC3E}">
        <p14:creationId xmlns:p14="http://schemas.microsoft.com/office/powerpoint/2010/main" val="2679103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1.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hyperlink" Target="https://www.topmarks.co.uk/maths-games/hit-the-button" TargetMode="External"/><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Image preview">
            <a:extLst>
              <a:ext uri="{FF2B5EF4-FFF2-40B4-BE49-F238E27FC236}">
                <a16:creationId xmlns:a16="http://schemas.microsoft.com/office/drawing/2014/main" id="{EBB92364-D219-D38E-8462-AEFE4B0C75D5}"/>
              </a:ext>
            </a:extLst>
          </p:cNvPr>
          <p:cNvSpPr>
            <a:spLocks noChangeAspect="1" noChangeArrowheads="1"/>
          </p:cNvSpPr>
          <p:nvPr/>
        </p:nvSpPr>
        <p:spPr bwMode="auto">
          <a:xfrm>
            <a:off x="5943600" y="325217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 name="TextBox 9">
            <a:extLst>
              <a:ext uri="{FF2B5EF4-FFF2-40B4-BE49-F238E27FC236}">
                <a16:creationId xmlns:a16="http://schemas.microsoft.com/office/drawing/2014/main" id="{95C54EFA-DA48-9B77-C530-1677146F1E01}"/>
              </a:ext>
            </a:extLst>
          </p:cNvPr>
          <p:cNvSpPr txBox="1"/>
          <p:nvPr/>
        </p:nvSpPr>
        <p:spPr>
          <a:xfrm>
            <a:off x="4685981" y="3085146"/>
            <a:ext cx="2886053" cy="995596"/>
          </a:xfrm>
          <a:prstGeom prst="cloud">
            <a:avLst/>
          </a:prstGeom>
          <a:noFill/>
          <a:ln w="57150">
            <a:solidFill>
              <a:srgbClr val="821F4D"/>
            </a:solidFill>
          </a:ln>
        </p:spPr>
        <p:txBody>
          <a:bodyPr wrap="square" rtlCol="0">
            <a:spAutoFit/>
          </a:bodyPr>
          <a:lstStyle/>
          <a:p>
            <a:pPr algn="ctr"/>
            <a:r>
              <a:rPr lang="en-GB">
                <a:latin typeface="Letter-join No-Lead 6" panose="02000505000000020003" pitchFamily="50" charset="0"/>
              </a:rPr>
              <a:t>Year 5</a:t>
            </a:r>
          </a:p>
          <a:p>
            <a:pPr algn="ctr"/>
            <a:r>
              <a:rPr lang="en-GB">
                <a:latin typeface="Letter-join No-Lead 6" panose="02000505000000020003" pitchFamily="50" charset="0"/>
              </a:rPr>
              <a:t>Autunm Term 2</a:t>
            </a:r>
          </a:p>
        </p:txBody>
      </p:sp>
      <p:sp>
        <p:nvSpPr>
          <p:cNvPr id="11" name="TextBox 10">
            <a:extLst>
              <a:ext uri="{FF2B5EF4-FFF2-40B4-BE49-F238E27FC236}">
                <a16:creationId xmlns:a16="http://schemas.microsoft.com/office/drawing/2014/main" id="{1C6BB8E7-01D9-B22E-D06F-0E24458E32C4}"/>
              </a:ext>
            </a:extLst>
          </p:cNvPr>
          <p:cNvSpPr txBox="1"/>
          <p:nvPr/>
        </p:nvSpPr>
        <p:spPr>
          <a:xfrm>
            <a:off x="783875" y="77961"/>
            <a:ext cx="3043032" cy="1200329"/>
          </a:xfrm>
          <a:prstGeom prst="rect">
            <a:avLst/>
          </a:prstGeom>
          <a:noFill/>
          <a:ln>
            <a:solidFill>
              <a:srgbClr val="821F4D"/>
            </a:solidFill>
            <a:prstDash val="lgDash"/>
          </a:ln>
        </p:spPr>
        <p:txBody>
          <a:bodyPr wrap="square" rtlCol="0">
            <a:spAutoFit/>
          </a:bodyPr>
          <a:lstStyle/>
          <a:p>
            <a:pPr algn="ctr"/>
            <a:r>
              <a:rPr lang="en-GB" sz="1200" u="sng">
                <a:latin typeface="Letter-join No-Lead 6" panose="02000505000000020003" pitchFamily="50" charset="0"/>
              </a:rPr>
              <a:t>English</a:t>
            </a:r>
          </a:p>
          <a:p>
            <a:pPr algn="ctr"/>
            <a:endParaRPr lang="en-GB" sz="1200" u="sng">
              <a:latin typeface="Letter-join No-Lead 6" panose="02000505000000020003" pitchFamily="50" charset="0"/>
            </a:endParaRPr>
          </a:p>
          <a:p>
            <a:pPr algn="ctr"/>
            <a:r>
              <a:rPr lang="en-GB" sz="1200">
                <a:latin typeface="Letter-join No-Lead 6" panose="02000505000000020003" pitchFamily="50" charset="0"/>
              </a:rPr>
              <a:t>Our class text is called, “The Tempest” by William Shakespeare. We will look at script writing and begin to create our own playscripts.</a:t>
            </a:r>
          </a:p>
        </p:txBody>
      </p:sp>
      <p:grpSp>
        <p:nvGrpSpPr>
          <p:cNvPr id="31" name="Group 30">
            <a:extLst>
              <a:ext uri="{FF2B5EF4-FFF2-40B4-BE49-F238E27FC236}">
                <a16:creationId xmlns:a16="http://schemas.microsoft.com/office/drawing/2014/main" id="{286E7A71-FB31-553A-FC6F-C46FD4430EC9}"/>
              </a:ext>
            </a:extLst>
          </p:cNvPr>
          <p:cNvGrpSpPr/>
          <p:nvPr/>
        </p:nvGrpSpPr>
        <p:grpSpPr>
          <a:xfrm>
            <a:off x="3696956" y="2889966"/>
            <a:ext cx="1402080" cy="1402080"/>
            <a:chOff x="3762185" y="2213964"/>
            <a:chExt cx="1402080" cy="1402080"/>
          </a:xfrm>
        </p:grpSpPr>
        <p:sp>
          <p:nvSpPr>
            <p:cNvPr id="30" name="Oval 29">
              <a:extLst>
                <a:ext uri="{FF2B5EF4-FFF2-40B4-BE49-F238E27FC236}">
                  <a16:creationId xmlns:a16="http://schemas.microsoft.com/office/drawing/2014/main" id="{EC9D1A5B-66F2-5529-70B9-1802C3E5E6D8}"/>
                </a:ext>
              </a:extLst>
            </p:cNvPr>
            <p:cNvSpPr/>
            <p:nvPr/>
          </p:nvSpPr>
          <p:spPr>
            <a:xfrm>
              <a:off x="3873330" y="2337773"/>
              <a:ext cx="1142474" cy="117100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pic>
          <p:nvPicPr>
            <p:cNvPr id="1026" name="Picture 2" descr="Webheath Academy Primary School (@Webheathschool) / X">
              <a:extLst>
                <a:ext uri="{FF2B5EF4-FFF2-40B4-BE49-F238E27FC236}">
                  <a16:creationId xmlns:a16="http://schemas.microsoft.com/office/drawing/2014/main" id="{84F1310B-46BD-6EFD-6D99-955B573AFC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185" y="2213964"/>
              <a:ext cx="1402080" cy="1402080"/>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a16="http://schemas.microsoft.com/office/drawing/2014/main" id="{35A0BF1D-F830-005F-7602-547A5210B83C}"/>
              </a:ext>
            </a:extLst>
          </p:cNvPr>
          <p:cNvSpPr txBox="1"/>
          <p:nvPr/>
        </p:nvSpPr>
        <p:spPr>
          <a:xfrm>
            <a:off x="379980" y="1886142"/>
            <a:ext cx="2754856" cy="1384995"/>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a:latin typeface="Letter-join No-Lead 6"/>
              </a:rPr>
              <a:t>Maths</a:t>
            </a:r>
          </a:p>
          <a:p>
            <a:pPr algn="ctr"/>
            <a:r>
              <a:rPr lang="en-GB" sz="1200">
                <a:latin typeface="Letter-join No-Lead 6"/>
              </a:rPr>
              <a:t>We will be focussing on Multiplication and division, as well as starting to look at fractions We will practise the skills of finding factors and multiples. We will also consolidate our times tables as well as mental methods.</a:t>
            </a:r>
            <a:endParaRPr lang="en-GB" sz="1050">
              <a:latin typeface="Letter-join No-Lead 6" panose="02000505000000020003" pitchFamily="50" charset="0"/>
            </a:endParaRPr>
          </a:p>
        </p:txBody>
      </p:sp>
      <p:pic>
        <p:nvPicPr>
          <p:cNvPr id="1032" name="Picture 8" descr="Cambridge Primary English">
            <a:extLst>
              <a:ext uri="{FF2B5EF4-FFF2-40B4-BE49-F238E27FC236}">
                <a16:creationId xmlns:a16="http://schemas.microsoft.com/office/drawing/2014/main" id="{E6CE6258-D7C7-68B2-0CB0-AF4DE512DB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9031"/>
          <a:stretch/>
        </p:blipFill>
        <p:spPr bwMode="auto">
          <a:xfrm rot="20745546">
            <a:off x="126436" y="141742"/>
            <a:ext cx="619590" cy="50167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hareFaith Media » Math Symbol Clipart – ShareFaith Media">
            <a:extLst>
              <a:ext uri="{FF2B5EF4-FFF2-40B4-BE49-F238E27FC236}">
                <a16:creationId xmlns:a16="http://schemas.microsoft.com/office/drawing/2014/main" id="{6C16232F-756E-12C5-BB3F-1FE5A21AA0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05554">
            <a:off x="3031321" y="1731211"/>
            <a:ext cx="647106" cy="53709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92E4A929-381B-368A-49D4-26D4B2B1359E}"/>
              </a:ext>
            </a:extLst>
          </p:cNvPr>
          <p:cNvSpPr txBox="1"/>
          <p:nvPr/>
        </p:nvSpPr>
        <p:spPr>
          <a:xfrm>
            <a:off x="449467" y="3870383"/>
            <a:ext cx="3057003" cy="1200329"/>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a:latin typeface="Letter-join No-Lead 6"/>
              </a:rPr>
              <a:t>Science</a:t>
            </a:r>
          </a:p>
          <a:p>
            <a:pPr algn="ctr"/>
            <a:r>
              <a:rPr lang="en-GB" sz="1200">
                <a:latin typeface="Letter-join No-Lead 6"/>
              </a:rPr>
              <a:t>Our new topic is about materials – focussing on properties and changes. We will explore how different materials have different properties such as conductivity, as well as reversible and irreversible reactions.</a:t>
            </a:r>
          </a:p>
        </p:txBody>
      </p:sp>
      <p:pic>
        <p:nvPicPr>
          <p:cNvPr id="1044" name="Picture 20" descr="Science Lab Supplies Clipart Images | Free Download | PNG Transparent  Background - Pngtree">
            <a:extLst>
              <a:ext uri="{FF2B5EF4-FFF2-40B4-BE49-F238E27FC236}">
                <a16:creationId xmlns:a16="http://schemas.microsoft.com/office/drawing/2014/main" id="{D87ECA1C-692A-EF43-EA26-A1925C8FE6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113210">
            <a:off x="186231" y="3551181"/>
            <a:ext cx="574329" cy="57432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A33BA666-2C00-C651-76E1-7F1C2F7A3113}"/>
              </a:ext>
            </a:extLst>
          </p:cNvPr>
          <p:cNvSpPr txBox="1"/>
          <p:nvPr/>
        </p:nvSpPr>
        <p:spPr>
          <a:xfrm>
            <a:off x="4400064" y="1885241"/>
            <a:ext cx="3494995" cy="830997"/>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Computing</a:t>
            </a:r>
            <a:endParaRPr lang="en-US" sz="1050" dirty="0">
              <a:latin typeface="Letter-join No-Lead 6"/>
            </a:endParaRPr>
          </a:p>
          <a:p>
            <a:pPr algn="ctr"/>
            <a:r>
              <a:rPr lang="en-GB" sz="1200" dirty="0">
                <a:latin typeface="Letter-join No-Lead 6"/>
              </a:rPr>
              <a:t>We will be </a:t>
            </a:r>
            <a:r>
              <a:rPr lang="en-GB" sz="1200" dirty="0">
                <a:latin typeface="Letter-join No-Lead 6"/>
                <a:ea typeface="+mn-lt"/>
                <a:cs typeface="+mn-lt"/>
              </a:rPr>
              <a:t>programming music this half term, to create different sounds, beats and melodies which we will put to the test in Battle of the bands contest!</a:t>
            </a:r>
          </a:p>
        </p:txBody>
      </p:sp>
      <p:pic>
        <p:nvPicPr>
          <p:cNvPr id="1048" name="Picture 24" descr="Free clip art &quot;Cloud computing&quot; by gsagri04">
            <a:extLst>
              <a:ext uri="{FF2B5EF4-FFF2-40B4-BE49-F238E27FC236}">
                <a16:creationId xmlns:a16="http://schemas.microsoft.com/office/drawing/2014/main" id="{D4C5B38C-405F-579A-99A8-3D90622B9B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83653">
            <a:off x="3965587" y="1701861"/>
            <a:ext cx="664540" cy="65543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29CA6393-8089-EE92-4982-4614E90E259A}"/>
              </a:ext>
            </a:extLst>
          </p:cNvPr>
          <p:cNvSpPr txBox="1"/>
          <p:nvPr/>
        </p:nvSpPr>
        <p:spPr>
          <a:xfrm>
            <a:off x="7493673" y="406516"/>
            <a:ext cx="2601083" cy="1235606"/>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Music</a:t>
            </a:r>
          </a:p>
          <a:p>
            <a:pPr algn="ctr"/>
            <a:r>
              <a:rPr lang="en-GB" sz="1200" dirty="0">
                <a:latin typeface="Letter-join No-Lead 6"/>
              </a:rPr>
              <a:t>We will be continuing with our instrumental unit on recorders. Children will secure their confidence with the notes G, A and B and focus on playing with accuracy and clarity.</a:t>
            </a:r>
          </a:p>
        </p:txBody>
      </p:sp>
      <p:sp>
        <p:nvSpPr>
          <p:cNvPr id="22" name="TextBox 21">
            <a:extLst>
              <a:ext uri="{FF2B5EF4-FFF2-40B4-BE49-F238E27FC236}">
                <a16:creationId xmlns:a16="http://schemas.microsoft.com/office/drawing/2014/main" id="{FFE11EB2-0B15-7898-6BAC-BB9FCAB1D810}"/>
              </a:ext>
            </a:extLst>
          </p:cNvPr>
          <p:cNvSpPr txBox="1"/>
          <p:nvPr/>
        </p:nvSpPr>
        <p:spPr>
          <a:xfrm>
            <a:off x="10699299" y="398504"/>
            <a:ext cx="1305998" cy="1938992"/>
          </a:xfrm>
          <a:prstGeom prst="rect">
            <a:avLst/>
          </a:prstGeom>
          <a:noFill/>
          <a:ln>
            <a:solidFill>
              <a:srgbClr val="821F4D"/>
            </a:solidFill>
            <a:prstDash val="lgDash"/>
          </a:ln>
        </p:spPr>
        <p:txBody>
          <a:bodyPr wrap="square" rtlCol="0">
            <a:spAutoFit/>
          </a:bodyPr>
          <a:lstStyle/>
          <a:p>
            <a:pPr algn="ctr"/>
            <a:r>
              <a:rPr lang="en-GB" sz="1200" u="sng">
                <a:latin typeface="Letter-join No-Lead 6" panose="02000505000000020003" pitchFamily="50" charset="0"/>
              </a:rPr>
              <a:t>PSHE</a:t>
            </a:r>
          </a:p>
          <a:p>
            <a:pPr algn="ctr"/>
            <a:r>
              <a:rPr lang="en-GB" sz="1200">
                <a:latin typeface="Letter-join No-Lead 6" panose="02000505000000020003" pitchFamily="50" charset="0"/>
              </a:rPr>
              <a:t>Our unit will continue to focus on relationships; managing peer influence, feeling safe and recognising prejudice and discrimination.</a:t>
            </a:r>
          </a:p>
        </p:txBody>
      </p:sp>
      <p:sp>
        <p:nvSpPr>
          <p:cNvPr id="24" name="TextBox 23">
            <a:extLst>
              <a:ext uri="{FF2B5EF4-FFF2-40B4-BE49-F238E27FC236}">
                <a16:creationId xmlns:a16="http://schemas.microsoft.com/office/drawing/2014/main" id="{C7E125DF-D310-D8D3-AFEF-DF9172C4876A}"/>
              </a:ext>
            </a:extLst>
          </p:cNvPr>
          <p:cNvSpPr txBox="1"/>
          <p:nvPr/>
        </p:nvSpPr>
        <p:spPr>
          <a:xfrm>
            <a:off x="4438831" y="328295"/>
            <a:ext cx="2593702" cy="1384995"/>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History</a:t>
            </a:r>
            <a:endParaRPr lang="en-GB" sz="1200" u="sng" dirty="0">
              <a:latin typeface="Letter-join No-Lead 6" panose="02000505000000020003" pitchFamily="50" charset="0"/>
            </a:endParaRPr>
          </a:p>
          <a:p>
            <a:pPr algn="ctr"/>
            <a:r>
              <a:rPr lang="en-GB" sz="1200" dirty="0">
                <a:latin typeface="Letter-join No-Lead 6"/>
              </a:rPr>
              <a:t>We will be exploring the question ‘How did the Maya civilisation compare to the Anglo-Saxons?' We will build on our History topic in Year 4 and use the skills of comparing and contrasting.</a:t>
            </a:r>
            <a:endParaRPr lang="en-GB" sz="1200">
              <a:latin typeface="Letter-join No-Lead 6" panose="02000505000000020003" pitchFamily="50" charset="0"/>
            </a:endParaRPr>
          </a:p>
        </p:txBody>
      </p:sp>
      <p:sp>
        <p:nvSpPr>
          <p:cNvPr id="25" name="TextBox 24">
            <a:extLst>
              <a:ext uri="{FF2B5EF4-FFF2-40B4-BE49-F238E27FC236}">
                <a16:creationId xmlns:a16="http://schemas.microsoft.com/office/drawing/2014/main" id="{35B164B7-B96D-1ECE-61D4-40EA3ED87427}"/>
              </a:ext>
            </a:extLst>
          </p:cNvPr>
          <p:cNvSpPr txBox="1"/>
          <p:nvPr/>
        </p:nvSpPr>
        <p:spPr>
          <a:xfrm>
            <a:off x="5776169" y="4470547"/>
            <a:ext cx="1598658" cy="1938992"/>
          </a:xfrm>
          <a:prstGeom prst="rect">
            <a:avLst/>
          </a:prstGeom>
          <a:noFill/>
          <a:ln>
            <a:solidFill>
              <a:srgbClr val="821F4D"/>
            </a:solidFill>
            <a:prstDash val="lgDash"/>
          </a:ln>
        </p:spPr>
        <p:txBody>
          <a:bodyPr wrap="square" rtlCol="0">
            <a:spAutoFit/>
          </a:bodyPr>
          <a:lstStyle/>
          <a:p>
            <a:pPr algn="ctr"/>
            <a:r>
              <a:rPr lang="en-GB" sz="1200" u="sng">
                <a:latin typeface="Letter-join No-Lead 6" panose="02000505000000020003" pitchFamily="50" charset="0"/>
              </a:rPr>
              <a:t>DT</a:t>
            </a:r>
          </a:p>
          <a:p>
            <a:pPr algn="ctr"/>
            <a:endParaRPr lang="en-GB" sz="1200" u="sng">
              <a:latin typeface="Letter-join No-Lead 6" panose="02000505000000020003" pitchFamily="50" charset="0"/>
            </a:endParaRPr>
          </a:p>
          <a:p>
            <a:pPr algn="ctr"/>
            <a:r>
              <a:rPr lang="en-GB" sz="1200">
                <a:latin typeface="Letter-join No-Lead 6" panose="02000505000000020003" pitchFamily="50" charset="0"/>
              </a:rPr>
              <a:t>Our unit focuses on electrical systems, in particular, making a doodler. Children will be a part of the designing, making and editing process of their own doodler.</a:t>
            </a:r>
          </a:p>
        </p:txBody>
      </p:sp>
      <p:pic>
        <p:nvPicPr>
          <p:cNvPr id="1050" name="Picture 26" descr="History And Geography Stock Vector Illustration and Royalty Free History  And Geography Clipart">
            <a:extLst>
              <a:ext uri="{FF2B5EF4-FFF2-40B4-BE49-F238E27FC236}">
                <a16:creationId xmlns:a16="http://schemas.microsoft.com/office/drawing/2014/main" id="{5D1AB6C6-5039-8A24-E191-D84942BE3BF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163" t="15769" r="48388" b="27586"/>
          <a:stretch/>
        </p:blipFill>
        <p:spPr bwMode="auto">
          <a:xfrm>
            <a:off x="3939820" y="-23909"/>
            <a:ext cx="779169" cy="55810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6" descr="History And Geography Stock Vector Illustration and Royalty Free History  And Geography Clipart">
            <a:extLst>
              <a:ext uri="{FF2B5EF4-FFF2-40B4-BE49-F238E27FC236}">
                <a16:creationId xmlns:a16="http://schemas.microsoft.com/office/drawing/2014/main" id="{40A79D05-4604-8653-E668-BEC1AB5FA73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2892" t="15769" r="4304" b="23633"/>
          <a:stretch/>
        </p:blipFill>
        <p:spPr bwMode="auto">
          <a:xfrm>
            <a:off x="6544851" y="-27199"/>
            <a:ext cx="702883" cy="597043"/>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99,100+ Music Clipart Stock Illustrations, Royalty-Free Vector Graphics &amp; Clip  Art - iStock | Country music clipart">
            <a:extLst>
              <a:ext uri="{FF2B5EF4-FFF2-40B4-BE49-F238E27FC236}">
                <a16:creationId xmlns:a16="http://schemas.microsoft.com/office/drawing/2014/main" id="{81D8568E-54AE-A05E-6F66-ECC3F0747FA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2769" t="19404" r="23441" b="21222"/>
          <a:stretch/>
        </p:blipFill>
        <p:spPr bwMode="auto">
          <a:xfrm>
            <a:off x="9477582" y="20611"/>
            <a:ext cx="508971" cy="561811"/>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Crafts Clip Art Clipart Images - Free Download on Freepik">
            <a:extLst>
              <a:ext uri="{FF2B5EF4-FFF2-40B4-BE49-F238E27FC236}">
                <a16:creationId xmlns:a16="http://schemas.microsoft.com/office/drawing/2014/main" id="{295A5344-412E-15FE-8C82-631EDC5BCD5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96292" y="4163164"/>
            <a:ext cx="781614" cy="667993"/>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PSHE | Grange Infant School">
            <a:extLst>
              <a:ext uri="{FF2B5EF4-FFF2-40B4-BE49-F238E27FC236}">
                <a16:creationId xmlns:a16="http://schemas.microsoft.com/office/drawing/2014/main" id="{06073C55-A75B-A6B6-4FE3-795E1302AA1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80306" y="59255"/>
            <a:ext cx="672567" cy="675429"/>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DDFE74EF-DB2F-35C1-2495-359DD962A6FB}"/>
              </a:ext>
            </a:extLst>
          </p:cNvPr>
          <p:cNvSpPr txBox="1"/>
          <p:nvPr/>
        </p:nvSpPr>
        <p:spPr>
          <a:xfrm>
            <a:off x="7717748" y="4645879"/>
            <a:ext cx="4371217" cy="1569660"/>
          </a:xfrm>
          <a:prstGeom prst="rect">
            <a:avLst/>
          </a:prstGeom>
          <a:noFill/>
          <a:ln>
            <a:solidFill>
              <a:srgbClr val="821F4D"/>
            </a:solidFill>
            <a:prstDash val="lgDash"/>
          </a:ln>
        </p:spPr>
        <p:txBody>
          <a:bodyPr wrap="square" rtlCol="0">
            <a:spAutoFit/>
          </a:bodyPr>
          <a:lstStyle/>
          <a:p>
            <a:pPr algn="ctr"/>
            <a:r>
              <a:rPr lang="en-GB" sz="1200" u="sng">
                <a:latin typeface="Letter-join No-Lead 6" panose="02000505000000020003" pitchFamily="50" charset="0"/>
              </a:rPr>
              <a:t>How you can support your child at home</a:t>
            </a:r>
          </a:p>
          <a:p>
            <a:pPr algn="ctr"/>
            <a:endParaRPr lang="en-GB" sz="1200" u="sng">
              <a:latin typeface="Letter-join No-Lead 6" panose="02000505000000020003" pitchFamily="50" charset="0"/>
            </a:endParaRPr>
          </a:p>
          <a:p>
            <a:pPr marL="171450" indent="-171450">
              <a:buFont typeface="Arial" panose="020B0604020202020204" pitchFamily="34" charset="0"/>
              <a:buChar char="•"/>
            </a:pPr>
            <a:r>
              <a:rPr lang="en-GB" sz="1200">
                <a:latin typeface="Letter-join No-Lead 6" panose="02000505000000020003" pitchFamily="50" charset="0"/>
              </a:rPr>
              <a:t>Daily reading and discussion of their ZPD books, asking questions about the characters, plot and setting.</a:t>
            </a:r>
          </a:p>
          <a:p>
            <a:pPr marL="171450" indent="-171450">
              <a:buFont typeface="Arial" panose="020B0604020202020204" pitchFamily="34" charset="0"/>
              <a:buChar char="•"/>
            </a:pPr>
            <a:r>
              <a:rPr lang="en-GB" sz="1200">
                <a:latin typeface="Letter-join No-Lead 6" panose="02000505000000020003" pitchFamily="50" charset="0"/>
              </a:rPr>
              <a:t>Times Tables Rockstars</a:t>
            </a:r>
          </a:p>
          <a:p>
            <a:pPr marL="171450" indent="-171450">
              <a:buFont typeface="Arial" panose="020B0604020202020204" pitchFamily="34" charset="0"/>
              <a:buChar char="•"/>
            </a:pPr>
            <a:r>
              <a:rPr lang="en-GB" sz="1200">
                <a:hlinkClick r:id="rId11"/>
              </a:rPr>
              <a:t>Hit the Button - Quick fire maths practise for 6-11 year olds</a:t>
            </a:r>
            <a:endParaRPr lang="en-GB" sz="1200">
              <a:latin typeface="Letter-join No-Lead 6" panose="02000505000000020003" pitchFamily="50" charset="0"/>
            </a:endParaRPr>
          </a:p>
          <a:p>
            <a:pPr marL="171450" indent="-171450">
              <a:buFont typeface="Arial" panose="020B0604020202020204" pitchFamily="34" charset="0"/>
              <a:buChar char="•"/>
            </a:pPr>
            <a:r>
              <a:rPr lang="en-GB" sz="1200">
                <a:latin typeface="Letter-join No-Lead 6" panose="02000505000000020003" pitchFamily="50" charset="0"/>
              </a:rPr>
              <a:t>Consolidate Year 5 and 6 spelling words (both reading and spelling)</a:t>
            </a:r>
          </a:p>
        </p:txBody>
      </p:sp>
      <p:sp>
        <p:nvSpPr>
          <p:cNvPr id="34" name="TextBox 33">
            <a:extLst>
              <a:ext uri="{FF2B5EF4-FFF2-40B4-BE49-F238E27FC236}">
                <a16:creationId xmlns:a16="http://schemas.microsoft.com/office/drawing/2014/main" id="{9CE686A4-D55E-678D-0570-001401DF1FAB}"/>
              </a:ext>
            </a:extLst>
          </p:cNvPr>
          <p:cNvSpPr txBox="1"/>
          <p:nvPr/>
        </p:nvSpPr>
        <p:spPr>
          <a:xfrm>
            <a:off x="420529" y="5651896"/>
            <a:ext cx="3070360" cy="1015663"/>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a:latin typeface="Letter-join No-Lead 6"/>
              </a:rPr>
              <a:t>MFL</a:t>
            </a:r>
          </a:p>
          <a:p>
            <a:pPr algn="ctr"/>
            <a:r>
              <a:rPr lang="en-GB" sz="1200">
                <a:latin typeface="Letter-join No-Lead 6"/>
              </a:rPr>
              <a:t>In French, the children will be exploring the vocabulary of 'In my town', learning places and landmarks within a town and comparing Redditch with places in France. </a:t>
            </a:r>
            <a:endParaRPr lang="en-GB" sz="1200">
              <a:highlight>
                <a:srgbClr val="FFFF00"/>
              </a:highlight>
              <a:latin typeface="Letter-join No-Lead 6"/>
            </a:endParaRPr>
          </a:p>
        </p:txBody>
      </p:sp>
      <p:pic>
        <p:nvPicPr>
          <p:cNvPr id="35" name="Picture 32" descr="Flag of france - Free vector clipart images on creazilla.com">
            <a:extLst>
              <a:ext uri="{FF2B5EF4-FFF2-40B4-BE49-F238E27FC236}">
                <a16:creationId xmlns:a16="http://schemas.microsoft.com/office/drawing/2014/main" id="{6184206A-41A8-A543-E56D-1F86B3D3931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0368768">
            <a:off x="188614" y="5665308"/>
            <a:ext cx="527156" cy="747915"/>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93CADD42-8744-0E1B-66E6-3AAE574A057D}"/>
              </a:ext>
            </a:extLst>
          </p:cNvPr>
          <p:cNvSpPr txBox="1"/>
          <p:nvPr/>
        </p:nvSpPr>
        <p:spPr>
          <a:xfrm>
            <a:off x="8873448" y="2650028"/>
            <a:ext cx="2828193" cy="1569660"/>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a:latin typeface="Letter-join No-Lead 6"/>
              </a:rPr>
              <a:t>PE-</a:t>
            </a:r>
          </a:p>
          <a:p>
            <a:pPr algn="ctr"/>
            <a:r>
              <a:rPr lang="en-GB" sz="1200">
                <a:latin typeface="Letter-join No-Lead 6"/>
              </a:rPr>
              <a:t>In gymnastics we will create sequences based on focus of balances, rolls and jumps, with floorwork and apparatus.</a:t>
            </a:r>
            <a:endParaRPr lang="en-GB" sz="1200">
              <a:latin typeface="Letter-join No-Lead 6" panose="02000505000000020003" pitchFamily="50" charset="0"/>
            </a:endParaRPr>
          </a:p>
          <a:p>
            <a:pPr algn="ctr"/>
            <a:r>
              <a:rPr lang="en-GB" sz="1200">
                <a:latin typeface="Letter-join No-Lead 6"/>
              </a:rPr>
              <a:t>In outdoor PE we will focus on striking and fielding in cricket, utilising coaching specialisms from Worcestershire County Cricket.</a:t>
            </a:r>
          </a:p>
        </p:txBody>
      </p:sp>
      <p:pic>
        <p:nvPicPr>
          <p:cNvPr id="37" name="Picture 34" descr="Sports Equipment Clipart Images - Free Download on Freepik">
            <a:extLst>
              <a:ext uri="{FF2B5EF4-FFF2-40B4-BE49-F238E27FC236}">
                <a16:creationId xmlns:a16="http://schemas.microsoft.com/office/drawing/2014/main" id="{31D34F00-17C6-49EF-975A-B147CCA3110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20765388">
            <a:off x="8462275" y="2048995"/>
            <a:ext cx="556316" cy="926207"/>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5B8B1F70-505B-0EF0-EF07-7C9271EFA085}"/>
              </a:ext>
            </a:extLst>
          </p:cNvPr>
          <p:cNvSpPr txBox="1"/>
          <p:nvPr/>
        </p:nvSpPr>
        <p:spPr>
          <a:xfrm>
            <a:off x="3833810" y="4379963"/>
            <a:ext cx="1507489" cy="1938992"/>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RE</a:t>
            </a:r>
          </a:p>
          <a:p>
            <a:pPr algn="ctr"/>
            <a:endParaRPr lang="en-GB" sz="1200" u="sng" dirty="0">
              <a:latin typeface="Letter-join No-Lead 6" panose="02000505000000020003" pitchFamily="50" charset="0"/>
            </a:endParaRPr>
          </a:p>
          <a:p>
            <a:pPr algn="ctr"/>
            <a:r>
              <a:rPr lang="en-GB" sz="1200" dirty="0">
                <a:latin typeface="Letter-join No-Lead 6"/>
              </a:rPr>
              <a:t>Our unit is called, “What does it mean to be Muslim in Britain today?' We will discuss how religious traditions and celebrations impact daily life.</a:t>
            </a:r>
          </a:p>
        </p:txBody>
      </p:sp>
      <p:pic>
        <p:nvPicPr>
          <p:cNvPr id="39" name="Picture 36" descr="Religious Education Vector Art, Icons, and Graphics for Free Download">
            <a:extLst>
              <a:ext uri="{FF2B5EF4-FFF2-40B4-BE49-F238E27FC236}">
                <a16:creationId xmlns:a16="http://schemas.microsoft.com/office/drawing/2014/main" id="{6CD68398-48BA-F10D-D20F-450FD7A3AD1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10576" y="4100759"/>
            <a:ext cx="899674" cy="5140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5280A94-606B-26E5-3592-7205E4C66365}"/>
              </a:ext>
            </a:extLst>
          </p:cNvPr>
          <p:cNvPicPr>
            <a:picLocks noChangeAspect="1"/>
          </p:cNvPicPr>
          <p:nvPr/>
        </p:nvPicPr>
        <p:blipFill>
          <a:blip r:embed="rId15"/>
          <a:stretch>
            <a:fillRect/>
          </a:stretch>
        </p:blipFill>
        <p:spPr>
          <a:xfrm>
            <a:off x="171951" y="582422"/>
            <a:ext cx="749339" cy="1111307"/>
          </a:xfrm>
          <a:prstGeom prst="rect">
            <a:avLst/>
          </a:prstGeom>
        </p:spPr>
      </p:pic>
    </p:spTree>
    <p:extLst>
      <p:ext uri="{BB962C8B-B14F-4D97-AF65-F5344CB8AC3E}">
        <p14:creationId xmlns:p14="http://schemas.microsoft.com/office/powerpoint/2010/main" val="12746232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5b96425-6c5e-47e5-8e3c-66a165e9bc6d" xsi:nil="true"/>
    <lcf76f155ced4ddcb4097134ff3c332f xmlns="529c40e8-0bab-43d5-8ec0-07f08635fbc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520714A61E51D40A56158CF68E17747" ma:contentTypeVersion="16" ma:contentTypeDescription="Create a new document." ma:contentTypeScope="" ma:versionID="74556debc309f4b4478ca826e20416bd">
  <xsd:schema xmlns:xsd="http://www.w3.org/2001/XMLSchema" xmlns:xs="http://www.w3.org/2001/XMLSchema" xmlns:p="http://schemas.microsoft.com/office/2006/metadata/properties" xmlns:ns2="529c40e8-0bab-43d5-8ec0-07f08635fbc7" xmlns:ns3="e5b96425-6c5e-47e5-8e3c-66a165e9bc6d" targetNamespace="http://schemas.microsoft.com/office/2006/metadata/properties" ma:root="true" ma:fieldsID="2a9c8adfa4497de0dafb6bc8c4f60667" ns2:_="" ns3:_="">
    <xsd:import namespace="529c40e8-0bab-43d5-8ec0-07f08635fbc7"/>
    <xsd:import namespace="e5b96425-6c5e-47e5-8e3c-66a165e9bc6d"/>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9c40e8-0bab-43d5-8ec0-07f08635fbc7"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f65895cd-c2e5-4ee0-a44a-cd0d712d9405"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Location" ma:index="14" nillable="true" ma:displayName="Location" ma:indexed="true"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b96425-6c5e-47e5-8e3c-66a165e9bc6d"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fb7b2cc6-bbcd-4a17-be38-89d7e2c1385c}" ma:internalName="TaxCatchAll" ma:showField="CatchAllData" ma:web="e5b96425-6c5e-47e5-8e3c-66a165e9bc6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972089-504C-4BDE-8812-269E00ED76FB}">
  <ds:schemaRefs>
    <ds:schemaRef ds:uri="529c40e8-0bab-43d5-8ec0-07f08635fbc7"/>
    <ds:schemaRef ds:uri="e5b96425-6c5e-47e5-8e3c-66a165e9bc6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F6F8BE4-3679-43CF-9CDE-0CC31268DD59}">
  <ds:schemaRefs>
    <ds:schemaRef ds:uri="http://schemas.microsoft.com/sharepoint/v3/contenttype/forms"/>
  </ds:schemaRefs>
</ds:datastoreItem>
</file>

<file path=customXml/itemProps3.xml><?xml version="1.0" encoding="utf-8"?>
<ds:datastoreItem xmlns:ds="http://schemas.openxmlformats.org/officeDocument/2006/customXml" ds:itemID="{0FF85F02-5890-417F-911C-4DA13760C9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9c40e8-0bab-43d5-8ec0-07f08635fbc7"/>
    <ds:schemaRef ds:uri="e5b96425-6c5e-47e5-8e3c-66a165e9bc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Slides>
  <Notes>0</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Laura Child</dc:creator>
  <cp:revision>48</cp:revision>
  <dcterms:created xsi:type="dcterms:W3CDTF">2025-06-24T14:33:43Z</dcterms:created>
  <dcterms:modified xsi:type="dcterms:W3CDTF">2025-10-31T10:14:06Z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0x0101003520714A61E51D40A56158CF68E17747</vt:lpwstr>
  </property>
  <property fmtid="{D5CDD505-2E9C-101B-9397-08002B2CF9AE}" pid="3" name="MediaServiceImageTags">
    <vt:lpwstr/>
  </property>
</Properties>
</file>