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1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A6D4D-69AD-4881-5475-8795E50B7811}" v="224" dt="2025-11-06T14:07:37.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Taylor" userId="S::etaylor@waps.shiresmat.org.uk::8cd44760-8ac6-486c-b886-24ecc4f03a60" providerId="AD" clId="Web-{862D9B2D-351A-C234-86D6-3AFF0C68E9A5}"/>
    <pc:docChg chg="modSld">
      <pc:chgData name="Emily Taylor" userId="S::etaylor@waps.shiresmat.org.uk::8cd44760-8ac6-486c-b886-24ecc4f03a60" providerId="AD" clId="Web-{862D9B2D-351A-C234-86D6-3AFF0C68E9A5}" dt="2025-10-31T10:07:54.364" v="1428" actId="1076"/>
      <pc:docMkLst>
        <pc:docMk/>
      </pc:docMkLst>
      <pc:sldChg chg="addSp delSp modSp">
        <pc:chgData name="Emily Taylor" userId="S::etaylor@waps.shiresmat.org.uk::8cd44760-8ac6-486c-b886-24ecc4f03a60" providerId="AD" clId="Web-{862D9B2D-351A-C234-86D6-3AFF0C68E9A5}" dt="2025-10-31T10:07:54.364" v="1428" actId="1076"/>
        <pc:sldMkLst>
          <pc:docMk/>
          <pc:sldMk cId="1274623292" sldId="256"/>
        </pc:sldMkLst>
        <pc:spChg chg="mod">
          <ac:chgData name="Emily Taylor" userId="S::etaylor@waps.shiresmat.org.uk::8cd44760-8ac6-486c-b886-24ecc4f03a60" providerId="AD" clId="Web-{862D9B2D-351A-C234-86D6-3AFF0C68E9A5}" dt="2025-10-31T09:36:24.616" v="1" actId="20577"/>
          <ac:spMkLst>
            <pc:docMk/>
            <pc:sldMk cId="1274623292" sldId="256"/>
            <ac:spMk id="10" creationId="{95C54EFA-DA48-9B77-C530-1677146F1E01}"/>
          </ac:spMkLst>
        </pc:spChg>
        <pc:spChg chg="mod">
          <ac:chgData name="Emily Taylor" userId="S::etaylor@waps.shiresmat.org.uk::8cd44760-8ac6-486c-b886-24ecc4f03a60" providerId="AD" clId="Web-{862D9B2D-351A-C234-86D6-3AFF0C68E9A5}" dt="2025-10-31T09:38:17.758" v="50" actId="20577"/>
          <ac:spMkLst>
            <pc:docMk/>
            <pc:sldMk cId="1274623292" sldId="256"/>
            <ac:spMk id="11" creationId="{1C6BB8E7-01D9-B22E-D06F-0E24458E32C4}"/>
          </ac:spMkLst>
        </pc:spChg>
        <pc:spChg chg="mod">
          <ac:chgData name="Emily Taylor" userId="S::etaylor@waps.shiresmat.org.uk::8cd44760-8ac6-486c-b886-24ecc4f03a60" providerId="AD" clId="Web-{862D9B2D-351A-C234-86D6-3AFF0C68E9A5}" dt="2025-10-31T10:07:54.364" v="1428" actId="1076"/>
          <ac:spMkLst>
            <pc:docMk/>
            <pc:sldMk cId="1274623292" sldId="256"/>
            <ac:spMk id="12" creationId="{35A0BF1D-F830-005F-7602-547A5210B83C}"/>
          </ac:spMkLst>
        </pc:spChg>
        <pc:spChg chg="mod">
          <ac:chgData name="Emily Taylor" userId="S::etaylor@waps.shiresmat.org.uk::8cd44760-8ac6-486c-b886-24ecc4f03a60" providerId="AD" clId="Web-{862D9B2D-351A-C234-86D6-3AFF0C68E9A5}" dt="2025-10-31T10:07:47.863" v="1427" actId="1076"/>
          <ac:spMkLst>
            <pc:docMk/>
            <pc:sldMk cId="1274623292" sldId="256"/>
            <ac:spMk id="16" creationId="{92E4A929-381B-368A-49D4-26D4B2B1359E}"/>
          </ac:spMkLst>
        </pc:spChg>
        <pc:spChg chg="mod">
          <ac:chgData name="Emily Taylor" userId="S::etaylor@waps.shiresmat.org.uk::8cd44760-8ac6-486c-b886-24ecc4f03a60" providerId="AD" clId="Web-{862D9B2D-351A-C234-86D6-3AFF0C68E9A5}" dt="2025-10-31T09:58:45.815" v="1021" actId="20577"/>
          <ac:spMkLst>
            <pc:docMk/>
            <pc:sldMk cId="1274623292" sldId="256"/>
            <ac:spMk id="17" creationId="{A33BA666-2C00-C651-76E1-7F1C2F7A3113}"/>
          </ac:spMkLst>
        </pc:spChg>
        <pc:spChg chg="mod">
          <ac:chgData name="Emily Taylor" userId="S::etaylor@waps.shiresmat.org.uk::8cd44760-8ac6-486c-b886-24ecc4f03a60" providerId="AD" clId="Web-{862D9B2D-351A-C234-86D6-3AFF0C68E9A5}" dt="2025-10-31T10:01:12.552" v="1158" actId="20577"/>
          <ac:spMkLst>
            <pc:docMk/>
            <pc:sldMk cId="1274623292" sldId="256"/>
            <ac:spMk id="20" creationId="{29CA6393-8089-EE92-4982-4614E90E259A}"/>
          </ac:spMkLst>
        </pc:spChg>
        <pc:spChg chg="mod">
          <ac:chgData name="Emily Taylor" userId="S::etaylor@waps.shiresmat.org.uk::8cd44760-8ac6-486c-b886-24ecc4f03a60" providerId="AD" clId="Web-{862D9B2D-351A-C234-86D6-3AFF0C68E9A5}" dt="2025-10-31T10:04:42.213" v="1252" actId="20577"/>
          <ac:spMkLst>
            <pc:docMk/>
            <pc:sldMk cId="1274623292" sldId="256"/>
            <ac:spMk id="22" creationId="{FFE11EB2-0B15-7898-6BAC-BB9FCAB1D810}"/>
          </ac:spMkLst>
        </pc:spChg>
        <pc:spChg chg="mod">
          <ac:chgData name="Emily Taylor" userId="S::etaylor@waps.shiresmat.org.uk::8cd44760-8ac6-486c-b886-24ecc4f03a60" providerId="AD" clId="Web-{862D9B2D-351A-C234-86D6-3AFF0C68E9A5}" dt="2025-10-31T09:56:19.875" v="921" actId="14100"/>
          <ac:spMkLst>
            <pc:docMk/>
            <pc:sldMk cId="1274623292" sldId="256"/>
            <ac:spMk id="24" creationId="{C7E125DF-D310-D8D3-AFEF-DF9172C4876A}"/>
          </ac:spMkLst>
        </pc:spChg>
        <pc:spChg chg="mod">
          <ac:chgData name="Emily Taylor" userId="S::etaylor@waps.shiresmat.org.uk::8cd44760-8ac6-486c-b886-24ecc4f03a60" providerId="AD" clId="Web-{862D9B2D-351A-C234-86D6-3AFF0C68E9A5}" dt="2025-10-31T09:45:52.585" v="470" actId="1076"/>
          <ac:spMkLst>
            <pc:docMk/>
            <pc:sldMk cId="1274623292" sldId="256"/>
            <ac:spMk id="25" creationId="{35B164B7-B96D-1ECE-61D4-40EA3ED87427}"/>
          </ac:spMkLst>
        </pc:spChg>
        <pc:spChg chg="mod">
          <ac:chgData name="Emily Taylor" userId="S::etaylor@waps.shiresmat.org.uk::8cd44760-8ac6-486c-b886-24ecc4f03a60" providerId="AD" clId="Web-{862D9B2D-351A-C234-86D6-3AFF0C68E9A5}" dt="2025-10-31T09:40:58.828" v="152" actId="20577"/>
          <ac:spMkLst>
            <pc:docMk/>
            <pc:sldMk cId="1274623292" sldId="256"/>
            <ac:spMk id="33" creationId="{DDFE74EF-DB2F-35C1-2495-359DD962A6FB}"/>
          </ac:spMkLst>
        </pc:spChg>
        <pc:spChg chg="mod">
          <ac:chgData name="Emily Taylor" userId="S::etaylor@waps.shiresmat.org.uk::8cd44760-8ac6-486c-b886-24ecc4f03a60" providerId="AD" clId="Web-{862D9B2D-351A-C234-86D6-3AFF0C68E9A5}" dt="2025-10-31T09:39:53.700" v="71" actId="20577"/>
          <ac:spMkLst>
            <pc:docMk/>
            <pc:sldMk cId="1274623292" sldId="256"/>
            <ac:spMk id="36" creationId="{93CADD42-8744-0E1B-66E6-3AAE574A057D}"/>
          </ac:spMkLst>
        </pc:spChg>
        <pc:spChg chg="mod">
          <ac:chgData name="Emily Taylor" userId="S::etaylor@waps.shiresmat.org.uk::8cd44760-8ac6-486c-b886-24ecc4f03a60" providerId="AD" clId="Web-{862D9B2D-351A-C234-86D6-3AFF0C68E9A5}" dt="2025-10-31T09:54:18.013" v="791" actId="20577"/>
          <ac:spMkLst>
            <pc:docMk/>
            <pc:sldMk cId="1274623292" sldId="256"/>
            <ac:spMk id="38" creationId="{5B8B1F70-505B-0EF0-EF07-7C9271EFA085}"/>
          </ac:spMkLst>
        </pc:spChg>
        <pc:picChg chg="mod">
          <ac:chgData name="Emily Taylor" userId="S::etaylor@waps.shiresmat.org.uk::8cd44760-8ac6-486c-b886-24ecc4f03a60" providerId="AD" clId="Web-{862D9B2D-351A-C234-86D6-3AFF0C68E9A5}" dt="2025-10-31T10:01:16.067" v="1159" actId="1076"/>
          <ac:picMkLst>
            <pc:docMk/>
            <pc:sldMk cId="1274623292" sldId="256"/>
            <ac:picMk id="37" creationId="{31D34F00-17C6-49EF-975A-B147CCA3110B}"/>
          </ac:picMkLst>
        </pc:picChg>
        <pc:picChg chg="mod">
          <ac:chgData name="Emily Taylor" userId="S::etaylor@waps.shiresmat.org.uk::8cd44760-8ac6-486c-b886-24ecc4f03a60" providerId="AD" clId="Web-{862D9B2D-351A-C234-86D6-3AFF0C68E9A5}" dt="2025-10-31T10:07:35.879" v="1425" actId="1076"/>
          <ac:picMkLst>
            <pc:docMk/>
            <pc:sldMk cId="1274623292" sldId="256"/>
            <ac:picMk id="1042" creationId="{6C16232F-756E-12C5-BB3F-1FE5A21AA0A7}"/>
          </ac:picMkLst>
        </pc:picChg>
        <pc:picChg chg="add del mod">
          <ac:chgData name="Emily Taylor" userId="S::etaylor@waps.shiresmat.org.uk::8cd44760-8ac6-486c-b886-24ecc4f03a60" providerId="AD" clId="Web-{862D9B2D-351A-C234-86D6-3AFF0C68E9A5}" dt="2025-10-31T09:56:23.282" v="922" actId="1076"/>
          <ac:picMkLst>
            <pc:docMk/>
            <pc:sldMk cId="1274623292" sldId="256"/>
            <ac:picMk id="1050" creationId="{5D1AB6C6-5039-8A24-E191-D84942BE3BFA}"/>
          </ac:picMkLst>
        </pc:picChg>
        <pc:picChg chg="mod">
          <ac:chgData name="Emily Taylor" userId="S::etaylor@waps.shiresmat.org.uk::8cd44760-8ac6-486c-b886-24ecc4f03a60" providerId="AD" clId="Web-{862D9B2D-351A-C234-86D6-3AFF0C68E9A5}" dt="2025-10-31T09:45:42.913" v="469" actId="1076"/>
          <ac:picMkLst>
            <pc:docMk/>
            <pc:sldMk cId="1274623292" sldId="256"/>
            <ac:picMk id="1062" creationId="{295A5344-412E-15FE-8C82-631EDC5BCD5B}"/>
          </ac:picMkLst>
        </pc:picChg>
      </pc:sldChg>
    </pc:docChg>
  </pc:docChgLst>
  <pc:docChgLst>
    <pc:chgData name="Shanice Steele" userId="S::ssteele@waps.shiresmat.org.uk::72ce7f5d-25c2-49bf-a695-cbe4cf3e1fb9" providerId="AD" clId="Web-{14BA6D4D-69AD-4881-5475-8795E50B7811}"/>
    <pc:docChg chg="modSld">
      <pc:chgData name="Shanice Steele" userId="S::ssteele@waps.shiresmat.org.uk::72ce7f5d-25c2-49bf-a695-cbe4cf3e1fb9" providerId="AD" clId="Web-{14BA6D4D-69AD-4881-5475-8795E50B7811}" dt="2025-11-06T14:07:36.266" v="112" actId="20577"/>
      <pc:docMkLst>
        <pc:docMk/>
      </pc:docMkLst>
      <pc:sldChg chg="modSp">
        <pc:chgData name="Shanice Steele" userId="S::ssteele@waps.shiresmat.org.uk::72ce7f5d-25c2-49bf-a695-cbe4cf3e1fb9" providerId="AD" clId="Web-{14BA6D4D-69AD-4881-5475-8795E50B7811}" dt="2025-11-06T14:07:36.266" v="112" actId="20577"/>
        <pc:sldMkLst>
          <pc:docMk/>
          <pc:sldMk cId="1274623292" sldId="256"/>
        </pc:sldMkLst>
        <pc:spChg chg="mod">
          <ac:chgData name="Shanice Steele" userId="S::ssteele@waps.shiresmat.org.uk::72ce7f5d-25c2-49bf-a695-cbe4cf3e1fb9" providerId="AD" clId="Web-{14BA6D4D-69AD-4881-5475-8795E50B7811}" dt="2025-11-06T14:07:36.266" v="112" actId="20577"/>
          <ac:spMkLst>
            <pc:docMk/>
            <pc:sldMk cId="1274623292" sldId="256"/>
            <ac:spMk id="36" creationId="{93CADD42-8744-0E1B-66E6-3AAE574A057D}"/>
          </ac:spMkLst>
        </pc:spChg>
        <pc:picChg chg="mod">
          <ac:chgData name="Shanice Steele" userId="S::ssteele@waps.shiresmat.org.uk::72ce7f5d-25c2-49bf-a695-cbe4cf3e1fb9" providerId="AD" clId="Web-{14BA6D4D-69AD-4881-5475-8795E50B7811}" dt="2025-11-06T14:07:26.219" v="110" actId="1076"/>
          <ac:picMkLst>
            <pc:docMk/>
            <pc:sldMk cId="1274623292" sldId="256"/>
            <ac:picMk id="37" creationId="{31D34F00-17C6-49EF-975A-B147CCA3110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3C65-042D-AFE2-18BF-65B16C45B9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783BF1-D920-A555-D5F6-0B826349F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2CDD94-E277-1D9F-CA4F-6C2C71ACF59C}"/>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5" name="Footer Placeholder 4">
            <a:extLst>
              <a:ext uri="{FF2B5EF4-FFF2-40B4-BE49-F238E27FC236}">
                <a16:creationId xmlns:a16="http://schemas.microsoft.com/office/drawing/2014/main" id="{7520F798-484C-8507-6FE7-41080FBA9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A87E9-A164-32F8-BCD1-382469AC58D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75102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6A79-20CD-411A-BF76-2A84A90F8F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99926A-0367-1E83-CE6D-8840D3964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ECC47C-9F03-C0F4-8D7D-90005A99EF02}"/>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5" name="Footer Placeholder 4">
            <a:extLst>
              <a:ext uri="{FF2B5EF4-FFF2-40B4-BE49-F238E27FC236}">
                <a16:creationId xmlns:a16="http://schemas.microsoft.com/office/drawing/2014/main" id="{EE0C8A91-AB63-8776-9B25-1D04A72A2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F11F4-2A35-97AC-608D-C8EC21D1B162}"/>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0180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BA4FE-2324-162B-6EB9-23F62C172A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054E3E-5780-53B8-E60A-9FF31A7AC2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7E20A-43F1-ADD5-F441-08D4235E462E}"/>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5" name="Footer Placeholder 4">
            <a:extLst>
              <a:ext uri="{FF2B5EF4-FFF2-40B4-BE49-F238E27FC236}">
                <a16:creationId xmlns:a16="http://schemas.microsoft.com/office/drawing/2014/main" id="{E14E80B7-C4DE-09BC-2A1C-32B142DCF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CECA57-BDE7-9335-4D3A-96BF2705626F}"/>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47961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8F07-C240-6E97-CDE3-FA07B37A54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813CA6-DF5A-E729-DC6B-9A4357B72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5C45A-C171-7ED4-1917-E1FEBAD1EC8F}"/>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5" name="Footer Placeholder 4">
            <a:extLst>
              <a:ext uri="{FF2B5EF4-FFF2-40B4-BE49-F238E27FC236}">
                <a16:creationId xmlns:a16="http://schemas.microsoft.com/office/drawing/2014/main" id="{52ED2A67-E3B1-D932-BDC9-E40A87535B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133D20-A9D7-DF8F-EB45-5F31F72FCD7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380860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25CF-2B07-3310-41DE-DF88B7C8D7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874A2C-9D50-AC18-6B41-DCE5CFEF2C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87778-7353-11D6-A514-7A549EE635C9}"/>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5" name="Footer Placeholder 4">
            <a:extLst>
              <a:ext uri="{FF2B5EF4-FFF2-40B4-BE49-F238E27FC236}">
                <a16:creationId xmlns:a16="http://schemas.microsoft.com/office/drawing/2014/main" id="{F6FE5352-D98F-868E-3D5D-C63B12C583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45E96-70A6-94C0-F366-8351EBF0544A}"/>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5513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6F25-DB00-3388-8C04-7564B35D7B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DDFD5D-7D39-37A7-DA40-5C964A42DA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75C299-7885-D93B-7FDC-46B6489D6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9605CB-8701-8A4E-AC89-CF1A66260FEB}"/>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6" name="Footer Placeholder 5">
            <a:extLst>
              <a:ext uri="{FF2B5EF4-FFF2-40B4-BE49-F238E27FC236}">
                <a16:creationId xmlns:a16="http://schemas.microsoft.com/office/drawing/2014/main" id="{7A215E69-DFC8-6827-1DA5-ED80506C9D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D770F-DAE9-5218-1F3B-CFB8AB354069}"/>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669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EB35-F9AD-7C97-09DF-52A27A28FE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6B2E66-F381-190C-9349-2E01735F7B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D3FB0-112F-F7E3-D5DC-7F9745F5E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07BA97-D129-0739-7250-BFEF78836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CFE8AC-1CAA-2089-A01C-4412739C5A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B1452B-9DCF-F5D9-C353-59DD7C4FBEC3}"/>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8" name="Footer Placeholder 7">
            <a:extLst>
              <a:ext uri="{FF2B5EF4-FFF2-40B4-BE49-F238E27FC236}">
                <a16:creationId xmlns:a16="http://schemas.microsoft.com/office/drawing/2014/main" id="{9E549772-8D4F-1232-283D-A875EFE575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4FC9E5-07FF-A7FA-845D-628B2D79E02C}"/>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40651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E184-0EE1-06FC-2E40-E6E8065A31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B96405-009A-A4D6-662B-32C5C01FEEC8}"/>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4" name="Footer Placeholder 3">
            <a:extLst>
              <a:ext uri="{FF2B5EF4-FFF2-40B4-BE49-F238E27FC236}">
                <a16:creationId xmlns:a16="http://schemas.microsoft.com/office/drawing/2014/main" id="{366A982C-AF59-283B-E24D-A2EF9421F1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0C3E52-2901-AAC6-F403-C1A739EF8D16}"/>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6886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A0809-8F75-B6CB-DE78-1F6364E5D278}"/>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3" name="Footer Placeholder 2">
            <a:extLst>
              <a:ext uri="{FF2B5EF4-FFF2-40B4-BE49-F238E27FC236}">
                <a16:creationId xmlns:a16="http://schemas.microsoft.com/office/drawing/2014/main" id="{FE7236EB-1B0C-AE2C-7B0F-90CE4B4E91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575908-124E-D5F0-D032-4952CB735088}"/>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1534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BAAE-5138-D32E-8EE6-4F8CC7A6A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C3D998-177A-D095-BBAF-F29B19E35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B322CF-E56D-C0DA-BB1A-EAE605E39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4DC4C8-2BC8-A7E8-E5F0-309734834916}"/>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6" name="Footer Placeholder 5">
            <a:extLst>
              <a:ext uri="{FF2B5EF4-FFF2-40B4-BE49-F238E27FC236}">
                <a16:creationId xmlns:a16="http://schemas.microsoft.com/office/drawing/2014/main" id="{D797C640-98E1-46A6-B0DC-4618D7A4FC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3F143E-13B6-B800-F073-169BA996144E}"/>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9327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1A17-B4DE-868C-CBC5-123CAF40B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D8C265-C230-346C-E21A-E8B4B8ABF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A0180D-7691-609C-379E-6C3BF3822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27643-C1CD-3423-C1D9-B509B8BBA24F}"/>
              </a:ext>
            </a:extLst>
          </p:cNvPr>
          <p:cNvSpPr>
            <a:spLocks noGrp="1"/>
          </p:cNvSpPr>
          <p:nvPr>
            <p:ph type="dt" sz="half" idx="10"/>
          </p:nvPr>
        </p:nvSpPr>
        <p:spPr/>
        <p:txBody>
          <a:bodyPr/>
          <a:lstStyle/>
          <a:p>
            <a:fld id="{6BC1CEA6-B670-4FDB-8EB4-EB90786D9F61}" type="datetimeFigureOut">
              <a:rPr lang="en-GB" smtClean="0"/>
              <a:t>06/11/2025</a:t>
            </a:fld>
            <a:endParaRPr lang="en-GB"/>
          </a:p>
        </p:txBody>
      </p:sp>
      <p:sp>
        <p:nvSpPr>
          <p:cNvPr id="6" name="Footer Placeholder 5">
            <a:extLst>
              <a:ext uri="{FF2B5EF4-FFF2-40B4-BE49-F238E27FC236}">
                <a16:creationId xmlns:a16="http://schemas.microsoft.com/office/drawing/2014/main" id="{449584F6-C1EB-0F88-E928-FE3ACBC612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9A2E33-C3BC-8B99-D708-872A8239EDF0}"/>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75036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C8C2AE-FFB8-B42C-8293-7B51FF783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2860E4-2F84-7C8F-8807-568C9A07D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3C1466-053F-0DA4-2FA6-1BBA65674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C1CEA6-B670-4FDB-8EB4-EB90786D9F61}" type="datetimeFigureOut">
              <a:rPr lang="en-GB" smtClean="0"/>
              <a:t>06/11/2025</a:t>
            </a:fld>
            <a:endParaRPr lang="en-GB"/>
          </a:p>
        </p:txBody>
      </p:sp>
      <p:sp>
        <p:nvSpPr>
          <p:cNvPr id="5" name="Footer Placeholder 4">
            <a:extLst>
              <a:ext uri="{FF2B5EF4-FFF2-40B4-BE49-F238E27FC236}">
                <a16:creationId xmlns:a16="http://schemas.microsoft.com/office/drawing/2014/main" id="{27D9793E-6A1D-37BD-802F-AB0BFB509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E9C1907-1843-AF04-148C-015EBDAC8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4F4F5-5861-45D1-BF69-1C6087D0E56D}" type="slidenum">
              <a:rPr lang="en-GB" smtClean="0"/>
              <a:t>‹#›</a:t>
            </a:fld>
            <a:endParaRPr lang="en-GB"/>
          </a:p>
        </p:txBody>
      </p:sp>
    </p:spTree>
    <p:extLst>
      <p:ext uri="{BB962C8B-B14F-4D97-AF65-F5344CB8AC3E}">
        <p14:creationId xmlns:p14="http://schemas.microsoft.com/office/powerpoint/2010/main" val="1753685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BB92364-D219-D38E-8462-AEFE4B0C75D5}"/>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TextBox 9">
            <a:extLst>
              <a:ext uri="{FF2B5EF4-FFF2-40B4-BE49-F238E27FC236}">
                <a16:creationId xmlns:a16="http://schemas.microsoft.com/office/drawing/2014/main" id="{95C54EFA-DA48-9B77-C530-1677146F1E01}"/>
              </a:ext>
            </a:extLst>
          </p:cNvPr>
          <p:cNvSpPr txBox="1"/>
          <p:nvPr/>
        </p:nvSpPr>
        <p:spPr>
          <a:xfrm>
            <a:off x="4616691" y="2953514"/>
            <a:ext cx="2909499" cy="983873"/>
          </a:xfrm>
          <a:prstGeom prst="cloud">
            <a:avLst/>
          </a:prstGeom>
          <a:noFill/>
          <a:ln w="57150">
            <a:solidFill>
              <a:srgbClr val="821F4D"/>
            </a:solidFill>
          </a:ln>
        </p:spPr>
        <p:txBody>
          <a:bodyPr wrap="square" lIns="91440" tIns="45720" rIns="91440" bIns="45720" rtlCol="0" anchor="t">
            <a:spAutoFit/>
          </a:bodyPr>
          <a:lstStyle/>
          <a:p>
            <a:pPr algn="ctr"/>
            <a:r>
              <a:rPr lang="en-GB" dirty="0">
                <a:latin typeface="Letter-join No-Lead 6"/>
              </a:rPr>
              <a:t>Year 2</a:t>
            </a:r>
          </a:p>
          <a:p>
            <a:pPr algn="ctr"/>
            <a:r>
              <a:rPr lang="en-GB" dirty="0">
                <a:latin typeface="Letter-join No-Lead 6"/>
              </a:rPr>
              <a:t>Autumn Term 2</a:t>
            </a:r>
          </a:p>
        </p:txBody>
      </p:sp>
      <p:grpSp>
        <p:nvGrpSpPr>
          <p:cNvPr id="31" name="Group 30">
            <a:extLst>
              <a:ext uri="{FF2B5EF4-FFF2-40B4-BE49-F238E27FC236}">
                <a16:creationId xmlns:a16="http://schemas.microsoft.com/office/drawing/2014/main" id="{286E7A71-FB31-553A-FC6F-C46FD4430EC9}"/>
              </a:ext>
            </a:extLst>
          </p:cNvPr>
          <p:cNvGrpSpPr/>
          <p:nvPr/>
        </p:nvGrpSpPr>
        <p:grpSpPr>
          <a:xfrm>
            <a:off x="3752953" y="2794681"/>
            <a:ext cx="1402080" cy="1402080"/>
            <a:chOff x="3762185" y="2213964"/>
            <a:chExt cx="1402080" cy="1402080"/>
          </a:xfrm>
        </p:grpSpPr>
        <p:sp>
          <p:nvSpPr>
            <p:cNvPr id="30" name="Oval 29">
              <a:extLst>
                <a:ext uri="{FF2B5EF4-FFF2-40B4-BE49-F238E27FC236}">
                  <a16:creationId xmlns:a16="http://schemas.microsoft.com/office/drawing/2014/main" id="{EC9D1A5B-66F2-5529-70B9-1802C3E5E6D8}"/>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026" name="Picture 2" descr="Webheath Academy Primary School (@Webheathschool) / X">
              <a:extLst>
                <a:ext uri="{FF2B5EF4-FFF2-40B4-BE49-F238E27FC236}">
                  <a16:creationId xmlns:a16="http://schemas.microsoft.com/office/drawing/2014/main" id="{84F1310B-46BD-6EFD-6D99-955B573A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1C6BB8E7-01D9-B22E-D06F-0E24458E32C4}"/>
              </a:ext>
            </a:extLst>
          </p:cNvPr>
          <p:cNvSpPr txBox="1"/>
          <p:nvPr/>
        </p:nvSpPr>
        <p:spPr>
          <a:xfrm>
            <a:off x="723241" y="155771"/>
            <a:ext cx="3312662"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English</a:t>
            </a:r>
          </a:p>
          <a:p>
            <a:pPr algn="ctr"/>
            <a:endParaRPr lang="en-GB" sz="1200" u="sng" dirty="0">
              <a:latin typeface="Letter-join No-Lead 6" panose="02000505000000020003" pitchFamily="50" charset="0"/>
            </a:endParaRPr>
          </a:p>
          <a:p>
            <a:pPr algn="ctr"/>
            <a:r>
              <a:rPr lang="en-GB" sz="1200" dirty="0">
                <a:latin typeface="Letter-join No-Lead 6"/>
              </a:rPr>
              <a:t>We will be reading the book 'Wolves' by Emily Gravett, and using this as a basis for our writing tasks. We will continue to focus on sentence coherency, capital letters, full stops and adjectives. </a:t>
            </a:r>
          </a:p>
        </p:txBody>
      </p:sp>
      <p:sp>
        <p:nvSpPr>
          <p:cNvPr id="12" name="TextBox 11">
            <a:extLst>
              <a:ext uri="{FF2B5EF4-FFF2-40B4-BE49-F238E27FC236}">
                <a16:creationId xmlns:a16="http://schemas.microsoft.com/office/drawing/2014/main" id="{35A0BF1D-F830-005F-7602-547A5210B83C}"/>
              </a:ext>
            </a:extLst>
          </p:cNvPr>
          <p:cNvSpPr txBox="1"/>
          <p:nvPr/>
        </p:nvSpPr>
        <p:spPr>
          <a:xfrm>
            <a:off x="153406" y="1756355"/>
            <a:ext cx="3142168"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panose="02000505000000020003" pitchFamily="50" charset="0"/>
              </a:rPr>
              <a:t>Maths</a:t>
            </a:r>
          </a:p>
          <a:p>
            <a:pPr algn="ctr"/>
            <a:r>
              <a:rPr lang="en-GB" sz="1200" dirty="0">
                <a:latin typeface="Letter-join No-Lead 6"/>
              </a:rPr>
              <a:t>In maths, we will be studying addition and subtraction. Children will develop their fluency of the fact families within 10, 20 and 100, compare number sentences and work on securing their accuracy when </a:t>
            </a:r>
            <a:r>
              <a:rPr lang="en-GB" sz="1200" dirty="0" err="1">
                <a:latin typeface="Letter-join No-Lead 6"/>
              </a:rPr>
              <a:t>additing</a:t>
            </a:r>
            <a:r>
              <a:rPr lang="en-GB" sz="1200" dirty="0">
                <a:latin typeface="Letter-join No-Lead 6"/>
              </a:rPr>
              <a:t> and subtracting 1 and 2-digit numbers</a:t>
            </a:r>
          </a:p>
        </p:txBody>
      </p:sp>
      <p:pic>
        <p:nvPicPr>
          <p:cNvPr id="1032" name="Picture 8" descr="Cambridge Primary English">
            <a:extLst>
              <a:ext uri="{FF2B5EF4-FFF2-40B4-BE49-F238E27FC236}">
                <a16:creationId xmlns:a16="http://schemas.microsoft.com/office/drawing/2014/main" id="{E6CE6258-D7C7-68B2-0CB0-AF4DE512D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31"/>
          <a:stretch/>
        </p:blipFill>
        <p:spPr bwMode="auto">
          <a:xfrm rot="20745546">
            <a:off x="408272" y="131304"/>
            <a:ext cx="619590" cy="50167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areFaith Media » Math Symbol Clipart – ShareFaith Media">
            <a:extLst>
              <a:ext uri="{FF2B5EF4-FFF2-40B4-BE49-F238E27FC236}">
                <a16:creationId xmlns:a16="http://schemas.microsoft.com/office/drawing/2014/main" id="{6C16232F-756E-12C5-BB3F-1FE5A21AA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554">
            <a:off x="2869309" y="1484982"/>
            <a:ext cx="647106" cy="537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E4A929-381B-368A-49D4-26D4B2B1359E}"/>
              </a:ext>
            </a:extLst>
          </p:cNvPr>
          <p:cNvSpPr txBox="1"/>
          <p:nvPr/>
        </p:nvSpPr>
        <p:spPr>
          <a:xfrm>
            <a:off x="430469" y="3290101"/>
            <a:ext cx="3319237" cy="175432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panose="02000505000000020003" pitchFamily="50" charset="0"/>
              </a:rPr>
              <a:t>Science</a:t>
            </a:r>
          </a:p>
          <a:p>
            <a:pPr algn="ctr"/>
            <a:r>
              <a:rPr lang="en-GB" sz="1200" dirty="0">
                <a:latin typeface="Letter-join No-Lead 6"/>
              </a:rPr>
              <a:t>Our topic for this half term is 'microhabitats'. We will be learning all about minibeasts. Children will have chance to ask questions using scientific enquiry to find out the answers. They will identify and classify minibeasts, perform a minibeast hunt, investigate woodlice and discover all about the job of a botanist.</a:t>
            </a:r>
            <a:endParaRPr lang="en-GB" sz="1200" dirty="0">
              <a:latin typeface="Letter-join No-Lead 6" panose="02000505000000020003" pitchFamily="50" charset="0"/>
            </a:endParaRPr>
          </a:p>
          <a:p>
            <a:pPr algn="ctr"/>
            <a:endParaRPr lang="en-GB" sz="1200" dirty="0">
              <a:latin typeface="Letter-join No-Lead 6"/>
            </a:endParaRPr>
          </a:p>
        </p:txBody>
      </p:sp>
      <p:pic>
        <p:nvPicPr>
          <p:cNvPr id="1044" name="Picture 20" descr="Science Lab Supplies Clipart Images | Free Download | PNG Transparent  Background - Pngtree">
            <a:extLst>
              <a:ext uri="{FF2B5EF4-FFF2-40B4-BE49-F238E27FC236}">
                <a16:creationId xmlns:a16="http://schemas.microsoft.com/office/drawing/2014/main" id="{D87ECA1C-692A-EF43-EA26-A1925C8FE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13210">
            <a:off x="114513" y="4707289"/>
            <a:ext cx="904918" cy="90491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3BA666-2C00-C651-76E1-7F1C2F7A3113}"/>
              </a:ext>
            </a:extLst>
          </p:cNvPr>
          <p:cNvSpPr txBox="1"/>
          <p:nvPr/>
        </p:nvSpPr>
        <p:spPr>
          <a:xfrm>
            <a:off x="3734038" y="1825815"/>
            <a:ext cx="3568430" cy="92333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Computing </a:t>
            </a:r>
            <a:endParaRPr lang="en-GB" sz="1200">
              <a:latin typeface="Letter-join No-Lead 6" panose="02000505000000020003" pitchFamily="50" charset="0"/>
            </a:endParaRPr>
          </a:p>
          <a:p>
            <a:pPr algn="ctr"/>
            <a:endParaRPr lang="en-GB" sz="600" dirty="0">
              <a:latin typeface="Letter-join No-Lead 6"/>
            </a:endParaRPr>
          </a:p>
          <a:p>
            <a:pPr algn="ctr"/>
            <a:r>
              <a:rPr lang="en-GB" sz="1200" dirty="0">
                <a:latin typeface="Letter-join No-Lead 6"/>
                <a:cs typeface="Segoe UI"/>
              </a:rPr>
              <a:t>We will be learning about programming this half term. Children will learn about algorithms and debugging to solve problems and make their code more efficient.</a:t>
            </a:r>
          </a:p>
        </p:txBody>
      </p:sp>
      <p:pic>
        <p:nvPicPr>
          <p:cNvPr id="1048" name="Picture 24" descr="Free clip art &quot;Cloud computing&quot; by gsagri04">
            <a:extLst>
              <a:ext uri="{FF2B5EF4-FFF2-40B4-BE49-F238E27FC236}">
                <a16:creationId xmlns:a16="http://schemas.microsoft.com/office/drawing/2014/main" id="{D4C5B38C-405F-579A-99A8-3D90622B9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83653">
            <a:off x="3789403" y="1661367"/>
            <a:ext cx="512140" cy="45614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9CA6393-8089-EE92-4982-4614E90E259A}"/>
              </a:ext>
            </a:extLst>
          </p:cNvPr>
          <p:cNvSpPr txBox="1"/>
          <p:nvPr/>
        </p:nvSpPr>
        <p:spPr>
          <a:xfrm>
            <a:off x="7310789" y="255801"/>
            <a:ext cx="2593702" cy="156966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Music</a:t>
            </a:r>
          </a:p>
          <a:p>
            <a:pPr algn="ctr"/>
            <a:endParaRPr lang="en-GB" sz="1200" u="sng" dirty="0">
              <a:latin typeface="Letter-join No-Lead 6" panose="02000505000000020003" pitchFamily="50" charset="0"/>
            </a:endParaRPr>
          </a:p>
          <a:p>
            <a:pPr algn="ctr"/>
            <a:r>
              <a:rPr lang="en-GB" sz="1200" dirty="0">
                <a:latin typeface="Letter-join No-Lead 6"/>
              </a:rPr>
              <a:t>We will be starting our instrumental unit based around musical storytelling. Children will learn how events, actions and feelings in stories can be represented by pitch, dynamics and tempo. </a:t>
            </a:r>
          </a:p>
        </p:txBody>
      </p:sp>
      <p:sp>
        <p:nvSpPr>
          <p:cNvPr id="22" name="TextBox 21">
            <a:extLst>
              <a:ext uri="{FF2B5EF4-FFF2-40B4-BE49-F238E27FC236}">
                <a16:creationId xmlns:a16="http://schemas.microsoft.com/office/drawing/2014/main" id="{FFE11EB2-0B15-7898-6BAC-BB9FCAB1D810}"/>
              </a:ext>
            </a:extLst>
          </p:cNvPr>
          <p:cNvSpPr txBox="1"/>
          <p:nvPr/>
        </p:nvSpPr>
        <p:spPr>
          <a:xfrm>
            <a:off x="10686781" y="243909"/>
            <a:ext cx="1305998" cy="2123658"/>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PSHE</a:t>
            </a:r>
          </a:p>
          <a:p>
            <a:pPr algn="ctr"/>
            <a:endParaRPr lang="en-GB" sz="1200" u="sng" dirty="0">
              <a:latin typeface="Letter-join No-Lead 6"/>
            </a:endParaRPr>
          </a:p>
          <a:p>
            <a:pPr algn="ctr"/>
            <a:r>
              <a:rPr lang="en-GB" sz="1200" dirty="0">
                <a:latin typeface="Letter-join No-Lead 6"/>
              </a:rPr>
              <a:t>We will be learning all about relationships. Children will explore how they are similar and different to others.</a:t>
            </a:r>
          </a:p>
          <a:p>
            <a:pPr algn="ctr"/>
            <a:endParaRPr lang="en-GB" sz="1200" dirty="0">
              <a:latin typeface="Letter-join No-Lead 6"/>
            </a:endParaRPr>
          </a:p>
        </p:txBody>
      </p:sp>
      <p:sp>
        <p:nvSpPr>
          <p:cNvPr id="24" name="TextBox 23">
            <a:extLst>
              <a:ext uri="{FF2B5EF4-FFF2-40B4-BE49-F238E27FC236}">
                <a16:creationId xmlns:a16="http://schemas.microsoft.com/office/drawing/2014/main" id="{C7E125DF-D310-D8D3-AFEF-DF9172C4876A}"/>
              </a:ext>
            </a:extLst>
          </p:cNvPr>
          <p:cNvSpPr txBox="1"/>
          <p:nvPr/>
        </p:nvSpPr>
        <p:spPr>
          <a:xfrm>
            <a:off x="4347861" y="247814"/>
            <a:ext cx="2802344" cy="156966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History</a:t>
            </a:r>
          </a:p>
          <a:p>
            <a:pPr algn="ctr"/>
            <a:endParaRPr lang="en-GB" sz="1200" u="sng" dirty="0">
              <a:latin typeface="Letter-join No-Lead 6"/>
            </a:endParaRPr>
          </a:p>
          <a:p>
            <a:pPr algn="ctr"/>
            <a:r>
              <a:rPr lang="en-GB" sz="1200" dirty="0">
                <a:latin typeface="Letter-join No-Lead 6"/>
              </a:rPr>
              <a:t>In History, we will be exploring our question 'How was school different in the past?' Children will develop an understanding of what school was like 100 years ago, identifying features that are similar and different.</a:t>
            </a:r>
          </a:p>
        </p:txBody>
      </p:sp>
      <p:sp>
        <p:nvSpPr>
          <p:cNvPr id="25" name="TextBox 24">
            <a:extLst>
              <a:ext uri="{FF2B5EF4-FFF2-40B4-BE49-F238E27FC236}">
                <a16:creationId xmlns:a16="http://schemas.microsoft.com/office/drawing/2014/main" id="{35B164B7-B96D-1ECE-61D4-40EA3ED87427}"/>
              </a:ext>
            </a:extLst>
          </p:cNvPr>
          <p:cNvSpPr txBox="1"/>
          <p:nvPr/>
        </p:nvSpPr>
        <p:spPr>
          <a:xfrm>
            <a:off x="5062227" y="4817401"/>
            <a:ext cx="1598658" cy="1938992"/>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Art</a:t>
            </a:r>
            <a:br>
              <a:rPr lang="en-GB" sz="1200" u="sng" dirty="0">
                <a:latin typeface="Letter-join No-Lead 6"/>
              </a:rPr>
            </a:br>
            <a:r>
              <a:rPr lang="en-GB" sz="1200" dirty="0">
                <a:latin typeface="Letter-join No-Lead 6"/>
              </a:rPr>
              <a:t>In art, we will be studying a unit called 'sculptures and 3D'. </a:t>
            </a:r>
            <a:r>
              <a:rPr lang="en-GB" sz="1200" dirty="0">
                <a:latin typeface="Letter-join No-Lead 6"/>
                <a:ea typeface="Lato"/>
                <a:cs typeface="Lato"/>
              </a:rPr>
              <a:t>Children will learn to shape and decorate clay, create a pinch pot, design and make a clay tile with house features.</a:t>
            </a:r>
            <a:endParaRPr lang="en-GB" sz="1400" dirty="0">
              <a:latin typeface="Lato"/>
              <a:ea typeface="Lato"/>
              <a:cs typeface="Lato"/>
            </a:endParaRPr>
          </a:p>
        </p:txBody>
      </p:sp>
      <p:pic>
        <p:nvPicPr>
          <p:cNvPr id="1050" name="Picture 26" descr="History And Geography Stock Vector Illustration and Royalty Free History  And Geography Clipart">
            <a:extLst>
              <a:ext uri="{FF2B5EF4-FFF2-40B4-BE49-F238E27FC236}">
                <a16:creationId xmlns:a16="http://schemas.microsoft.com/office/drawing/2014/main" id="{5D1AB6C6-5039-8A24-E191-D84942BE3B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63" t="15769" r="48388" b="27586"/>
          <a:stretch/>
        </p:blipFill>
        <p:spPr bwMode="auto">
          <a:xfrm>
            <a:off x="4332564" y="89131"/>
            <a:ext cx="779169" cy="5581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istory And Geography Stock Vector Illustration and Royalty Free History  And Geography Clipart">
            <a:extLst>
              <a:ext uri="{FF2B5EF4-FFF2-40B4-BE49-F238E27FC236}">
                <a16:creationId xmlns:a16="http://schemas.microsoft.com/office/drawing/2014/main" id="{40A79D05-4604-8653-E668-BEC1AB5FA7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892" t="15769" r="4304" b="23633"/>
          <a:stretch/>
        </p:blipFill>
        <p:spPr bwMode="auto">
          <a:xfrm>
            <a:off x="6329650" y="89265"/>
            <a:ext cx="702883" cy="59704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99,100+ Music Clipart Stock Illustrations, Royalty-Free Vector Graphics &amp; Clip  Art - iStock | Country music clipart">
            <a:extLst>
              <a:ext uri="{FF2B5EF4-FFF2-40B4-BE49-F238E27FC236}">
                <a16:creationId xmlns:a16="http://schemas.microsoft.com/office/drawing/2014/main" id="{81D8568E-54AE-A05E-6F66-ECC3F0747FA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769" t="19404" r="23441" b="21222"/>
          <a:stretch/>
        </p:blipFill>
        <p:spPr bwMode="auto">
          <a:xfrm>
            <a:off x="9477582" y="20611"/>
            <a:ext cx="508971" cy="56181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rafts Clip Art Clipart Images - Free Download on Freepik">
            <a:extLst>
              <a:ext uri="{FF2B5EF4-FFF2-40B4-BE49-F238E27FC236}">
                <a16:creationId xmlns:a16="http://schemas.microsoft.com/office/drawing/2014/main" id="{295A5344-412E-15FE-8C82-631EDC5BCD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7335" y="4102424"/>
            <a:ext cx="1087799" cy="929669"/>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SHE | Grange Infant School">
            <a:extLst>
              <a:ext uri="{FF2B5EF4-FFF2-40B4-BE49-F238E27FC236}">
                <a16:creationId xmlns:a16="http://schemas.microsoft.com/office/drawing/2014/main" id="{06073C55-A75B-A6B6-4FE3-795E1302AA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03051" y="981374"/>
            <a:ext cx="672567" cy="67542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DFE74EF-DB2F-35C1-2495-359DD962A6FB}"/>
              </a:ext>
            </a:extLst>
          </p:cNvPr>
          <p:cNvSpPr txBox="1"/>
          <p:nvPr/>
        </p:nvSpPr>
        <p:spPr>
          <a:xfrm>
            <a:off x="6775036" y="3821101"/>
            <a:ext cx="5216113" cy="249299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panose="02000505000000020003" pitchFamily="50" charset="0"/>
              </a:rPr>
              <a:t>How you can support your child at home</a:t>
            </a:r>
          </a:p>
          <a:p>
            <a:pPr algn="ctr"/>
            <a:endParaRPr lang="en-GB" sz="1200" u="sng" dirty="0">
              <a:latin typeface="Letter-join No-Lead 6" panose="02000505000000020003" pitchFamily="50" charset="0"/>
            </a:endParaRPr>
          </a:p>
          <a:p>
            <a:pPr marL="171450" indent="-171450">
              <a:buFont typeface="Arial" panose="020B0604020202020204" pitchFamily="34" charset="0"/>
              <a:buChar char="•"/>
            </a:pPr>
            <a:r>
              <a:rPr lang="en-GB" sz="1200" dirty="0">
                <a:latin typeface="Letter-join No-Lead 6"/>
              </a:rPr>
              <a:t>Daily reading and discussion of the text, asking questions about the characters, plot and setting.</a:t>
            </a:r>
          </a:p>
          <a:p>
            <a:pPr marL="171450" indent="-171450">
              <a:buFont typeface="Arial" panose="020B0604020202020204" pitchFamily="34" charset="0"/>
              <a:buChar char="•"/>
            </a:pPr>
            <a:r>
              <a:rPr lang="en-GB" sz="1200" dirty="0">
                <a:latin typeface="Letter-join No-Lead 6"/>
              </a:rPr>
              <a:t>Practising weekly spelling lists.</a:t>
            </a:r>
          </a:p>
          <a:p>
            <a:pPr marL="171450" indent="-171450">
              <a:buFont typeface="Arial" panose="020B0604020202020204" pitchFamily="34" charset="0"/>
              <a:buChar char="•"/>
            </a:pPr>
            <a:r>
              <a:rPr lang="en-GB" sz="1200" dirty="0">
                <a:latin typeface="Letter-join No-Lead 6"/>
              </a:rPr>
              <a:t>TT Rockstars to secure quick recall of key multiplication and division facts- 2s, 5s, 10s</a:t>
            </a:r>
          </a:p>
          <a:p>
            <a:pPr marL="171450" indent="-171450">
              <a:buFont typeface="Arial" panose="020B0604020202020204" pitchFamily="34" charset="0"/>
              <a:buChar char="•"/>
            </a:pPr>
            <a:r>
              <a:rPr lang="en-GB" sz="1200" dirty="0">
                <a:latin typeface="Letter-join No-Lead 6"/>
              </a:rPr>
              <a:t>To practise counting in 3s</a:t>
            </a:r>
          </a:p>
          <a:p>
            <a:pPr marL="171450" indent="-171450">
              <a:buFont typeface="Arial" panose="020B0604020202020204" pitchFamily="34" charset="0"/>
              <a:buChar char="•"/>
            </a:pPr>
            <a:r>
              <a:rPr lang="en-GB" sz="1200" dirty="0">
                <a:latin typeface="Letter-join No-Lead 6"/>
              </a:rPr>
              <a:t>Hit the Button- a free online maths game to help with quick recall- </a:t>
            </a:r>
            <a:r>
              <a:rPr lang="en-GB" sz="1200" dirty="0" err="1">
                <a:latin typeface="Letter-join No-Lead 6"/>
              </a:rPr>
              <a:t>numberbonds</a:t>
            </a:r>
            <a:r>
              <a:rPr lang="en-GB" sz="1200" dirty="0">
                <a:latin typeface="Letter-join No-Lead 6"/>
              </a:rPr>
              <a:t>, addition and subtraction number facts</a:t>
            </a:r>
            <a:endParaRPr lang="en-GB" sz="1200" dirty="0">
              <a:latin typeface="Letter-join No-Lead 6" panose="02000505000000020003" pitchFamily="50" charset="0"/>
            </a:endParaRPr>
          </a:p>
          <a:p>
            <a:pPr marL="171450" indent="-171450">
              <a:buFont typeface="Arial" panose="020B0604020202020204" pitchFamily="34" charset="0"/>
              <a:buChar char="•"/>
            </a:pPr>
            <a:r>
              <a:rPr lang="en-GB" sz="1200" dirty="0">
                <a:latin typeface="Letter-join No-Lead 6"/>
              </a:rPr>
              <a:t>Key spelling of Year 1 and 2 Common Exception Words</a:t>
            </a:r>
          </a:p>
          <a:p>
            <a:pPr marL="171450" indent="-171450">
              <a:buFont typeface="Arial" panose="020B0604020202020204" pitchFamily="34" charset="0"/>
              <a:buChar char="•"/>
            </a:pPr>
            <a:r>
              <a:rPr lang="en-GB" sz="1200" dirty="0">
                <a:latin typeface="Letter-join No-Lead 6"/>
              </a:rPr>
              <a:t>Using </a:t>
            </a:r>
            <a:r>
              <a:rPr lang="en-GB" sz="1200" dirty="0" err="1">
                <a:latin typeface="Letter-join No-Lead 6"/>
              </a:rPr>
              <a:t>LetterJoin</a:t>
            </a:r>
            <a:r>
              <a:rPr lang="en-GB" sz="1200" dirty="0">
                <a:latin typeface="Letter-join No-Lead 6"/>
              </a:rPr>
              <a:t> to practice handwriting</a:t>
            </a:r>
          </a:p>
          <a:p>
            <a:pPr marL="171450" indent="-171450">
              <a:buFont typeface="Arial" panose="020B0604020202020204" pitchFamily="34" charset="0"/>
              <a:buChar char="•"/>
            </a:pPr>
            <a:r>
              <a:rPr lang="en-GB" sz="1200" dirty="0">
                <a:latin typeface="Letter-join No-Lead 6"/>
              </a:rPr>
              <a:t>Developing their understanding of telling the time across the day.</a:t>
            </a:r>
            <a:endParaRPr lang="en-GB" dirty="0"/>
          </a:p>
        </p:txBody>
      </p:sp>
      <p:pic>
        <p:nvPicPr>
          <p:cNvPr id="37" name="Picture 34" descr="Sports Equipment Clipart Images - Free Download on Freepik">
            <a:extLst>
              <a:ext uri="{FF2B5EF4-FFF2-40B4-BE49-F238E27FC236}">
                <a16:creationId xmlns:a16="http://schemas.microsoft.com/office/drawing/2014/main" id="{31D34F00-17C6-49EF-975A-B147CCA3110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765388">
            <a:off x="10675903" y="2689774"/>
            <a:ext cx="556316" cy="92620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B8B1F70-505B-0EF0-EF07-7C9271EFA085}"/>
              </a:ext>
            </a:extLst>
          </p:cNvPr>
          <p:cNvSpPr txBox="1"/>
          <p:nvPr/>
        </p:nvSpPr>
        <p:spPr>
          <a:xfrm>
            <a:off x="1632030" y="5298863"/>
            <a:ext cx="2634831"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panose="02000505000000020003" pitchFamily="50" charset="0"/>
              </a:rPr>
              <a:t>RE</a:t>
            </a:r>
          </a:p>
          <a:p>
            <a:pPr algn="ctr"/>
            <a:r>
              <a:rPr lang="en-GB" sz="1200" dirty="0">
                <a:latin typeface="Letter-join No-Lead 6"/>
              </a:rPr>
              <a:t>Our investigation question for this half term is 'Why does Christmas matter to Christians?'</a:t>
            </a:r>
            <a:br>
              <a:rPr lang="en-GB" sz="1200" dirty="0">
                <a:latin typeface="Letter-join No-Lead 6"/>
              </a:rPr>
            </a:br>
            <a:r>
              <a:rPr lang="en-GB" sz="1200" dirty="0">
                <a:latin typeface="Letter-join No-Lead 6"/>
              </a:rPr>
              <a:t>Children will explore Christianity and the meaning of Christmas.</a:t>
            </a:r>
            <a:endParaRPr lang="en-GB" sz="1200" dirty="0">
              <a:latin typeface="Letter-join No-Lead 6" panose="02000505000000020003" pitchFamily="50" charset="0"/>
            </a:endParaRPr>
          </a:p>
          <a:p>
            <a:pPr algn="ctr"/>
            <a:endParaRPr lang="en-GB" sz="1200" dirty="0">
              <a:latin typeface="Letter-join No-Lead 6"/>
            </a:endParaRPr>
          </a:p>
        </p:txBody>
      </p:sp>
      <p:pic>
        <p:nvPicPr>
          <p:cNvPr id="39" name="Picture 36" descr="Religious Education Vector Art, Icons, and Graphics for Free Download">
            <a:extLst>
              <a:ext uri="{FF2B5EF4-FFF2-40B4-BE49-F238E27FC236}">
                <a16:creationId xmlns:a16="http://schemas.microsoft.com/office/drawing/2014/main" id="{6CD68398-48BA-F10D-D20F-450FD7A3AD1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9421" y="4790121"/>
            <a:ext cx="899674" cy="51409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3CADD42-8744-0E1B-66E6-3AAE574A057D}"/>
              </a:ext>
            </a:extLst>
          </p:cNvPr>
          <p:cNvSpPr txBox="1"/>
          <p:nvPr/>
        </p:nvSpPr>
        <p:spPr>
          <a:xfrm>
            <a:off x="7686631" y="2059821"/>
            <a:ext cx="2921977" cy="156966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PE-</a:t>
            </a:r>
            <a:endParaRPr lang="en-US" dirty="0"/>
          </a:p>
          <a:p>
            <a:pPr algn="ctr"/>
            <a:r>
              <a:rPr lang="en-GB" sz="1200" u="sng" dirty="0">
                <a:latin typeface="Letter-join No-Lead 6"/>
              </a:rPr>
              <a:t>Indoor - Dance – </a:t>
            </a:r>
            <a:r>
              <a:rPr lang="en-GB" sz="1200" dirty="0">
                <a:latin typeface="Letter-join No-Lead 6"/>
              </a:rPr>
              <a:t>We will be dancing to the theme of 'cultures around the world'</a:t>
            </a:r>
          </a:p>
          <a:p>
            <a:pPr algn="ctr"/>
            <a:r>
              <a:rPr lang="en-GB" sz="1200" u="sng" dirty="0">
                <a:latin typeface="Letter-join No-Lead 6"/>
              </a:rPr>
              <a:t>Outdoor –</a:t>
            </a:r>
            <a:r>
              <a:rPr lang="en-GB" sz="1200" dirty="0">
                <a:latin typeface="Letter-join No-Lead 6"/>
              </a:rPr>
              <a:t> We will be exploring key fundamental concepts of balnce, agility and coordination. This will be with our body as well as beginning to explore the use of equipment.</a:t>
            </a:r>
            <a:endParaRPr lang="en-GB" sz="1200" dirty="0">
              <a:latin typeface="Letter-join No-Lead 6" panose="02000505000000020003" pitchFamily="50" charset="0"/>
            </a:endParaRPr>
          </a:p>
        </p:txBody>
      </p:sp>
    </p:spTree>
    <p:extLst>
      <p:ext uri="{BB962C8B-B14F-4D97-AF65-F5344CB8AC3E}">
        <p14:creationId xmlns:p14="http://schemas.microsoft.com/office/powerpoint/2010/main" val="127462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20714A61E51D40A56158CF68E17747" ma:contentTypeVersion="16" ma:contentTypeDescription="Create a new document." ma:contentTypeScope="" ma:versionID="74556debc309f4b4478ca826e20416bd">
  <xsd:schema xmlns:xsd="http://www.w3.org/2001/XMLSchema" xmlns:xs="http://www.w3.org/2001/XMLSchema" xmlns:p="http://schemas.microsoft.com/office/2006/metadata/properties" xmlns:ns2="529c40e8-0bab-43d5-8ec0-07f08635fbc7" xmlns:ns3="e5b96425-6c5e-47e5-8e3c-66a165e9bc6d" targetNamespace="http://schemas.microsoft.com/office/2006/metadata/properties" ma:root="true" ma:fieldsID="2a9c8adfa4497de0dafb6bc8c4f60667" ns2:_="" ns3:_="">
    <xsd:import namespace="529c40e8-0bab-43d5-8ec0-07f08635fbc7"/>
    <xsd:import namespace="e5b96425-6c5e-47e5-8e3c-66a165e9bc6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c40e8-0bab-43d5-8ec0-07f08635fbc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b96425-6c5e-47e5-8e3c-66a165e9bc6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b7b2cc6-bbcd-4a17-be38-89d7e2c1385c}" ma:internalName="TaxCatchAll" ma:showField="CatchAllData" ma:web="e5b96425-6c5e-47e5-8e3c-66a165e9bc6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5b96425-6c5e-47e5-8e3c-66a165e9bc6d" xsi:nil="true"/>
    <lcf76f155ced4ddcb4097134ff3c332f xmlns="529c40e8-0bab-43d5-8ec0-07f08635fbc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2B7460-5C8D-485D-94EB-3D4ABAC4D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9c40e8-0bab-43d5-8ec0-07f08635fbc7"/>
    <ds:schemaRef ds:uri="e5b96425-6c5e-47e5-8e3c-66a165e9bc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DD5C8D-9D19-411A-856C-B32D4E4166BA}">
  <ds:schemaRefs>
    <ds:schemaRef ds:uri="http://purl.org/dc/elements/1.1/"/>
    <ds:schemaRef ds:uri="http://schemas.microsoft.com/office/2006/documentManagement/types"/>
    <ds:schemaRef ds:uri="529c40e8-0bab-43d5-8ec0-07f08635fbc7"/>
    <ds:schemaRef ds:uri="http://purl.org/dc/terms/"/>
    <ds:schemaRef ds:uri="http://schemas.microsoft.com/office/infopath/2007/PartnerControls"/>
    <ds:schemaRef ds:uri="http://purl.org/dc/dcmitype/"/>
    <ds:schemaRef ds:uri="e5b96425-6c5e-47e5-8e3c-66a165e9bc6d"/>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CF1374E-F187-4D2C-86E8-479F4D7C6C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88</TotalTime>
  <Words>445</Words>
  <Application>Microsoft Office PowerPoint</Application>
  <PresentationFormat>Widescreen</PresentationFormat>
  <Paragraphs>39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Fliss Tyler</dc:creator>
  <cp:lastModifiedBy>Emily Moseley</cp:lastModifiedBy>
  <cp:revision>322</cp:revision>
  <dcterms:created xsi:type="dcterms:W3CDTF">2025-03-25T13:02:34Z</dcterms:created>
  <dcterms:modified xsi:type="dcterms:W3CDTF">2025-11-06T14:07:44Z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0x0101003520714A61E51D40A56158CF68E17747</vt:lpwstr>
  </property>
  <property fmtid="{D5CDD505-2E9C-101B-9397-08002B2CF9AE}" pid="3" name="MediaServiceImageTags">
    <vt:lpwstr/>
  </property>
</Properties>
</file>