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84584-CBA4-E250-80E0-ABB4667D7D84}" v="443" dt="2025-11-06T17:43:59.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95" autoAdjust="0"/>
    <p:restoredTop sz="94660"/>
  </p:normalViewPr>
  <p:slideViewPr>
    <p:cSldViewPr snapToGrid="0">
      <p:cViewPr>
        <p:scale>
          <a:sx n="80" d="100"/>
          <a:sy n="80" d="100"/>
        </p:scale>
        <p:origin x="5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Pettit" userId="S::zpettit@waps.shiresmat.org.uk::c8b288d6-4dcc-4984-87b1-6b9231cc6d20" providerId="AD" clId="Web-{8A384584-CBA4-E250-80E0-ABB4667D7D84}"/>
    <pc:docChg chg="modSld">
      <pc:chgData name="Zoe Pettit" userId="S::zpettit@waps.shiresmat.org.uk::c8b288d6-4dcc-4984-87b1-6b9231cc6d20" providerId="AD" clId="Web-{8A384584-CBA4-E250-80E0-ABB4667D7D84}" dt="2025-11-06T17:43:59.932" v="237" actId="20577"/>
      <pc:docMkLst>
        <pc:docMk/>
      </pc:docMkLst>
      <pc:sldChg chg="modSp">
        <pc:chgData name="Zoe Pettit" userId="S::zpettit@waps.shiresmat.org.uk::c8b288d6-4dcc-4984-87b1-6b9231cc6d20" providerId="AD" clId="Web-{8A384584-CBA4-E250-80E0-ABB4667D7D84}" dt="2025-11-06T17:43:59.932" v="237" actId="20577"/>
        <pc:sldMkLst>
          <pc:docMk/>
          <pc:sldMk cId="1274623292" sldId="256"/>
        </pc:sldMkLst>
        <pc:spChg chg="mod">
          <ac:chgData name="Zoe Pettit" userId="S::zpettit@waps.shiresmat.org.uk::c8b288d6-4dcc-4984-87b1-6b9231cc6d20" providerId="AD" clId="Web-{8A384584-CBA4-E250-80E0-ABB4667D7D84}" dt="2025-11-06T17:43:02.948" v="210" actId="20577"/>
          <ac:spMkLst>
            <pc:docMk/>
            <pc:sldMk cId="1274623292" sldId="256"/>
            <ac:spMk id="11" creationId="{1C6BB8E7-01D9-B22E-D06F-0E24458E32C4}"/>
          </ac:spMkLst>
        </pc:spChg>
        <pc:spChg chg="mod">
          <ac:chgData name="Zoe Pettit" userId="S::zpettit@waps.shiresmat.org.uk::c8b288d6-4dcc-4984-87b1-6b9231cc6d20" providerId="AD" clId="Web-{8A384584-CBA4-E250-80E0-ABB4667D7D84}" dt="2025-11-06T17:12:26.854" v="65" actId="1076"/>
          <ac:spMkLst>
            <pc:docMk/>
            <pc:sldMk cId="1274623292" sldId="256"/>
            <ac:spMk id="16" creationId="{92E4A929-381B-368A-49D4-26D4B2B1359E}"/>
          </ac:spMkLst>
        </pc:spChg>
        <pc:spChg chg="mod">
          <ac:chgData name="Zoe Pettit" userId="S::zpettit@waps.shiresmat.org.uk::c8b288d6-4dcc-4984-87b1-6b9231cc6d20" providerId="AD" clId="Web-{8A384584-CBA4-E250-80E0-ABB4667D7D84}" dt="2025-11-06T17:43:59.932" v="237" actId="20577"/>
          <ac:spMkLst>
            <pc:docMk/>
            <pc:sldMk cId="1274623292" sldId="256"/>
            <ac:spMk id="17" creationId="{A33BA666-2C00-C651-76E1-7F1C2F7A3113}"/>
          </ac:spMkLst>
        </pc:spChg>
        <pc:spChg chg="mod">
          <ac:chgData name="Zoe Pettit" userId="S::zpettit@waps.shiresmat.org.uk::c8b288d6-4dcc-4984-87b1-6b9231cc6d20" providerId="AD" clId="Web-{8A384584-CBA4-E250-80E0-ABB4667D7D84}" dt="2025-11-06T17:15:20.482" v="152" actId="20577"/>
          <ac:spMkLst>
            <pc:docMk/>
            <pc:sldMk cId="1274623292" sldId="256"/>
            <ac:spMk id="38" creationId="{5B8B1F70-505B-0EF0-EF07-7C9271EFA085}"/>
          </ac:spMkLst>
        </pc:spChg>
        <pc:picChg chg="mod">
          <ac:chgData name="Zoe Pettit" userId="S::zpettit@waps.shiresmat.org.uk::c8b288d6-4dcc-4984-87b1-6b9231cc6d20" providerId="AD" clId="Web-{8A384584-CBA4-E250-80E0-ABB4667D7D84}" dt="2025-11-06T17:34:06.760" v="160" actId="1076"/>
          <ac:picMkLst>
            <pc:docMk/>
            <pc:sldMk cId="1274623292" sldId="256"/>
            <ac:picMk id="1032" creationId="{E6CE6258-D7C7-68B2-0CB0-AF4DE512DBA2}"/>
          </ac:picMkLst>
        </pc:picChg>
      </pc:sldChg>
    </pc:docChg>
  </pc:docChgLst>
  <pc:docChgLst>
    <pc:chgData name="Fliss Tyler" userId="431e948a-adc6-4488-8c85-50be73d034c7" providerId="ADAL" clId="{A71D1E42-828F-4E2A-9533-40A864EA8622}"/>
    <pc:docChg chg="custSel modSld">
      <pc:chgData name="Fliss Tyler" userId="431e948a-adc6-4488-8c85-50be73d034c7" providerId="ADAL" clId="{A71D1E42-828F-4E2A-9533-40A864EA8622}" dt="2025-10-29T12:55:01.500" v="1885" actId="1076"/>
      <pc:docMkLst>
        <pc:docMk/>
      </pc:docMkLst>
      <pc:sldChg chg="addSp delSp modSp mod">
        <pc:chgData name="Fliss Tyler" userId="431e948a-adc6-4488-8c85-50be73d034c7" providerId="ADAL" clId="{A71D1E42-828F-4E2A-9533-40A864EA8622}" dt="2025-10-29T12:55:01.500" v="1885" actId="1076"/>
        <pc:sldMkLst>
          <pc:docMk/>
          <pc:sldMk cId="1274623292" sldId="256"/>
        </pc:sldMkLst>
        <pc:spChg chg="mod">
          <ac:chgData name="Fliss Tyler" userId="431e948a-adc6-4488-8c85-50be73d034c7" providerId="ADAL" clId="{A71D1E42-828F-4E2A-9533-40A864EA8622}" dt="2025-10-29T12:31:23.913" v="1" actId="20577"/>
          <ac:spMkLst>
            <pc:docMk/>
            <pc:sldMk cId="1274623292" sldId="256"/>
            <ac:spMk id="10" creationId="{95C54EFA-DA48-9B77-C530-1677146F1E01}"/>
          </ac:spMkLst>
        </pc:spChg>
        <pc:spChg chg="mod">
          <ac:chgData name="Fliss Tyler" userId="431e948a-adc6-4488-8c85-50be73d034c7" providerId="ADAL" clId="{A71D1E42-828F-4E2A-9533-40A864EA8622}" dt="2025-10-29T12:31:26.907" v="2" actId="20577"/>
          <ac:spMkLst>
            <pc:docMk/>
            <pc:sldMk cId="1274623292" sldId="256"/>
            <ac:spMk id="11" creationId="{1C6BB8E7-01D9-B22E-D06F-0E24458E32C4}"/>
          </ac:spMkLst>
        </pc:spChg>
        <pc:spChg chg="mod">
          <ac:chgData name="Fliss Tyler" userId="431e948a-adc6-4488-8c85-50be73d034c7" providerId="ADAL" clId="{A71D1E42-828F-4E2A-9533-40A864EA8622}" dt="2025-10-29T12:35:51.087" v="358" actId="14100"/>
          <ac:spMkLst>
            <pc:docMk/>
            <pc:sldMk cId="1274623292" sldId="256"/>
            <ac:spMk id="12" creationId="{35A0BF1D-F830-005F-7602-547A5210B83C}"/>
          </ac:spMkLst>
        </pc:spChg>
        <pc:spChg chg="mod">
          <ac:chgData name="Fliss Tyler" userId="431e948a-adc6-4488-8c85-50be73d034c7" providerId="ADAL" clId="{A71D1E42-828F-4E2A-9533-40A864EA8622}" dt="2025-10-29T12:31:51.598" v="10" actId="20577"/>
          <ac:spMkLst>
            <pc:docMk/>
            <pc:sldMk cId="1274623292" sldId="256"/>
            <ac:spMk id="16" creationId="{92E4A929-381B-368A-49D4-26D4B2B1359E}"/>
          </ac:spMkLst>
        </pc:spChg>
        <pc:spChg chg="mod">
          <ac:chgData name="Fliss Tyler" userId="431e948a-adc6-4488-8c85-50be73d034c7" providerId="ADAL" clId="{A71D1E42-828F-4E2A-9533-40A864EA8622}" dt="2025-10-29T12:31:44.159" v="8" actId="20577"/>
          <ac:spMkLst>
            <pc:docMk/>
            <pc:sldMk cId="1274623292" sldId="256"/>
            <ac:spMk id="17" creationId="{A33BA666-2C00-C651-76E1-7F1C2F7A3113}"/>
          </ac:spMkLst>
        </pc:spChg>
        <pc:spChg chg="mod">
          <ac:chgData name="Fliss Tyler" userId="431e948a-adc6-4488-8c85-50be73d034c7" providerId="ADAL" clId="{A71D1E42-828F-4E2A-9533-40A864EA8622}" dt="2025-10-29T12:41:18.090" v="756" actId="20577"/>
          <ac:spMkLst>
            <pc:docMk/>
            <pc:sldMk cId="1274623292" sldId="256"/>
            <ac:spMk id="20" creationId="{29CA6393-8089-EE92-4982-4614E90E259A}"/>
          </ac:spMkLst>
        </pc:spChg>
        <pc:spChg chg="mod">
          <ac:chgData name="Fliss Tyler" userId="431e948a-adc6-4488-8c85-50be73d034c7" providerId="ADAL" clId="{A71D1E42-828F-4E2A-9533-40A864EA8622}" dt="2025-10-29T12:51:37.001" v="1838" actId="1076"/>
          <ac:spMkLst>
            <pc:docMk/>
            <pc:sldMk cId="1274623292" sldId="256"/>
            <ac:spMk id="22" creationId="{FFE11EB2-0B15-7898-6BAC-BB9FCAB1D810}"/>
          </ac:spMkLst>
        </pc:spChg>
        <pc:spChg chg="mod">
          <ac:chgData name="Fliss Tyler" userId="431e948a-adc6-4488-8c85-50be73d034c7" providerId="ADAL" clId="{A71D1E42-828F-4E2A-9533-40A864EA8622}" dt="2025-10-29T12:38:27.590" v="632" actId="14100"/>
          <ac:spMkLst>
            <pc:docMk/>
            <pc:sldMk cId="1274623292" sldId="256"/>
            <ac:spMk id="24" creationId="{C7E125DF-D310-D8D3-AFEF-DF9172C4876A}"/>
          </ac:spMkLst>
        </pc:spChg>
        <pc:spChg chg="mod">
          <ac:chgData name="Fliss Tyler" userId="431e948a-adc6-4488-8c85-50be73d034c7" providerId="ADAL" clId="{A71D1E42-828F-4E2A-9533-40A864EA8622}" dt="2025-10-29T12:42:41.817" v="1016" actId="6549"/>
          <ac:spMkLst>
            <pc:docMk/>
            <pc:sldMk cId="1274623292" sldId="256"/>
            <ac:spMk id="25" creationId="{35B164B7-B96D-1ECE-61D4-40EA3ED87427}"/>
          </ac:spMkLst>
        </pc:spChg>
        <pc:spChg chg="mod">
          <ac:chgData name="Fliss Tyler" userId="431e948a-adc6-4488-8c85-50be73d034c7" providerId="ADAL" clId="{A71D1E42-828F-4E2A-9533-40A864EA8622}" dt="2025-10-29T12:53:35.035" v="1884" actId="20577"/>
          <ac:spMkLst>
            <pc:docMk/>
            <pc:sldMk cId="1274623292" sldId="256"/>
            <ac:spMk id="33" creationId="{DDFE74EF-DB2F-35C1-2495-359DD962A6FB}"/>
          </ac:spMkLst>
        </pc:spChg>
        <pc:spChg chg="mod">
          <ac:chgData name="Fliss Tyler" userId="431e948a-adc6-4488-8c85-50be73d034c7" providerId="ADAL" clId="{A71D1E42-828F-4E2A-9533-40A864EA8622}" dt="2025-10-29T12:52:04.599" v="1849" actId="1076"/>
          <ac:spMkLst>
            <pc:docMk/>
            <pc:sldMk cId="1274623292" sldId="256"/>
            <ac:spMk id="36" creationId="{93CADD42-8744-0E1B-66E6-3AAE574A057D}"/>
          </ac:spMkLst>
        </pc:spChg>
        <pc:spChg chg="mod">
          <ac:chgData name="Fliss Tyler" userId="431e948a-adc6-4488-8c85-50be73d034c7" providerId="ADAL" clId="{A71D1E42-828F-4E2A-9533-40A864EA8622}" dt="2025-10-29T12:31:57.059" v="11" actId="20577"/>
          <ac:spMkLst>
            <pc:docMk/>
            <pc:sldMk cId="1274623292" sldId="256"/>
            <ac:spMk id="38" creationId="{5B8B1F70-505B-0EF0-EF07-7C9271EFA085}"/>
          </ac:spMkLst>
        </pc:spChg>
        <pc:picChg chg="add mod">
          <ac:chgData name="Fliss Tyler" userId="431e948a-adc6-4488-8c85-50be73d034c7" providerId="ADAL" clId="{A71D1E42-828F-4E2A-9533-40A864EA8622}" dt="2025-10-29T12:39:36.836" v="644" actId="1076"/>
          <ac:picMkLst>
            <pc:docMk/>
            <pc:sldMk cId="1274623292" sldId="256"/>
            <ac:picMk id="3" creationId="{440A1FD1-20DE-8DB8-FE16-51BD90E2C875}"/>
          </ac:picMkLst>
        </pc:picChg>
        <pc:picChg chg="mod">
          <ac:chgData name="Fliss Tyler" userId="431e948a-adc6-4488-8c85-50be73d034c7" providerId="ADAL" clId="{A71D1E42-828F-4E2A-9533-40A864EA8622}" dt="2025-10-29T12:51:48.623" v="1844" actId="1076"/>
          <ac:picMkLst>
            <pc:docMk/>
            <pc:sldMk cId="1274623292" sldId="256"/>
            <ac:picMk id="37" creationId="{31D34F00-17C6-49EF-975A-B147CCA3110B}"/>
          </ac:picMkLst>
        </pc:picChg>
        <pc:picChg chg="mod">
          <ac:chgData name="Fliss Tyler" userId="431e948a-adc6-4488-8c85-50be73d034c7" providerId="ADAL" clId="{A71D1E42-828F-4E2A-9533-40A864EA8622}" dt="2025-10-29T12:40:35.422" v="654" actId="14100"/>
          <ac:picMkLst>
            <pc:docMk/>
            <pc:sldMk cId="1274623292" sldId="256"/>
            <ac:picMk id="1052" creationId="{81D8568E-54AE-A05E-6F66-ECC3F0747FA7}"/>
          </ac:picMkLst>
        </pc:picChg>
        <pc:picChg chg="mod">
          <ac:chgData name="Fliss Tyler" userId="431e948a-adc6-4488-8c85-50be73d034c7" providerId="ADAL" clId="{A71D1E42-828F-4E2A-9533-40A864EA8622}" dt="2025-10-29T12:55:01.500" v="1885" actId="1076"/>
          <ac:picMkLst>
            <pc:docMk/>
            <pc:sldMk cId="1274623292" sldId="256"/>
            <ac:picMk id="1062" creationId="{295A5344-412E-15FE-8C82-631EDC5BCD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www.flickr.com/photos/jeffdjevdet/20611280311/"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16691" y="3008731"/>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Year 1</a:t>
            </a:r>
            <a:endParaRPr lang="en-GB" dirty="0">
              <a:latin typeface="Letter-join No-Lead 6" panose="02000505000000020003" pitchFamily="50" charset="0"/>
            </a:endParaRPr>
          </a:p>
          <a:p>
            <a:pPr algn="ctr"/>
            <a:r>
              <a:rPr lang="en-GB" dirty="0">
                <a:latin typeface="Letter-join No-Lead 6"/>
              </a:rPr>
              <a:t>Autumn Term 2</a:t>
            </a:r>
          </a:p>
        </p:txBody>
      </p:sp>
      <p:sp>
        <p:nvSpPr>
          <p:cNvPr id="11" name="TextBox 10">
            <a:extLst>
              <a:ext uri="{FF2B5EF4-FFF2-40B4-BE49-F238E27FC236}">
                <a16:creationId xmlns:a16="http://schemas.microsoft.com/office/drawing/2014/main" id="{1C6BB8E7-01D9-B22E-D06F-0E24458E32C4}"/>
              </a:ext>
            </a:extLst>
          </p:cNvPr>
          <p:cNvSpPr txBox="1"/>
          <p:nvPr/>
        </p:nvSpPr>
        <p:spPr>
          <a:xfrm>
            <a:off x="420529" y="197524"/>
            <a:ext cx="3312662"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English</a:t>
            </a:r>
          </a:p>
          <a:p>
            <a:pPr algn="ctr"/>
            <a:r>
              <a:rPr lang="en-GB" sz="1200" dirty="0">
                <a:latin typeface="Letter-join No-Lead 6"/>
              </a:rPr>
              <a:t>Our class texts are called; The true story of the three little pigs and Naughty Bus. We will be writing labels and simple sentences and beginning to punctuate our sentences with a capital letters and full stops. We will be practicing our letter formation especially our capital letters.</a:t>
            </a:r>
            <a:endParaRPr lang="en-GB" dirty="0">
              <a:latin typeface="Letter-join No-Lead 6"/>
            </a:endParaRPr>
          </a:p>
          <a:p>
            <a:pPr algn="ctr"/>
            <a:endParaRPr lang="en-GB" sz="1200" u="sng" dirty="0">
              <a:latin typeface="Letter-join No-Lead 6" panose="02000505000000020003" pitchFamily="50" charset="0"/>
            </a:endParaRP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775040" y="2838855"/>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82498" y="1968833"/>
            <a:ext cx="2891471"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r>
              <a:rPr lang="en-GB" sz="1200" dirty="0">
                <a:latin typeface="Letter-join No-Lead 6" panose="02000505000000020003" pitchFamily="50" charset="0"/>
              </a:rPr>
              <a:t>In Maths we will be exploring addition and subtraction within 10, including number bonds to 1. This will be looking in detail at fact families and part whole models. We will also begin exploring 2D and 3D shapes- naming them and identifying properties.  </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56097" y="-10658"/>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2785018" y="1919533"/>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36231" y="3710759"/>
            <a:ext cx="2892881"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Science</a:t>
            </a:r>
          </a:p>
          <a:p>
            <a:pPr algn="ctr"/>
            <a:r>
              <a:rPr lang="en-GB" sz="1200" dirty="0">
                <a:latin typeface="Letter-join No-Lead 6"/>
              </a:rPr>
              <a:t>Our topic is Everyday Materials. Comparing and grouping materials based on their properties. We will be making predictions and testing materials. </a:t>
            </a:r>
            <a:endParaRPr lang="en-GB" sz="1200" dirty="0">
              <a:latin typeface="Letter-join No-Lead 6" panose="02000505000000020003" pitchFamily="50" charset="0"/>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3056324" y="3498841"/>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365887" y="1977099"/>
            <a:ext cx="4052675"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Computing</a:t>
            </a:r>
          </a:p>
          <a:p>
            <a:pPr algn="ctr"/>
            <a:r>
              <a:rPr lang="en-GB" sz="1200">
                <a:latin typeface="Letter-join No-Lead 6"/>
              </a:rPr>
              <a:t>Following on from our online safety unit we will be developing our </a:t>
            </a:r>
            <a:r>
              <a:rPr lang="en-GB" sz="1200" dirty="0">
                <a:latin typeface="Letter-join No-Lead 6"/>
              </a:rPr>
              <a:t>mouse skills by learning how to log in and navigate around a computer while creating digital artwork.</a:t>
            </a:r>
            <a:endParaRPr lang="en-GB" sz="1200" u="sng" dirty="0">
              <a:latin typeface="Letter-join No-Lead 6" panose="02000505000000020003" pitchFamily="50" charset="0"/>
            </a:endParaRP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869849" y="1653992"/>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18562" y="257657"/>
            <a:ext cx="2826177"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Music</a:t>
            </a:r>
          </a:p>
          <a:p>
            <a:pPr algn="ctr"/>
            <a:r>
              <a:rPr lang="en-GB" sz="1200" dirty="0">
                <a:latin typeface="Letter-join No-Lead 6" panose="02000505000000020003" pitchFamily="50" charset="0"/>
              </a:rPr>
              <a:t>In our unit called “Tempo”, we will be using our bodies and instruments to listen and respond to pieces of music with fast and slow speeds; learning and performing a rhyme and a song focussing on fast and slow.</a:t>
            </a:r>
            <a:endParaRPr lang="en-GB" sz="1200" u="sng" dirty="0">
              <a:latin typeface="Letter-join No-Lead 6" panose="02000505000000020003" pitchFamily="50" charset="0"/>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866320" y="114329"/>
            <a:ext cx="1138823" cy="378565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PSHE</a:t>
            </a:r>
          </a:p>
          <a:p>
            <a:pPr algn="ctr"/>
            <a:r>
              <a:rPr lang="en-GB" sz="1200" dirty="0">
                <a:latin typeface="Letter-join No-Lead 6"/>
              </a:rPr>
              <a:t>We will be discussing Safe Relationships, unpicking what it means to keep something private, different types of touch and how they make us feel, how to respond and about asking for and seeking permission</a:t>
            </a:r>
            <a:r>
              <a:rPr lang="en-GB" sz="1200" u="sng" dirty="0">
                <a:latin typeface="Letter-join No-Lead 6" panose="02000505000000020003" pitchFamily="50" charset="0"/>
              </a:rPr>
              <a:t>.</a:t>
            </a:r>
            <a:endParaRPr lang="en-GB" sz="1200" dirty="0">
              <a:latin typeface="Letter-join No-Lead 6"/>
            </a:endParaRP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0" y="328295"/>
            <a:ext cx="2721545"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Geography</a:t>
            </a:r>
          </a:p>
          <a:p>
            <a:pPr algn="ctr"/>
            <a:r>
              <a:rPr lang="en-GB" sz="1200" dirty="0">
                <a:latin typeface="Letter-join No-Lead 6" panose="02000505000000020003" pitchFamily="50" charset="0"/>
              </a:rPr>
              <a:t>Within the unit “What is it like here?” we will be exploring maps, using them to identify where we are located and understanding features on maps. We will then be learning to draw our own to represent our school.</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391294" y="4400640"/>
            <a:ext cx="1808484"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DT</a:t>
            </a:r>
          </a:p>
          <a:p>
            <a:pPr algn="ctr"/>
            <a:r>
              <a:rPr lang="en-GB" sz="1200" dirty="0">
                <a:latin typeface="Letter-join No-Lead 6"/>
              </a:rPr>
              <a:t>We will be designing puppets, learning how to join fabrics together using glue, staples and pins. We will also begin exploring sewing skills and how to use decoration to make a finished product look effective and appealing. </a:t>
            </a:r>
            <a:endParaRPr lang="en-GB" sz="1200" u="sng" dirty="0">
              <a:latin typeface="Letter-join No-Lead 6" panose="02000505000000020003" pitchFamily="50" charset="0"/>
            </a:endParaRPr>
          </a:p>
        </p:txBody>
      </p:sp>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69" t="19404" r="23441" b="21222"/>
          <a:stretch/>
        </p:blipFill>
        <p:spPr bwMode="auto">
          <a:xfrm>
            <a:off x="9497308" y="0"/>
            <a:ext cx="423832" cy="467833"/>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9845" y="3971120"/>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6787" y="114329"/>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570891" y="3971120"/>
            <a:ext cx="4371217" cy="267765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How you can support your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dirty="0">
                <a:latin typeface="Letter-join No-Lead 6"/>
              </a:rPr>
              <a:t>Practice reading Phase 2, 3, 4 and 5 tricky words.</a:t>
            </a:r>
          </a:p>
          <a:p>
            <a:pPr marL="171450" indent="-171450">
              <a:buFont typeface="Arial" panose="020B0604020202020204" pitchFamily="34" charset="0"/>
              <a:buChar char="•"/>
            </a:pPr>
            <a:r>
              <a:rPr lang="en-GB" sz="1200" dirty="0">
                <a:latin typeface="Letter-join No-Lead 6"/>
              </a:rPr>
              <a:t>Practice organising themselves e.g. zipping coat up</a:t>
            </a:r>
          </a:p>
          <a:p>
            <a:pPr marL="171450" indent="-171450">
              <a:buFont typeface="Arial" panose="020B0604020202020204" pitchFamily="34" charset="0"/>
              <a:buChar char="•"/>
            </a:pPr>
            <a:r>
              <a:rPr lang="en-GB" sz="1200" dirty="0">
                <a:latin typeface="Letter-join No-Lead 6"/>
              </a:rPr>
              <a:t>Spelling of Year 1 tricky words</a:t>
            </a:r>
          </a:p>
          <a:p>
            <a:pPr marL="171450" indent="-171450">
              <a:buFont typeface="Arial" panose="020B0604020202020204" pitchFamily="34" charset="0"/>
              <a:buChar char="•"/>
            </a:pPr>
            <a:endParaRPr lang="en-GB" sz="1200" dirty="0">
              <a:latin typeface="Letter-join No-Lead 6"/>
            </a:endParaRPr>
          </a:p>
          <a:p>
            <a:pPr marL="171450" indent="-171450">
              <a:buFont typeface="Arial" panose="020B0604020202020204" pitchFamily="34" charset="0"/>
              <a:buChar char="•"/>
            </a:pPr>
            <a:r>
              <a:rPr lang="en-GB" sz="1200" dirty="0">
                <a:latin typeface="Letter-join No-Lead 6"/>
              </a:rPr>
              <a:t>Practise basic sewing skills- running sticks, back stick, threading a needle and tying a knot. </a:t>
            </a:r>
          </a:p>
          <a:p>
            <a:pPr marL="171450" indent="-171450">
              <a:buFont typeface="Arial" panose="020B0604020202020204" pitchFamily="34" charset="0"/>
              <a:buChar char="•"/>
            </a:pPr>
            <a:r>
              <a:rPr lang="en-GB" sz="1200" dirty="0">
                <a:latin typeface="Letter-join No-Lead 6"/>
              </a:rPr>
              <a:t>Naming and exploring shapes within the home- introducing how many vertices, edges and faces 3D shapes have. </a:t>
            </a:r>
          </a:p>
          <a:p>
            <a:pPr marL="171450" indent="-171450">
              <a:buFont typeface="Arial" panose="020B0604020202020204" pitchFamily="34" charset="0"/>
              <a:buChar char="•"/>
            </a:pPr>
            <a:r>
              <a:rPr lang="en-GB" sz="1200" dirty="0">
                <a:latin typeface="Letter-join No-Lead 6"/>
              </a:rPr>
              <a:t>Learning number bonds to 10. </a:t>
            </a:r>
          </a:p>
          <a:p>
            <a:pPr marL="171450" indent="-171450">
              <a:buFont typeface="Arial" panose="020B0604020202020204" pitchFamily="34" charset="0"/>
              <a:buChar char="•"/>
            </a:pPr>
            <a:r>
              <a:rPr lang="en-GB" sz="1200" dirty="0">
                <a:latin typeface="Letter-join No-Lead 6"/>
              </a:rPr>
              <a:t>Add 0 or 1 to any number. </a:t>
            </a:r>
          </a:p>
        </p:txBody>
      </p:sp>
      <p:sp>
        <p:nvSpPr>
          <p:cNvPr id="34" name="TextBox 33">
            <a:extLst>
              <a:ext uri="{FF2B5EF4-FFF2-40B4-BE49-F238E27FC236}">
                <a16:creationId xmlns:a16="http://schemas.microsoft.com/office/drawing/2014/main" id="{9CE686A4-D55E-678D-0570-001401DF1FAB}"/>
              </a:ext>
            </a:extLst>
          </p:cNvPr>
          <p:cNvSpPr txBox="1"/>
          <p:nvPr/>
        </p:nvSpPr>
        <p:spPr>
          <a:xfrm>
            <a:off x="291575" y="5054019"/>
            <a:ext cx="3049609"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Phonics</a:t>
            </a:r>
            <a:endParaRPr lang="en-GB" sz="1200" u="sng" dirty="0">
              <a:latin typeface="Letter-join No-Lead 6" panose="02000505000000020003" pitchFamily="50" charset="0"/>
            </a:endParaRPr>
          </a:p>
          <a:p>
            <a:pPr algn="ctr"/>
            <a:r>
              <a:rPr lang="en-GB" sz="1200" dirty="0">
                <a:latin typeface="Letter-join No-Lead 6"/>
              </a:rPr>
              <a:t>We will begin to read and spell words with the suffix –es, -er, - </a:t>
            </a:r>
            <a:r>
              <a:rPr lang="en-GB" sz="1200" dirty="0" err="1">
                <a:latin typeface="Letter-join No-Lead 6"/>
              </a:rPr>
              <a:t>est</a:t>
            </a:r>
            <a:r>
              <a:rPr lang="en-GB" sz="1200" dirty="0">
                <a:latin typeface="Letter-join No-Lead 6"/>
              </a:rPr>
              <a:t>, -ed. Practicing our blending skills and spelling along with beginning to learn some new tricky words.</a:t>
            </a:r>
            <a:endParaRPr lang="en-GB" sz="1200" dirty="0">
              <a:latin typeface="Letter-join No-Lead 6" panose="02000505000000020003" pitchFamily="50" charset="0"/>
            </a:endParaRPr>
          </a:p>
        </p:txBody>
      </p:sp>
      <p:sp>
        <p:nvSpPr>
          <p:cNvPr id="36" name="TextBox 35">
            <a:extLst>
              <a:ext uri="{FF2B5EF4-FFF2-40B4-BE49-F238E27FC236}">
                <a16:creationId xmlns:a16="http://schemas.microsoft.com/office/drawing/2014/main" id="{93CADD42-8744-0E1B-66E6-3AAE574A057D}"/>
              </a:ext>
            </a:extLst>
          </p:cNvPr>
          <p:cNvSpPr txBox="1"/>
          <p:nvPr/>
        </p:nvSpPr>
        <p:spPr>
          <a:xfrm>
            <a:off x="7599973" y="1826805"/>
            <a:ext cx="3192564"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a:t>
            </a:r>
          </a:p>
          <a:p>
            <a:pPr algn="ctr"/>
            <a:r>
              <a:rPr lang="en-GB" sz="1200" dirty="0">
                <a:latin typeface="Letter-join No-Lead 6"/>
              </a:rPr>
              <a:t>In gymnastics we will explore different ways of travelling, jumping, rolling and balancing. We will begin to combine these into sequences. </a:t>
            </a:r>
            <a:endParaRPr lang="en-GB" sz="1200" dirty="0">
              <a:latin typeface="Letter-join No-Lead 6" panose="02000505000000020003" pitchFamily="50" charset="0"/>
            </a:endParaRPr>
          </a:p>
          <a:p>
            <a:pPr algn="ctr"/>
            <a:endParaRPr lang="en-GB" sz="1200" u="sng" dirty="0">
              <a:latin typeface="Letter-join No-Lead 6"/>
            </a:endParaRPr>
          </a:p>
          <a:p>
            <a:pPr algn="ctr"/>
            <a:r>
              <a:rPr lang="en-GB" sz="1200" dirty="0">
                <a:latin typeface="Letter-join No-Lead 6" panose="02000505000000020003" pitchFamily="50" charset="0"/>
              </a:rPr>
              <a:t>We will use rolling, hitting, jumping, catching and kicking skills in isolation, beginning to explore different equipment such as tennis racquets and hockey sticks.</a:t>
            </a:r>
            <a:endParaRPr lang="en-GB" sz="1200" dirty="0"/>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765388">
            <a:off x="10095224" y="1367211"/>
            <a:ext cx="453896" cy="75568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506003" y="4634010"/>
            <a:ext cx="1670251"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RE</a:t>
            </a:r>
          </a:p>
          <a:p>
            <a:pPr algn="ctr"/>
            <a:r>
              <a:rPr lang="en-GB" sz="1200" dirty="0">
                <a:latin typeface="Letter-join No-Lead 6"/>
              </a:rPr>
              <a:t>Our unit is called  What do Christians believe God is like? Looking at </a:t>
            </a:r>
            <a:r>
              <a:rPr lang="en-GB" sz="1200">
                <a:latin typeface="Letter-join No-Lead 6"/>
              </a:rPr>
              <a:t>the Parable of the Lost Son.</a:t>
            </a:r>
          </a:p>
          <a:p>
            <a:pPr algn="ctr"/>
            <a:endParaRPr lang="en-GB" sz="1200" dirty="0">
              <a:latin typeface="Letter-join No-Lead 6"/>
            </a:endParaRPr>
          </a:p>
          <a:p>
            <a:pPr algn="ctr"/>
            <a:endParaRPr lang="en-GB" sz="1200" dirty="0">
              <a:latin typeface="Letter-join No-Lead 6"/>
            </a:endParaRP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9224" y="4136347"/>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yellow square letters&#10;&#10;AI-generated content may be incorrect.">
            <a:extLst>
              <a:ext uri="{FF2B5EF4-FFF2-40B4-BE49-F238E27FC236}">
                <a16:creationId xmlns:a16="http://schemas.microsoft.com/office/drawing/2014/main" id="{2D7D9E6C-5F38-7436-AB25-E50BB11D4FFE}"/>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rot="-1200000">
            <a:off x="181250" y="4572551"/>
            <a:ext cx="554107" cy="749853"/>
          </a:xfrm>
          <a:prstGeom prst="rect">
            <a:avLst/>
          </a:prstGeom>
        </p:spPr>
      </p:pic>
      <p:pic>
        <p:nvPicPr>
          <p:cNvPr id="3" name="Picture 2" descr="Cute cartoon globe with stand for school lesson of geography. Table and  desk Earth globe with world map, ocean, continents for back to school,  study, education. Hand drawn isolated clipart. 47750958 Vector">
            <a:extLst>
              <a:ext uri="{FF2B5EF4-FFF2-40B4-BE49-F238E27FC236}">
                <a16:creationId xmlns:a16="http://schemas.microsoft.com/office/drawing/2014/main" id="{440A1FD1-20DE-8DB8-FE16-51BD90E2C8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4625" y="73240"/>
            <a:ext cx="653267" cy="65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74556debc309f4b4478ca826e20416bd">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9c8adfa4497de0dafb6bc8c4f60667"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DD5C8D-9D19-411A-856C-B32D4E4166BA}">
  <ds:schemaRef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e5b96425-6c5e-47e5-8e3c-66a165e9bc6d"/>
    <ds:schemaRef ds:uri="529c40e8-0bab-43d5-8ec0-07f08635fbc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CF1374E-F187-4D2C-86E8-479F4D7C6CE8}">
  <ds:schemaRefs>
    <ds:schemaRef ds:uri="http://schemas.microsoft.com/sharepoint/v3/contenttype/forms"/>
  </ds:schemaRefs>
</ds:datastoreItem>
</file>

<file path=customXml/itemProps3.xml><?xml version="1.0" encoding="utf-8"?>
<ds:datastoreItem xmlns:ds="http://schemas.openxmlformats.org/officeDocument/2006/customXml" ds:itemID="{946EF202-655B-4983-97D0-F28EAEE1C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TM02892315[[fn=Wisp]]</Template>
  <TotalTime>186</TotalTime>
  <Words>428</Words>
  <Application>Microsoft Office PowerPoint</Application>
  <PresentationFormat>Widescreen</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lastModifiedBy>Fliss Tyler</cp:lastModifiedBy>
  <cp:revision>112</cp:revision>
  <dcterms:created xsi:type="dcterms:W3CDTF">2025-03-25T13:02:34Z</dcterms:created>
  <dcterms:modified xsi:type="dcterms:W3CDTF">2025-11-06T17:44:07Z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