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2" r:id="rId5"/>
    <p:sldId id="266" r:id="rId6"/>
    <p:sldId id="263" r:id="rId7"/>
    <p:sldId id="257" r:id="rId8"/>
    <p:sldId id="265" r:id="rId9"/>
    <p:sldId id="258" r:id="rId10"/>
    <p:sldId id="259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DC5F82-D27B-41C6-99F9-755F6737348C}" v="54" dt="2025-07-03T20:25:57.855"/>
    <p1510:client id="{4A6798D3-1B7F-4EFD-A5FE-7D04E70BF43B}" v="1" dt="2025-07-03T20:40:21.2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380" y="36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yn Mellor" userId="ccb29e96-b09f-4455-9058-f1b91c085e43" providerId="ADAL" clId="{4A6798D3-1B7F-4EFD-A5FE-7D04E70BF43B}"/>
    <pc:docChg chg="custSel addSld modSld">
      <pc:chgData name="Martyn Mellor" userId="ccb29e96-b09f-4455-9058-f1b91c085e43" providerId="ADAL" clId="{4A6798D3-1B7F-4EFD-A5FE-7D04E70BF43B}" dt="2025-07-03T20:40:27.569" v="1" actId="478"/>
      <pc:docMkLst>
        <pc:docMk/>
      </pc:docMkLst>
      <pc:sldChg chg="delSp mod delAnim">
        <pc:chgData name="Martyn Mellor" userId="ccb29e96-b09f-4455-9058-f1b91c085e43" providerId="ADAL" clId="{4A6798D3-1B7F-4EFD-A5FE-7D04E70BF43B}" dt="2025-07-03T20:40:27.569" v="1" actId="478"/>
        <pc:sldMkLst>
          <pc:docMk/>
          <pc:sldMk cId="1937190105" sldId="262"/>
        </pc:sldMkLst>
        <pc:picChg chg="del">
          <ac:chgData name="Martyn Mellor" userId="ccb29e96-b09f-4455-9058-f1b91c085e43" providerId="ADAL" clId="{4A6798D3-1B7F-4EFD-A5FE-7D04E70BF43B}" dt="2025-07-03T20:40:27.569" v="1" actId="478"/>
          <ac:picMkLst>
            <pc:docMk/>
            <pc:sldMk cId="1937190105" sldId="262"/>
            <ac:picMk id="6" creationId="{8142A4E3-4893-5EBF-AE60-43B588B38CC2}"/>
          </ac:picMkLst>
        </pc:picChg>
      </pc:sldChg>
      <pc:sldChg chg="add">
        <pc:chgData name="Martyn Mellor" userId="ccb29e96-b09f-4455-9058-f1b91c085e43" providerId="ADAL" clId="{4A6798D3-1B7F-4EFD-A5FE-7D04E70BF43B}" dt="2025-07-03T20:40:21.259" v="0"/>
        <pc:sldMkLst>
          <pc:docMk/>
          <pc:sldMk cId="3097667506" sldId="26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6B0C8-BBED-A121-9BAD-7F0D948CB3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3522D5-EF2C-EC38-AEA9-7F916F65F4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37131-D83E-AA8C-9E83-6A61EE0BC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1F4FE-BA32-4BDD-A9B1-FD4FB5C50EF7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CDB62-392A-4DA5-0E65-96F9E0AED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A9846-E47B-7309-D024-BF3FC0A24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B0F4A-02BF-458E-B36F-DEF1C94F7F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125393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6C31A-5F86-7B48-81B0-EFBF1157B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150EBD-C058-0FD5-2A84-4CBA5BD2F1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868EE-716B-E208-FDEC-19E5A64F5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1F4FE-BA32-4BDD-A9B1-FD4FB5C50EF7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D84D6-00DF-8364-7880-31B68556F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E138B-7C9C-5797-B100-EBB0EF5AA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B0F4A-02BF-458E-B36F-DEF1C94F7F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86851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8B837F-93ED-87BE-DCCE-6C8AFF141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3DF24-0EBE-31AA-E484-0701FCE26C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5107C1-2C52-C2D7-0962-8FBF03F1F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1F4FE-BA32-4BDD-A9B1-FD4FB5C50EF7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10478-7DFC-D913-5B58-330724C1B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6505E-4C74-CFFB-C088-AA8690F3F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B0F4A-02BF-458E-B36F-DEF1C94F7F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772859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52CB2-AEE1-804E-5C26-6FA2E775A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D2EA7-5609-B105-FF84-97A8DC4D3B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E37016-4B83-1E8A-AE30-6EC1F4A8C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1F4FE-BA32-4BDD-A9B1-FD4FB5C50EF7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E4DAB-1D89-3369-986F-F9E4EFE52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A1AAA-6927-0024-E626-4A160DC2D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B0F4A-02BF-458E-B36F-DEF1C94F7F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93720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12007-1682-9F47-0D73-CFC3D9651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B3FE28-1407-DAB5-B374-8685C6A76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00555-099A-CC3D-F222-A3FC1844F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1F4FE-BA32-4BDD-A9B1-FD4FB5C50EF7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975FD-1783-A11D-3730-73B456577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8BC373-91F8-35D8-49D8-DB5E0403D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B0F4A-02BF-458E-B36F-DEF1C94F7F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88321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FC92D-5B07-EEA8-466E-8F2A6AACC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42741-DB15-6B3E-62B4-2B0198B924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08B977-0655-9658-F05F-36B66C779D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03F025-FA17-F467-977C-29C83C4B3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1F4FE-BA32-4BDD-A9B1-FD4FB5C50EF7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752C5E-FCDF-9D20-997A-8FE85D677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FCF317-3090-041E-09BE-FBCCAD4D7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B0F4A-02BF-458E-B36F-DEF1C94F7F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82706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C08BB-2456-003E-F9E8-717E09D38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59BAEA-9EB0-39BA-E786-9EC63CFB5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4848C1-9408-8449-3408-1AC542E34A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C04892-152A-3181-5FA3-AD3E66711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B9D43B-46EF-419E-7441-FCC281D734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5BC301-5EA2-0C0D-F1BD-0489ABEE7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1F4FE-BA32-4BDD-A9B1-FD4FB5C50EF7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B56DB2-6D23-2620-B11D-F947693A1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D3E54D-C66D-8539-329A-38BC883A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B0F4A-02BF-458E-B36F-DEF1C94F7F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90962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7FD9C-BC61-1FC8-2D05-15E7D89AD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D2CEEE-6616-7EF1-A131-A1FFD3D0B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1F4FE-BA32-4BDD-A9B1-FD4FB5C50EF7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F42D45-EE62-E21D-12A6-6DF297E20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E22D92-B2F0-8FA5-079E-C15E4028E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B0F4A-02BF-458E-B36F-DEF1C94F7F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93262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A99632-2EF6-F9D1-7541-C7122AB03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1F4FE-BA32-4BDD-A9B1-FD4FB5C50EF7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02CF91-F090-2896-9A1C-449091658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7CF049-3006-5569-345A-73884D662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B0F4A-02BF-458E-B36F-DEF1C94F7F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557125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931FB-8E04-29A3-7D3F-C29AE79A9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18AC4-7FE8-403F-ED5C-867D7744D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C20AAB-4690-68A5-4C4F-66C2D06542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623F5F-893A-92B7-FE9E-EAD7966AF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1F4FE-BA32-4BDD-A9B1-FD4FB5C50EF7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CDF2D3-6D79-B3DE-7A5F-B5153AE31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67FFC9-6952-9785-64B4-ABFFD2835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B0F4A-02BF-458E-B36F-DEF1C94F7F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520938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131C6-C942-CD5E-9E18-BF330B528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470E92-8B60-C650-67B3-7F7151373A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C0152D-8BA6-A3B5-835A-3DE114A19E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C9B8FE-DD12-2B91-12DD-5A781C359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1F4FE-BA32-4BDD-A9B1-FD4FB5C50EF7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518562-0D86-BAB3-126A-BBECA31E8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90E422-2398-15AC-535C-611DA0B39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B0F4A-02BF-458E-B36F-DEF1C94F7F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196201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236C58-2991-F6D4-D793-CF7E2F87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422B48-BD32-6602-D9B6-EF575D6CD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5C9F8-115F-3C9F-25A3-FC3D8DD339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E1F4FE-BA32-4BDD-A9B1-FD4FB5C50EF7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8FF5B9-D172-E09B-D3F4-44ECBF3755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58AC8-5A23-DA73-D6A7-39B3E615A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67B0F4A-02BF-458E-B36F-DEF1C94F7F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860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.mp4"/><Relationship Id="rId7" Type="http://schemas.openxmlformats.org/officeDocument/2006/relationships/image" Target="../media/image2.jpeg"/><Relationship Id="rId12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5.jpeg"/><Relationship Id="rId4" Type="http://schemas.openxmlformats.org/officeDocument/2006/relationships/video" Target="../media/media1.mp4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2BB3A1-4916-F871-7290-87ED3F931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kern="1200" dirty="0">
                <a:solidFill>
                  <a:srgbClr val="FFFFFF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Meet the Year 3 team</a:t>
            </a:r>
          </a:p>
        </p:txBody>
      </p:sp>
      <p:pic>
        <p:nvPicPr>
          <p:cNvPr id="18" name="Content Placeholder 17" descr="A close up of a sign&#10;&#10;AI-generated content may be incorrect.">
            <a:extLst>
              <a:ext uri="{FF2B5EF4-FFF2-40B4-BE49-F238E27FC236}">
                <a16:creationId xmlns:a16="http://schemas.microsoft.com/office/drawing/2014/main" id="{A0F42B7C-EB38-4869-FB30-D3788F1D77A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317636" y="848233"/>
            <a:ext cx="3797570" cy="957553"/>
          </a:xfrm>
          <a:prstGeom prst="rect">
            <a:avLst/>
          </a:prstGeom>
        </p:spPr>
      </p:pic>
      <p:pic>
        <p:nvPicPr>
          <p:cNvPr id="3074" name="Picture 2" descr="How to run a successful school trip">
            <a:extLst>
              <a:ext uri="{FF2B5EF4-FFF2-40B4-BE49-F238E27FC236}">
                <a16:creationId xmlns:a16="http://schemas.microsoft.com/office/drawing/2014/main" id="{FAE4A74E-FC48-9E90-AC21-796389B70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1910" y="2422097"/>
            <a:ext cx="3026208" cy="201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 descr="A person smiling for the camera&#10;&#10;AI-generated content may be incorrect.">
            <a:extLst>
              <a:ext uri="{FF2B5EF4-FFF2-40B4-BE49-F238E27FC236}">
                <a16:creationId xmlns:a16="http://schemas.microsoft.com/office/drawing/2014/main" id="{740C50D7-BDE2-682E-181D-0D236642A7D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6951" b="3310"/>
          <a:stretch>
            <a:fillRect/>
          </a:stretch>
        </p:blipFill>
        <p:spPr>
          <a:xfrm>
            <a:off x="4397931" y="321732"/>
            <a:ext cx="3402708" cy="4111323"/>
          </a:xfrm>
          <a:prstGeom prst="rect">
            <a:avLst/>
          </a:prstGeom>
        </p:spPr>
      </p:pic>
      <p:pic>
        <p:nvPicPr>
          <p:cNvPr id="5" name="Picture 4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CCCF3411-4078-DE66-D785-B555E7690A7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85" b="1"/>
          <a:stretch>
            <a:fillRect/>
          </a:stretch>
        </p:blipFill>
        <p:spPr>
          <a:xfrm>
            <a:off x="8286392" y="321733"/>
            <a:ext cx="3397551" cy="4111321"/>
          </a:xfrm>
          <a:prstGeom prst="rect">
            <a:avLst/>
          </a:prstGeom>
        </p:spPr>
      </p:pic>
      <p:cxnSp>
        <p:nvCxnSpPr>
          <p:cNvPr id="3081" name="Straight Connector 3080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musical instruments next to a microphone&#10;&#10;AI-generated content may be incorrect.">
            <a:extLst>
              <a:ext uri="{FF2B5EF4-FFF2-40B4-BE49-F238E27FC236}">
                <a16:creationId xmlns:a16="http://schemas.microsoft.com/office/drawing/2014/main" id="{7593237A-4177-C9D2-AAED-DD3ADBD183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322" y="4525715"/>
            <a:ext cx="3023384" cy="2010551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0607242-77EA-CDB9-231F-24F3D0A8E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7372" y="6536267"/>
            <a:ext cx="2743200" cy="3069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67B0F4A-02BF-458E-B36F-DEF1C94F7F97}" type="slidenum"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1</a:t>
            </a:fld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4" name="Video 23">
            <a:hlinkClick r:id="" action="ppaction://media"/>
            <a:extLst>
              <a:ext uri="{FF2B5EF4-FFF2-40B4-BE49-F238E27FC236}">
                <a16:creationId xmlns:a16="http://schemas.microsoft.com/office/drawing/2014/main" id="{BA82F7CF-8989-A03D-A5C0-BCFA410D01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rcRect l="21875" r="21875"/>
          <a:stretch>
            <a:fillRect/>
          </a:stretch>
        </p:blipFill>
        <p:spPr>
          <a:xfrm>
            <a:off x="9859630" y="4522663"/>
            <a:ext cx="1171434" cy="117143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3719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72"/>
    </mc:Choice>
    <mc:Fallback xmlns="">
      <p:transition spd="slow" advTm="21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80" objId="6"/>
        <p14:stopEvt time="17824" objId="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2BB3A1-4916-F871-7290-87ED3F931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kern="1200" dirty="0">
                <a:solidFill>
                  <a:srgbClr val="FFFFFF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Meet the Year 3 team</a:t>
            </a:r>
          </a:p>
        </p:txBody>
      </p:sp>
      <p:pic>
        <p:nvPicPr>
          <p:cNvPr id="18" name="Content Placeholder 17" descr="A close up of a sign&#10;&#10;AI-generated content may be incorrect.">
            <a:extLst>
              <a:ext uri="{FF2B5EF4-FFF2-40B4-BE49-F238E27FC236}">
                <a16:creationId xmlns:a16="http://schemas.microsoft.com/office/drawing/2014/main" id="{A0F42B7C-EB38-4869-FB30-D3788F1D77A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6"/>
          <a:stretch>
            <a:fillRect/>
          </a:stretch>
        </p:blipFill>
        <p:spPr>
          <a:xfrm>
            <a:off x="317636" y="848233"/>
            <a:ext cx="3797570" cy="957553"/>
          </a:xfrm>
          <a:prstGeom prst="rect">
            <a:avLst/>
          </a:prstGeom>
        </p:spPr>
      </p:pic>
      <p:pic>
        <p:nvPicPr>
          <p:cNvPr id="3074" name="Picture 2" descr="How to run a successful school trip">
            <a:extLst>
              <a:ext uri="{FF2B5EF4-FFF2-40B4-BE49-F238E27FC236}">
                <a16:creationId xmlns:a16="http://schemas.microsoft.com/office/drawing/2014/main" id="{FAE4A74E-FC48-9E90-AC21-796389B70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1910" y="2422097"/>
            <a:ext cx="3026208" cy="201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 descr="A person smiling for the camera&#10;&#10;AI-generated content may be incorrect.">
            <a:extLst>
              <a:ext uri="{FF2B5EF4-FFF2-40B4-BE49-F238E27FC236}">
                <a16:creationId xmlns:a16="http://schemas.microsoft.com/office/drawing/2014/main" id="{740C50D7-BDE2-682E-181D-0D236642A7D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6951" b="3310"/>
          <a:stretch>
            <a:fillRect/>
          </a:stretch>
        </p:blipFill>
        <p:spPr>
          <a:xfrm>
            <a:off x="4397931" y="321732"/>
            <a:ext cx="3402708" cy="4111323"/>
          </a:xfrm>
          <a:prstGeom prst="rect">
            <a:avLst/>
          </a:prstGeom>
        </p:spPr>
      </p:pic>
      <p:pic>
        <p:nvPicPr>
          <p:cNvPr id="5" name="Picture 4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CCCF3411-4078-DE66-D785-B555E7690A7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485" b="1"/>
          <a:stretch>
            <a:fillRect/>
          </a:stretch>
        </p:blipFill>
        <p:spPr>
          <a:xfrm>
            <a:off x="8286392" y="321733"/>
            <a:ext cx="3397551" cy="4111321"/>
          </a:xfrm>
          <a:prstGeom prst="rect">
            <a:avLst/>
          </a:prstGeom>
        </p:spPr>
      </p:pic>
      <p:cxnSp>
        <p:nvCxnSpPr>
          <p:cNvPr id="3081" name="Straight Connector 3080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musical instruments next to a microphone&#10;&#10;AI-generated content may be incorrect.">
            <a:extLst>
              <a:ext uri="{FF2B5EF4-FFF2-40B4-BE49-F238E27FC236}">
                <a16:creationId xmlns:a16="http://schemas.microsoft.com/office/drawing/2014/main" id="{7593237A-4177-C9D2-AAED-DD3ADBD183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3322" y="4525715"/>
            <a:ext cx="3023384" cy="2010551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0607242-77EA-CDB9-231F-24F3D0A8E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7372" y="6536267"/>
            <a:ext cx="2743200" cy="3069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67B0F4A-02BF-458E-B36F-DEF1C94F7F97}" type="slidenum"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Miss Child ">
            <a:hlinkClick r:id="" action="ppaction://media"/>
            <a:extLst>
              <a:ext uri="{FF2B5EF4-FFF2-40B4-BE49-F238E27FC236}">
                <a16:creationId xmlns:a16="http://schemas.microsoft.com/office/drawing/2014/main" id="{8142A4E3-4893-5EBF-AE60-43B588B38C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05032" y="75398"/>
            <a:ext cx="609600" cy="609600"/>
          </a:xfrm>
          <a:prstGeom prst="rect">
            <a:avLst/>
          </a:prstGeom>
        </p:spPr>
      </p:pic>
      <p:pic>
        <p:nvPicPr>
          <p:cNvPr id="24" name="Video 23">
            <a:hlinkClick r:id="" action="ppaction://media"/>
            <a:extLst>
              <a:ext uri="{FF2B5EF4-FFF2-40B4-BE49-F238E27FC236}">
                <a16:creationId xmlns:a16="http://schemas.microsoft.com/office/drawing/2014/main" id="{BA82F7CF-8989-A03D-A5C0-BCFA410D01B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2"/>
          <a:srcRect l="21875" r="21875"/>
          <a:stretch>
            <a:fillRect/>
          </a:stretch>
        </p:blipFill>
        <p:spPr>
          <a:xfrm>
            <a:off x="9859630" y="4522663"/>
            <a:ext cx="1171434" cy="117143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9766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72"/>
    </mc:Choice>
    <mc:Fallback xmlns="">
      <p:transition spd="slow" advTm="21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7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80" objId="6"/>
        <p14:stopEvt time="17824" objId="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schedule&#10;&#10;AI-generated content may be incorrect.">
            <a:extLst>
              <a:ext uri="{FF2B5EF4-FFF2-40B4-BE49-F238E27FC236}">
                <a16:creationId xmlns:a16="http://schemas.microsoft.com/office/drawing/2014/main" id="{4C7E99DC-AB63-E6B9-B57E-3FCFE3C050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72957" y="1708395"/>
            <a:ext cx="9940578" cy="4656137"/>
          </a:xfrm>
        </p:spPr>
      </p:pic>
      <p:pic>
        <p:nvPicPr>
          <p:cNvPr id="6" name="Content Placeholder 17" descr="A close up of a sign&#10;&#10;AI-generated content may be incorrect.">
            <a:extLst>
              <a:ext uri="{FF2B5EF4-FFF2-40B4-BE49-F238E27FC236}">
                <a16:creationId xmlns:a16="http://schemas.microsoft.com/office/drawing/2014/main" id="{2F89016D-CEAA-513A-CDB5-DBEBBFF102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8048" y="254805"/>
            <a:ext cx="3324225" cy="133056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6095CA-8312-29FF-14D1-6240350B6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B0F4A-02BF-458E-B36F-DEF1C94F7F97}" type="slidenum">
              <a:rPr lang="en-GB" smtClean="0"/>
              <a:t>3</a:t>
            </a:fld>
            <a:endParaRPr lang="en-GB"/>
          </a:p>
        </p:txBody>
      </p:sp>
      <p:pic>
        <p:nvPicPr>
          <p:cNvPr id="21" name="Video 20">
            <a:hlinkClick r:id="" action="ppaction://media"/>
            <a:extLst>
              <a:ext uri="{FF2B5EF4-FFF2-40B4-BE49-F238E27FC236}">
                <a16:creationId xmlns:a16="http://schemas.microsoft.com/office/drawing/2014/main" id="{F2750E8A-EC2D-5D62-D098-C85D7AAD66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6771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56"/>
    </mc:Choice>
    <mc:Fallback xmlns="">
      <p:transition spd="slow" advTm="13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9" name="Rectangle 4108">
            <a:extLst>
              <a:ext uri="{FF2B5EF4-FFF2-40B4-BE49-F238E27FC236}">
                <a16:creationId xmlns:a16="http://schemas.microsoft.com/office/drawing/2014/main" id="{6234BCC6-39B9-47D9-8BF8-C665401A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2" name="Picture 6" descr="Why Teaching Kindness in Schools Is ...">
            <a:extLst>
              <a:ext uri="{FF2B5EF4-FFF2-40B4-BE49-F238E27FC236}">
                <a16:creationId xmlns:a16="http://schemas.microsoft.com/office/drawing/2014/main" id="{43060BC3-4313-144D-CFE9-6FD401D53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5" r="-1" b="11862"/>
          <a:stretch>
            <a:fillRect/>
          </a:stretch>
        </p:blipFill>
        <p:spPr bwMode="auto"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7+ Thousand Boy Raising Hand Classroom ...">
            <a:extLst>
              <a:ext uri="{FF2B5EF4-FFF2-40B4-BE49-F238E27FC236}">
                <a16:creationId xmlns:a16="http://schemas.microsoft.com/office/drawing/2014/main" id="{D32111E9-E058-82C0-57DA-90817AB23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40" b="8576"/>
          <a:stretch>
            <a:fillRect/>
          </a:stretch>
        </p:blipFill>
        <p:spPr bwMode="auto">
          <a:xfrm>
            <a:off x="4883025" y="3274757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4111" name="Freeform: Shape 4110">
            <a:extLst>
              <a:ext uri="{FF2B5EF4-FFF2-40B4-BE49-F238E27FC236}">
                <a16:creationId xmlns:a16="http://schemas.microsoft.com/office/drawing/2014/main" id="{72A9CE9D-DAC3-40AF-B504-78A64A909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13" name="Freeform: Shape 4112">
            <a:extLst>
              <a:ext uri="{FF2B5EF4-FFF2-40B4-BE49-F238E27FC236}">
                <a16:creationId xmlns:a16="http://schemas.microsoft.com/office/drawing/2014/main" id="{506D7452-6CDE-4381-86CE-07B245938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26E830-AAAC-0C27-0FE8-75D699264FB4}"/>
              </a:ext>
            </a:extLst>
          </p:cNvPr>
          <p:cNvSpPr txBox="1">
            <a:spLocks/>
          </p:cNvSpPr>
          <p:nvPr/>
        </p:nvSpPr>
        <p:spPr>
          <a:xfrm>
            <a:off x="324505" y="517495"/>
            <a:ext cx="5019074" cy="5089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Behaviour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expectations </a:t>
            </a:r>
          </a:p>
          <a:p>
            <a:pPr>
              <a:spcAft>
                <a:spcPts val="600"/>
              </a:spcAft>
            </a:pPr>
            <a:endParaRPr lang="en-US" sz="3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115" name="Rectangle 4114">
            <a:extLst>
              <a:ext uri="{FF2B5EF4-FFF2-40B4-BE49-F238E27FC236}">
                <a16:creationId xmlns:a16="http://schemas.microsoft.com/office/drawing/2014/main" id="{762DA937-8B55-4317-BD32-98D7AF30E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4117" name="Rectangle 4116">
            <a:extLst>
              <a:ext uri="{FF2B5EF4-FFF2-40B4-BE49-F238E27FC236}">
                <a16:creationId xmlns:a16="http://schemas.microsoft.com/office/drawing/2014/main" id="{C52EE5A8-045B-4D39-8ED1-51333408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3E9096-2950-F931-31F0-78259D958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5032" y="6356350"/>
            <a:ext cx="140805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67B0F4A-02BF-458E-B36F-DEF1C94F7F97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F88007-3701-A3F2-035B-D5B10341F9AA}"/>
              </a:ext>
            </a:extLst>
          </p:cNvPr>
          <p:cNvSpPr txBox="1"/>
          <p:nvPr/>
        </p:nvSpPr>
        <p:spPr>
          <a:xfrm>
            <a:off x="71708" y="1154496"/>
            <a:ext cx="5762164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000" b="1" u="sng" dirty="0">
              <a:highlight>
                <a:srgbClr val="FFFF00"/>
              </a:highlight>
              <a:latin typeface="Letter-join No-Lead 6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Letter-join No-Lead 6" panose="02000505000000020003" pitchFamily="50" charset="0"/>
              </a:rPr>
              <a:t>Open door policy-come and speak with us (at a mutually convenient time!)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latin typeface="Letter-join No-Lead 6" panose="02000505000000020003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Letter-join No-Lead 6" panose="02000505000000020003" pitchFamily="50" charset="0"/>
              </a:rPr>
              <a:t>Children are above all, expected to follow our school values.</a:t>
            </a:r>
          </a:p>
          <a:p>
            <a:endParaRPr lang="en-US" sz="1800" dirty="0">
              <a:latin typeface="Letter-join No-Lead 6" panose="02000505000000020003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highlight>
                  <a:srgbClr val="FFFF00"/>
                </a:highlight>
                <a:latin typeface="Letter-join No-Lead 6" panose="02000505000000020003" pitchFamily="50" charset="0"/>
              </a:rPr>
              <a:t>Respect             Kindness               Zest               Nurture               Integrity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latin typeface="Letter-join No-Lead 6" panose="02000505000000020003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Letter-join No-Lead 6" panose="02000505000000020003" pitchFamily="50" charset="0"/>
              </a:rPr>
              <a:t>Respect is a two-way street, children can expect to be spoken to with respect, in turn they must also respect the adults who work tirelessly to champion, encourage and above all TEACH them!</a:t>
            </a:r>
          </a:p>
        </p:txBody>
      </p:sp>
      <p:pic>
        <p:nvPicPr>
          <p:cNvPr id="60" name="Video 59">
            <a:hlinkClick r:id="" action="ppaction://media"/>
            <a:extLst>
              <a:ext uri="{FF2B5EF4-FFF2-40B4-BE49-F238E27FC236}">
                <a16:creationId xmlns:a16="http://schemas.microsoft.com/office/drawing/2014/main" id="{6F911B6F-60A2-4072-9345-BA4B6580B0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3220" r="23220"/>
          <a:stretch>
            <a:fillRect/>
          </a:stretch>
        </p:blipFill>
        <p:spPr>
          <a:xfrm>
            <a:off x="844731" y="5575534"/>
            <a:ext cx="478971" cy="50303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9798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89"/>
    </mc:Choice>
    <mc:Fallback xmlns="">
      <p:transition spd="slow" advTm="33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526E830-AAAC-0C27-0FE8-75D699264FB4}"/>
              </a:ext>
            </a:extLst>
          </p:cNvPr>
          <p:cNvSpPr txBox="1">
            <a:spLocks/>
          </p:cNvSpPr>
          <p:nvPr/>
        </p:nvSpPr>
        <p:spPr>
          <a:xfrm>
            <a:off x="331695" y="2339789"/>
            <a:ext cx="11528610" cy="32272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5300" b="1" u="sng" dirty="0">
              <a:highlight>
                <a:srgbClr val="FFFF00"/>
              </a:highlight>
              <a:latin typeface="Letter-join No-Lead 6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9600" dirty="0">
                <a:latin typeface="Letter-join No-Lead 6" panose="02000505000000020003" pitchFamily="50" charset="0"/>
              </a:rPr>
              <a:t>Open door policy-come and speak with us (at a mutually convenient time!)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9600" dirty="0">
              <a:latin typeface="Letter-join No-Lead 6" panose="02000505000000020003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9600" dirty="0">
                <a:latin typeface="Letter-join No-Lead 6" panose="02000505000000020003" pitchFamily="50" charset="0"/>
              </a:rPr>
              <a:t>Children are above all, expected to follow our school values.</a:t>
            </a:r>
          </a:p>
          <a:p>
            <a:endParaRPr lang="en-US" sz="9600" dirty="0">
              <a:latin typeface="Letter-join No-Lead 6" panose="02000505000000020003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9600" dirty="0">
                <a:highlight>
                  <a:srgbClr val="FFFF00"/>
                </a:highlight>
                <a:latin typeface="Letter-join No-Lead 6" panose="02000505000000020003" pitchFamily="50" charset="0"/>
              </a:rPr>
              <a:t>Respect             Kindness               Zest               Nurture               Integrity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9600" dirty="0">
              <a:latin typeface="Letter-join No-Lead 6" panose="02000505000000020003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9600" dirty="0">
                <a:latin typeface="Letter-join No-Lead 6" panose="02000505000000020003" pitchFamily="50" charset="0"/>
              </a:rPr>
              <a:t>Respect is a two-way street, children can expect to be spoken to with respect, in turn they must also respect the adults who work tirelessly to champion, encourage and above all TEACH them!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9600" dirty="0">
              <a:latin typeface="Letter-join No-Lead 6" panose="02000505000000020003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9600" dirty="0">
                <a:latin typeface="Letter-join No-Lead 6" panose="02000505000000020003" pitchFamily="50" charset="0"/>
              </a:rPr>
              <a:t> We are very proud of our lovely school environment, so we look after it!</a:t>
            </a:r>
            <a:r>
              <a:rPr lang="en-GB" sz="9600" dirty="0">
                <a:latin typeface="Letter-join No-Lead 6" panose="02000505000000020003" pitchFamily="50" charset="0"/>
              </a:rPr>
              <a:t> For pupils to be successful and feel safe and happy at school, they must understand the high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9600" dirty="0">
              <a:highlight>
                <a:srgbClr val="FFFF00"/>
              </a:highlight>
              <a:latin typeface="Letter-join No-Lead 6" panose="02000505000000020003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9600" dirty="0">
                <a:highlight>
                  <a:srgbClr val="FFFF00"/>
                </a:highlight>
                <a:latin typeface="Letter-join No-Lead 6" panose="02000505000000020003" pitchFamily="50" charset="0"/>
              </a:rPr>
              <a:t>Pupils should aim to: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9600" dirty="0">
                <a:latin typeface="Letter-join No-Lead 6" panose="02000505000000020003" pitchFamily="50" charset="0"/>
              </a:rPr>
              <a:t>• Respect views, rights and property of others.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9600" dirty="0">
                <a:latin typeface="Letter-join No-Lead 6" panose="02000505000000020003" pitchFamily="50" charset="0"/>
              </a:rPr>
              <a:t>• Behave safely and appropriately both in and outside the classroom.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9600" dirty="0">
                <a:latin typeface="Letter-join No-Lead 6" panose="02000505000000020003" pitchFamily="50" charset="0"/>
              </a:rPr>
              <a:t>• Co-operate in school with adults and peers.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9600" dirty="0">
                <a:latin typeface="Letter-join No-Lead 6" panose="02000505000000020003" pitchFamily="50" charset="0"/>
              </a:rPr>
              <a:t>• Work as hard as they can.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9600" dirty="0">
                <a:latin typeface="Letter-join No-Lead 6" panose="02000505000000020003" pitchFamily="50" charset="0"/>
              </a:rPr>
              <a:t>• Arrive at school on time, wearing correct uniform and suitably equipped for the day ahead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9600" dirty="0">
                <a:latin typeface="Letter-join No-Lead 6" panose="02000505000000020003" pitchFamily="50" charset="0"/>
              </a:rPr>
              <a:t>• Complete any homework set in a timely fashion and to as high a standard as possible.</a:t>
            </a:r>
            <a:endParaRPr lang="en-US" sz="9600" dirty="0">
              <a:latin typeface="Letter-join No-Lead 6" panose="02000505000000020003" pitchFamily="50" charset="0"/>
            </a:endParaRPr>
          </a:p>
          <a:p>
            <a:pPr algn="ctr"/>
            <a:endParaRPr lang="en-US" sz="5300" dirty="0">
              <a:latin typeface="Letter-join No-Lead 6" panose="02000505000000020003" pitchFamily="50" charset="0"/>
            </a:endParaRPr>
          </a:p>
          <a:p>
            <a:pPr algn="ctr"/>
            <a:endParaRPr lang="en-US" sz="5300" dirty="0">
              <a:latin typeface="Letter-join No-Lead 6" panose="02000505000000020003" pitchFamily="50" charset="0"/>
            </a:endParaRPr>
          </a:p>
          <a:p>
            <a:pPr algn="ctr"/>
            <a:endParaRPr lang="en-US" sz="2400" dirty="0">
              <a:latin typeface="Letter-join No-Lead 6" panose="02000505000000020003" pitchFamily="50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3E9096-2950-F931-31F0-78259D958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B0F4A-02BF-458E-B36F-DEF1C94F7F97}" type="slidenum">
              <a:rPr lang="en-GB" smtClean="0"/>
              <a:t>5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8BB2EE-A587-ED89-BA90-9D4CA819A8AA}"/>
              </a:ext>
            </a:extLst>
          </p:cNvPr>
          <p:cNvSpPr txBox="1"/>
          <p:nvPr/>
        </p:nvSpPr>
        <p:spPr>
          <a:xfrm>
            <a:off x="5271247" y="313765"/>
            <a:ext cx="1281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Behaviour</a:t>
            </a:r>
          </a:p>
        </p:txBody>
      </p:sp>
      <p:pic>
        <p:nvPicPr>
          <p:cNvPr id="39" name="Video 38">
            <a:hlinkClick r:id="" action="ppaction://media"/>
            <a:extLst>
              <a:ext uri="{FF2B5EF4-FFF2-40B4-BE49-F238E27FC236}">
                <a16:creationId xmlns:a16="http://schemas.microsoft.com/office/drawing/2014/main" id="{C173E01F-AACD-0AC2-B333-0F2756DD09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21875" r="21875"/>
          <a:stretch>
            <a:fillRect/>
          </a:stretch>
        </p:blipFill>
        <p:spPr>
          <a:xfrm>
            <a:off x="10645794" y="4850674"/>
            <a:ext cx="296526" cy="29652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029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31"/>
    </mc:Choice>
    <mc:Fallback xmlns="">
      <p:transition spd="slow" advTm="38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B9E248E0-55F8-4E45-A07F-B49E0EEA9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Arc 1034">
            <a:extLst>
              <a:ext uri="{FF2B5EF4-FFF2-40B4-BE49-F238E27FC236}">
                <a16:creationId xmlns:a16="http://schemas.microsoft.com/office/drawing/2014/main" id="{311F016A-A753-449B-9EA6-322199B71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92014">
            <a:off x="3109564" y="704848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ancient DNA tell us about Stone Age ...">
            <a:extLst>
              <a:ext uri="{FF2B5EF4-FFF2-40B4-BE49-F238E27FC236}">
                <a16:creationId xmlns:a16="http://schemas.microsoft.com/office/drawing/2014/main" id="{833597C3-8EB5-B025-585B-C3787CFD3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7" r="1" b="1"/>
          <a:stretch>
            <a:fillRect/>
          </a:stretch>
        </p:blipFill>
        <p:spPr bwMode="auto">
          <a:xfrm>
            <a:off x="4252394" y="2577601"/>
            <a:ext cx="7462838" cy="4280399"/>
          </a:xfrm>
          <a:custGeom>
            <a:avLst/>
            <a:gdLst/>
            <a:ahLst/>
            <a:cxnLst/>
            <a:rect l="l" t="t" r="r" b="b"/>
            <a:pathLst>
              <a:path w="7462838" h="4280399">
                <a:moveTo>
                  <a:pt x="3731419" y="0"/>
                </a:moveTo>
                <a:cubicBezTo>
                  <a:pt x="5792225" y="0"/>
                  <a:pt x="7462838" y="1670613"/>
                  <a:pt x="7462838" y="3731419"/>
                </a:cubicBezTo>
                <a:cubicBezTo>
                  <a:pt x="7462838" y="3828019"/>
                  <a:pt x="7459167" y="3923762"/>
                  <a:pt x="7451957" y="4018516"/>
                </a:cubicBezTo>
                <a:lnTo>
                  <a:pt x="7422046" y="4280399"/>
                </a:lnTo>
                <a:lnTo>
                  <a:pt x="40793" y="4280399"/>
                </a:lnTo>
                <a:lnTo>
                  <a:pt x="10881" y="4018516"/>
                </a:lnTo>
                <a:cubicBezTo>
                  <a:pt x="3671" y="3923762"/>
                  <a:pt x="0" y="3828019"/>
                  <a:pt x="0" y="3731419"/>
                </a:cubicBezTo>
                <a:cubicBezTo>
                  <a:pt x="0" y="1670613"/>
                  <a:pt x="1670614" y="0"/>
                  <a:pt x="373141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687C92-A979-4D09-4FFB-2AD15EECB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742" y="754840"/>
            <a:ext cx="4001034" cy="27577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Visits </a:t>
            </a:r>
          </a:p>
        </p:txBody>
      </p:sp>
      <p:pic>
        <p:nvPicPr>
          <p:cNvPr id="1028" name="Picture 4" descr="Great Synagogue (Plzeň) - Wikipedia">
            <a:extLst>
              <a:ext uri="{FF2B5EF4-FFF2-40B4-BE49-F238E27FC236}">
                <a16:creationId xmlns:a16="http://schemas.microsoft.com/office/drawing/2014/main" id="{74391311-3BC6-C282-38BE-AA4ED1BD5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8" r="1" b="7160"/>
          <a:stretch>
            <a:fillRect/>
          </a:stretch>
        </p:blipFill>
        <p:spPr bwMode="auto">
          <a:xfrm>
            <a:off x="8610600" y="10"/>
            <a:ext cx="3581400" cy="3769196"/>
          </a:xfrm>
          <a:custGeom>
            <a:avLst/>
            <a:gdLst/>
            <a:ahLst/>
            <a:cxnLst/>
            <a:rect l="l" t="t" r="r" b="b"/>
            <a:pathLst>
              <a:path w="3581400" h="3769206">
                <a:moveTo>
                  <a:pt x="366014" y="0"/>
                </a:moveTo>
                <a:lnTo>
                  <a:pt x="3581400" y="0"/>
                </a:lnTo>
                <a:lnTo>
                  <a:pt x="3581400" y="3507525"/>
                </a:lnTo>
                <a:lnTo>
                  <a:pt x="3442408" y="3574481"/>
                </a:lnTo>
                <a:cubicBezTo>
                  <a:pt x="3145957" y="3699869"/>
                  <a:pt x="2820025" y="3769206"/>
                  <a:pt x="2477898" y="3769206"/>
                </a:cubicBezTo>
                <a:cubicBezTo>
                  <a:pt x="1109392" y="3769206"/>
                  <a:pt x="0" y="2659814"/>
                  <a:pt x="0" y="1291308"/>
                </a:cubicBezTo>
                <a:cubicBezTo>
                  <a:pt x="0" y="863650"/>
                  <a:pt x="108339" y="461296"/>
                  <a:pt x="299069" y="11019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649475-638D-D4B5-E5F4-0C34F9C94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76" y="6356350"/>
            <a:ext cx="210222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67B0F4A-02BF-458E-B36F-DEF1C94F7F97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Visits ">
            <a:hlinkClick r:id="" action="ppaction://media"/>
            <a:extLst>
              <a:ext uri="{FF2B5EF4-FFF2-40B4-BE49-F238E27FC236}">
                <a16:creationId xmlns:a16="http://schemas.microsoft.com/office/drawing/2014/main" id="{844FE6E0-654C-03DE-277F-82090300A6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52176" y="1232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2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62"/>
    </mc:Choice>
    <mc:Fallback xmlns="">
      <p:transition spd="slow" advTm="13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4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854DEE1C-7FD6-4FA0-A96A-BDF952F1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Homework - Stepney Park Primary School">
            <a:extLst>
              <a:ext uri="{FF2B5EF4-FFF2-40B4-BE49-F238E27FC236}">
                <a16:creationId xmlns:a16="http://schemas.microsoft.com/office/drawing/2014/main" id="{3D86F97F-C205-D49F-00E6-8872D0943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9" r="1" b="12426"/>
          <a:stretch>
            <a:fillRect/>
          </a:stretch>
        </p:blipFill>
        <p:spPr bwMode="auto">
          <a:xfrm>
            <a:off x="1690046" y="386205"/>
            <a:ext cx="8903441" cy="3766876"/>
          </a:xfrm>
          <a:custGeom>
            <a:avLst/>
            <a:gdLst/>
            <a:ahLst/>
            <a:cxnLst/>
            <a:rect l="l" t="t" r="r" b="b"/>
            <a:pathLst>
              <a:path w="8903441" h="3766876">
                <a:moveTo>
                  <a:pt x="8890380" y="1667288"/>
                </a:moveTo>
                <a:lnTo>
                  <a:pt x="8895460" y="1677046"/>
                </a:lnTo>
                <a:cubicBezTo>
                  <a:pt x="8905866" y="1703466"/>
                  <a:pt x="8906717" y="1724063"/>
                  <a:pt x="8894323" y="1729738"/>
                </a:cubicBezTo>
                <a:lnTo>
                  <a:pt x="8891365" y="1729349"/>
                </a:lnTo>
                <a:lnTo>
                  <a:pt x="8891421" y="1712412"/>
                </a:lnTo>
                <a:cubicBezTo>
                  <a:pt x="8891337" y="1700170"/>
                  <a:pt x="8891138" y="1688653"/>
                  <a:pt x="8890856" y="1678595"/>
                </a:cubicBezTo>
                <a:close/>
                <a:moveTo>
                  <a:pt x="8888451" y="1641624"/>
                </a:moveTo>
                <a:cubicBezTo>
                  <a:pt x="8888927" y="1642911"/>
                  <a:pt x="8889388" y="1647125"/>
                  <a:pt x="8889800" y="1653531"/>
                </a:cubicBezTo>
                <a:lnTo>
                  <a:pt x="8890380" y="1667288"/>
                </a:lnTo>
                <a:lnTo>
                  <a:pt x="8884645" y="1656272"/>
                </a:lnTo>
                <a:lnTo>
                  <a:pt x="8886368" y="1643902"/>
                </a:lnTo>
                <a:cubicBezTo>
                  <a:pt x="8887058" y="1640758"/>
                  <a:pt x="8887743" y="1639762"/>
                  <a:pt x="8888451" y="1641624"/>
                </a:cubicBezTo>
                <a:close/>
                <a:moveTo>
                  <a:pt x="999724" y="1241031"/>
                </a:moveTo>
                <a:cubicBezTo>
                  <a:pt x="998379" y="1242269"/>
                  <a:pt x="996554" y="1243547"/>
                  <a:pt x="995210" y="1244785"/>
                </a:cubicBezTo>
                <a:cubicBezTo>
                  <a:pt x="1005261" y="1248940"/>
                  <a:pt x="1015746" y="1252497"/>
                  <a:pt x="1025774" y="1256374"/>
                </a:cubicBezTo>
                <a:cubicBezTo>
                  <a:pt x="1037480" y="1257305"/>
                  <a:pt x="1049668" y="1258195"/>
                  <a:pt x="1060894" y="1259168"/>
                </a:cubicBezTo>
                <a:cubicBezTo>
                  <a:pt x="1040504" y="1253123"/>
                  <a:pt x="1020115" y="1247076"/>
                  <a:pt x="999724" y="1241031"/>
                </a:cubicBezTo>
                <a:close/>
                <a:moveTo>
                  <a:pt x="1319296" y="820371"/>
                </a:moveTo>
                <a:cubicBezTo>
                  <a:pt x="1421680" y="872109"/>
                  <a:pt x="1548101" y="905226"/>
                  <a:pt x="1681342" y="933268"/>
                </a:cubicBezTo>
                <a:cubicBezTo>
                  <a:pt x="1683167" y="931988"/>
                  <a:pt x="1684512" y="930751"/>
                  <a:pt x="1686338" y="929471"/>
                </a:cubicBezTo>
                <a:cubicBezTo>
                  <a:pt x="1563998" y="893197"/>
                  <a:pt x="1441635" y="856646"/>
                  <a:pt x="1319296" y="820371"/>
                </a:cubicBezTo>
                <a:close/>
                <a:moveTo>
                  <a:pt x="7894848" y="858"/>
                </a:moveTo>
                <a:cubicBezTo>
                  <a:pt x="7906700" y="3455"/>
                  <a:pt x="7910528" y="8436"/>
                  <a:pt x="7907341" y="16271"/>
                </a:cubicBezTo>
                <a:cubicBezTo>
                  <a:pt x="7902882" y="26177"/>
                  <a:pt x="7893520" y="35394"/>
                  <a:pt x="7882642" y="43904"/>
                </a:cubicBezTo>
                <a:cubicBezTo>
                  <a:pt x="7831903" y="83897"/>
                  <a:pt x="7856047" y="94090"/>
                  <a:pt x="7927648" y="93123"/>
                </a:cubicBezTo>
                <a:cubicBezTo>
                  <a:pt x="7991511" y="92274"/>
                  <a:pt x="8055318" y="85274"/>
                  <a:pt x="8119655" y="78787"/>
                </a:cubicBezTo>
                <a:cubicBezTo>
                  <a:pt x="8151329" y="75447"/>
                  <a:pt x="8152942" y="77265"/>
                  <a:pt x="8141786" y="93635"/>
                </a:cubicBezTo>
                <a:cubicBezTo>
                  <a:pt x="8123815" y="120677"/>
                  <a:pt x="8122595" y="145410"/>
                  <a:pt x="8151055" y="166138"/>
                </a:cubicBezTo>
                <a:cubicBezTo>
                  <a:pt x="8157767" y="170866"/>
                  <a:pt x="8162605" y="176318"/>
                  <a:pt x="8160811" y="183471"/>
                </a:cubicBezTo>
                <a:cubicBezTo>
                  <a:pt x="8152723" y="212724"/>
                  <a:pt x="8169841" y="236686"/>
                  <a:pt x="8187466" y="260884"/>
                </a:cubicBezTo>
                <a:cubicBezTo>
                  <a:pt x="8217175" y="301371"/>
                  <a:pt x="8254836" y="338641"/>
                  <a:pt x="8295790" y="374783"/>
                </a:cubicBezTo>
                <a:cubicBezTo>
                  <a:pt x="8324664" y="400232"/>
                  <a:pt x="8342922" y="431650"/>
                  <a:pt x="8406170" y="440370"/>
                </a:cubicBezTo>
                <a:cubicBezTo>
                  <a:pt x="8421364" y="442394"/>
                  <a:pt x="8426373" y="449790"/>
                  <a:pt x="8420903" y="459225"/>
                </a:cubicBezTo>
                <a:cubicBezTo>
                  <a:pt x="8402820" y="490474"/>
                  <a:pt x="8417534" y="514648"/>
                  <a:pt x="8450800" y="534955"/>
                </a:cubicBezTo>
                <a:cubicBezTo>
                  <a:pt x="8462563" y="542037"/>
                  <a:pt x="8458146" y="546902"/>
                  <a:pt x="8442097" y="551669"/>
                </a:cubicBezTo>
                <a:cubicBezTo>
                  <a:pt x="8423667" y="556925"/>
                  <a:pt x="8409328" y="564619"/>
                  <a:pt x="8398067" y="574282"/>
                </a:cubicBezTo>
                <a:cubicBezTo>
                  <a:pt x="8379577" y="589897"/>
                  <a:pt x="8370872" y="606612"/>
                  <a:pt x="8363634" y="623477"/>
                </a:cubicBezTo>
                <a:cubicBezTo>
                  <a:pt x="8352394" y="649929"/>
                  <a:pt x="8339133" y="675439"/>
                  <a:pt x="8295388" y="695789"/>
                </a:cubicBezTo>
                <a:cubicBezTo>
                  <a:pt x="8282368" y="701969"/>
                  <a:pt x="8271923" y="709882"/>
                  <a:pt x="8260972" y="717559"/>
                </a:cubicBezTo>
                <a:cubicBezTo>
                  <a:pt x="8264466" y="724248"/>
                  <a:pt x="8273101" y="728807"/>
                  <a:pt x="8289132" y="729358"/>
                </a:cubicBezTo>
                <a:cubicBezTo>
                  <a:pt x="8391169" y="732995"/>
                  <a:pt x="8386647" y="769770"/>
                  <a:pt x="8387346" y="810845"/>
                </a:cubicBezTo>
                <a:cubicBezTo>
                  <a:pt x="8388418" y="861681"/>
                  <a:pt x="8330862" y="890238"/>
                  <a:pt x="8259532" y="916368"/>
                </a:cubicBezTo>
                <a:cubicBezTo>
                  <a:pt x="8235122" y="925226"/>
                  <a:pt x="8199529" y="928071"/>
                  <a:pt x="8191769" y="950020"/>
                </a:cubicBezTo>
                <a:cubicBezTo>
                  <a:pt x="8234379" y="966427"/>
                  <a:pt x="8282955" y="945934"/>
                  <a:pt x="8327664" y="947606"/>
                </a:cubicBezTo>
                <a:cubicBezTo>
                  <a:pt x="8364609" y="949119"/>
                  <a:pt x="8424473" y="941347"/>
                  <a:pt x="8378206" y="982626"/>
                </a:cubicBezTo>
                <a:cubicBezTo>
                  <a:pt x="8364736" y="994722"/>
                  <a:pt x="8382242" y="1001021"/>
                  <a:pt x="8400605" y="1000529"/>
                </a:cubicBezTo>
                <a:cubicBezTo>
                  <a:pt x="8549357" y="995586"/>
                  <a:pt x="8487684" y="1076555"/>
                  <a:pt x="8538706" y="1111533"/>
                </a:cubicBezTo>
                <a:cubicBezTo>
                  <a:pt x="8553092" y="1120905"/>
                  <a:pt x="8540810" y="1141011"/>
                  <a:pt x="8520556" y="1147547"/>
                </a:cubicBezTo>
                <a:cubicBezTo>
                  <a:pt x="8392015" y="1189611"/>
                  <a:pt x="8380569" y="1263373"/>
                  <a:pt x="8322605" y="1331423"/>
                </a:cubicBezTo>
                <a:cubicBezTo>
                  <a:pt x="8393509" y="1350105"/>
                  <a:pt x="8476647" y="1348124"/>
                  <a:pt x="8552563" y="1357692"/>
                </a:cubicBezTo>
                <a:cubicBezTo>
                  <a:pt x="8631413" y="1367560"/>
                  <a:pt x="8632510" y="1380057"/>
                  <a:pt x="8572872" y="1434543"/>
                </a:cubicBezTo>
                <a:cubicBezTo>
                  <a:pt x="8740108" y="1430496"/>
                  <a:pt x="8740108" y="1430496"/>
                  <a:pt x="8695911" y="1511890"/>
                </a:cubicBezTo>
                <a:cubicBezTo>
                  <a:pt x="8766152" y="1509223"/>
                  <a:pt x="8835070" y="1574251"/>
                  <a:pt x="8873147" y="1634187"/>
                </a:cubicBezTo>
                <a:lnTo>
                  <a:pt x="8884645" y="1656272"/>
                </a:lnTo>
                <a:lnTo>
                  <a:pt x="8884254" y="1659075"/>
                </a:lnTo>
                <a:cubicBezTo>
                  <a:pt x="8882795" y="1672543"/>
                  <a:pt x="8881198" y="1691773"/>
                  <a:pt x="8879232" y="1711097"/>
                </a:cubicBezTo>
                <a:lnTo>
                  <a:pt x="8877347" y="1727504"/>
                </a:lnTo>
                <a:lnTo>
                  <a:pt x="8865337" y="1725923"/>
                </a:lnTo>
                <a:cubicBezTo>
                  <a:pt x="8855639" y="1721668"/>
                  <a:pt x="8848716" y="1720054"/>
                  <a:pt x="8843722" y="1720152"/>
                </a:cubicBezTo>
                <a:cubicBezTo>
                  <a:pt x="8828739" y="1720444"/>
                  <a:pt x="8831115" y="1736133"/>
                  <a:pt x="8828004" y="1742073"/>
                </a:cubicBezTo>
                <a:cubicBezTo>
                  <a:pt x="8817547" y="1760900"/>
                  <a:pt x="8843589" y="1770647"/>
                  <a:pt x="8861127" y="1782820"/>
                </a:cubicBezTo>
                <a:cubicBezTo>
                  <a:pt x="8867694" y="1787281"/>
                  <a:pt x="8872382" y="1766445"/>
                  <a:pt x="8875975" y="1739445"/>
                </a:cubicBezTo>
                <a:lnTo>
                  <a:pt x="8877347" y="1727504"/>
                </a:lnTo>
                <a:lnTo>
                  <a:pt x="8891365" y="1729349"/>
                </a:lnTo>
                <a:lnTo>
                  <a:pt x="8891294" y="1750579"/>
                </a:lnTo>
                <a:cubicBezTo>
                  <a:pt x="8890576" y="1802412"/>
                  <a:pt x="8887485" y="1854103"/>
                  <a:pt x="8879895" y="1858687"/>
                </a:cubicBezTo>
                <a:cubicBezTo>
                  <a:pt x="8799411" y="1907447"/>
                  <a:pt x="8858072" y="1996322"/>
                  <a:pt x="8700018" y="2022228"/>
                </a:cubicBezTo>
                <a:cubicBezTo>
                  <a:pt x="8628887" y="2034069"/>
                  <a:pt x="8597252" y="2070985"/>
                  <a:pt x="8546517" y="2094468"/>
                </a:cubicBezTo>
                <a:cubicBezTo>
                  <a:pt x="8369592" y="2175758"/>
                  <a:pt x="8254890" y="2270617"/>
                  <a:pt x="8208310" y="2391116"/>
                </a:cubicBezTo>
                <a:cubicBezTo>
                  <a:pt x="8195251" y="2424444"/>
                  <a:pt x="8137916" y="2455501"/>
                  <a:pt x="8101924" y="2486924"/>
                </a:cubicBezTo>
                <a:cubicBezTo>
                  <a:pt x="8122498" y="2506105"/>
                  <a:pt x="8219539" y="2452814"/>
                  <a:pt x="8188722" y="2510086"/>
                </a:cubicBezTo>
                <a:cubicBezTo>
                  <a:pt x="8165388" y="2553270"/>
                  <a:pt x="8098391" y="2584616"/>
                  <a:pt x="8035596" y="2614194"/>
                </a:cubicBezTo>
                <a:cubicBezTo>
                  <a:pt x="7963481" y="2647947"/>
                  <a:pt x="7883214" y="2677100"/>
                  <a:pt x="7854509" y="2730830"/>
                </a:cubicBezTo>
                <a:cubicBezTo>
                  <a:pt x="7848249" y="2742293"/>
                  <a:pt x="6341566" y="3671513"/>
                  <a:pt x="4141410" y="3763614"/>
                </a:cubicBezTo>
                <a:cubicBezTo>
                  <a:pt x="3781875" y="3778662"/>
                  <a:pt x="2353277" y="3737838"/>
                  <a:pt x="2161737" y="3718831"/>
                </a:cubicBezTo>
                <a:cubicBezTo>
                  <a:pt x="1964811" y="3699179"/>
                  <a:pt x="1793107" y="3646810"/>
                  <a:pt x="1591600" y="3635674"/>
                </a:cubicBezTo>
                <a:cubicBezTo>
                  <a:pt x="1485018" y="3629919"/>
                  <a:pt x="1381185" y="3611329"/>
                  <a:pt x="1390654" y="3531585"/>
                </a:cubicBezTo>
                <a:cubicBezTo>
                  <a:pt x="1393510" y="3508948"/>
                  <a:pt x="1364047" y="3493344"/>
                  <a:pt x="1320867" y="3503571"/>
                </a:cubicBezTo>
                <a:cubicBezTo>
                  <a:pt x="1239265" y="3523046"/>
                  <a:pt x="1198946" y="3494124"/>
                  <a:pt x="1150681" y="3474015"/>
                </a:cubicBezTo>
                <a:cubicBezTo>
                  <a:pt x="1065213" y="3438422"/>
                  <a:pt x="982868" y="3399757"/>
                  <a:pt x="851974" y="3403971"/>
                </a:cubicBezTo>
                <a:cubicBezTo>
                  <a:pt x="873994" y="3367898"/>
                  <a:pt x="917237" y="3369420"/>
                  <a:pt x="956780" y="3372944"/>
                </a:cubicBezTo>
                <a:cubicBezTo>
                  <a:pt x="1061276" y="3382521"/>
                  <a:pt x="1164043" y="3394488"/>
                  <a:pt x="1268515" y="3403788"/>
                </a:cubicBezTo>
                <a:cubicBezTo>
                  <a:pt x="1336376" y="3409863"/>
                  <a:pt x="1404651" y="3420660"/>
                  <a:pt x="1492884" y="3399484"/>
                </a:cubicBezTo>
                <a:cubicBezTo>
                  <a:pt x="1410006" y="3338199"/>
                  <a:pt x="1277736" y="3337777"/>
                  <a:pt x="1169657" y="3325996"/>
                </a:cubicBezTo>
                <a:cubicBezTo>
                  <a:pt x="1034677" y="3311259"/>
                  <a:pt x="951965" y="3268429"/>
                  <a:pt x="853866" y="3221353"/>
                </a:cubicBezTo>
                <a:cubicBezTo>
                  <a:pt x="950752" y="3199416"/>
                  <a:pt x="1014418" y="3234964"/>
                  <a:pt x="1090648" y="3226034"/>
                </a:cubicBezTo>
                <a:cubicBezTo>
                  <a:pt x="1094340" y="3218434"/>
                  <a:pt x="1100169" y="3207568"/>
                  <a:pt x="1099183" y="3207375"/>
                </a:cubicBezTo>
                <a:cubicBezTo>
                  <a:pt x="971072" y="3188118"/>
                  <a:pt x="907890" y="3136018"/>
                  <a:pt x="882137" y="3068880"/>
                </a:cubicBezTo>
                <a:cubicBezTo>
                  <a:pt x="868924" y="3034221"/>
                  <a:pt x="822286" y="3027121"/>
                  <a:pt x="776145" y="3014660"/>
                </a:cubicBezTo>
                <a:cubicBezTo>
                  <a:pt x="613874" y="2970419"/>
                  <a:pt x="443486" y="2933046"/>
                  <a:pt x="307191" y="2864697"/>
                </a:cubicBezTo>
                <a:cubicBezTo>
                  <a:pt x="457123" y="2862170"/>
                  <a:pt x="581367" y="2903594"/>
                  <a:pt x="743379" y="2911759"/>
                </a:cubicBezTo>
                <a:cubicBezTo>
                  <a:pt x="608349" y="2835743"/>
                  <a:pt x="439124" y="2806104"/>
                  <a:pt x="284020" y="2766269"/>
                </a:cubicBezTo>
                <a:cubicBezTo>
                  <a:pt x="213164" y="2748143"/>
                  <a:pt x="147010" y="2722889"/>
                  <a:pt x="63190" y="2717094"/>
                </a:cubicBezTo>
                <a:cubicBezTo>
                  <a:pt x="33455" y="2714947"/>
                  <a:pt x="-16425" y="2709531"/>
                  <a:pt x="5340" y="2681595"/>
                </a:cubicBezTo>
                <a:cubicBezTo>
                  <a:pt x="23652" y="2658441"/>
                  <a:pt x="63627" y="2661368"/>
                  <a:pt x="100237" y="2664591"/>
                </a:cubicBezTo>
                <a:cubicBezTo>
                  <a:pt x="188123" y="2672547"/>
                  <a:pt x="277551" y="2664977"/>
                  <a:pt x="394328" y="2654447"/>
                </a:cubicBezTo>
                <a:cubicBezTo>
                  <a:pt x="290057" y="2592242"/>
                  <a:pt x="112140" y="2629127"/>
                  <a:pt x="21491" y="2562088"/>
                </a:cubicBezTo>
                <a:cubicBezTo>
                  <a:pt x="125636" y="2540073"/>
                  <a:pt x="208727" y="2559644"/>
                  <a:pt x="294268" y="2557453"/>
                </a:cubicBezTo>
                <a:cubicBezTo>
                  <a:pt x="371589" y="2555423"/>
                  <a:pt x="389695" y="2540961"/>
                  <a:pt x="367847" y="2501743"/>
                </a:cubicBezTo>
                <a:cubicBezTo>
                  <a:pt x="333905" y="2440640"/>
                  <a:pt x="373328" y="2404160"/>
                  <a:pt x="486858" y="2411824"/>
                </a:cubicBezTo>
                <a:cubicBezTo>
                  <a:pt x="592120" y="2419095"/>
                  <a:pt x="600599" y="2394285"/>
                  <a:pt x="570008" y="2360312"/>
                </a:cubicBezTo>
                <a:cubicBezTo>
                  <a:pt x="525457" y="2310774"/>
                  <a:pt x="567057" y="2265987"/>
                  <a:pt x="594400" y="2218813"/>
                </a:cubicBezTo>
                <a:cubicBezTo>
                  <a:pt x="635581" y="2147198"/>
                  <a:pt x="612469" y="2115647"/>
                  <a:pt x="505675" y="2074370"/>
                </a:cubicBezTo>
                <a:cubicBezTo>
                  <a:pt x="445534" y="2051386"/>
                  <a:pt x="381431" y="2032947"/>
                  <a:pt x="295650" y="2015851"/>
                </a:cubicBezTo>
                <a:cubicBezTo>
                  <a:pt x="487251" y="1985881"/>
                  <a:pt x="281423" y="1958614"/>
                  <a:pt x="346760" y="1924896"/>
                </a:cubicBezTo>
                <a:cubicBezTo>
                  <a:pt x="481788" y="1901571"/>
                  <a:pt x="600623" y="1980687"/>
                  <a:pt x="783461" y="1939173"/>
                </a:cubicBezTo>
                <a:cubicBezTo>
                  <a:pt x="547912" y="1882335"/>
                  <a:pt x="287006" y="1807013"/>
                  <a:pt x="112183" y="1719100"/>
                </a:cubicBezTo>
                <a:cubicBezTo>
                  <a:pt x="148588" y="1692398"/>
                  <a:pt x="188462" y="1710725"/>
                  <a:pt x="219936" y="1699568"/>
                </a:cubicBezTo>
                <a:cubicBezTo>
                  <a:pt x="218006" y="1694140"/>
                  <a:pt x="220184" y="1685834"/>
                  <a:pt x="214196" y="1683841"/>
                </a:cubicBezTo>
                <a:cubicBezTo>
                  <a:pt x="85284" y="1638910"/>
                  <a:pt x="83720" y="1637648"/>
                  <a:pt x="212296" y="1584947"/>
                </a:cubicBezTo>
                <a:cubicBezTo>
                  <a:pt x="257172" y="1566456"/>
                  <a:pt x="252206" y="1554019"/>
                  <a:pt x="226108" y="1538121"/>
                </a:cubicBezTo>
                <a:cubicBezTo>
                  <a:pt x="207682" y="1526866"/>
                  <a:pt x="185078" y="1517656"/>
                  <a:pt x="192710" y="1488723"/>
                </a:cubicBezTo>
                <a:cubicBezTo>
                  <a:pt x="268435" y="1518175"/>
                  <a:pt x="624154" y="1547955"/>
                  <a:pt x="685843" y="1538903"/>
                </a:cubicBezTo>
                <a:cubicBezTo>
                  <a:pt x="755173" y="1528619"/>
                  <a:pt x="994201" y="1520231"/>
                  <a:pt x="1067153" y="1523622"/>
                </a:cubicBezTo>
                <a:cubicBezTo>
                  <a:pt x="1063138" y="1522015"/>
                  <a:pt x="1059122" y="1520410"/>
                  <a:pt x="1055106" y="1518803"/>
                </a:cubicBezTo>
                <a:cubicBezTo>
                  <a:pt x="983007" y="1486514"/>
                  <a:pt x="909946" y="1454310"/>
                  <a:pt x="864245" y="1408231"/>
                </a:cubicBezTo>
                <a:cubicBezTo>
                  <a:pt x="862153" y="1406456"/>
                  <a:pt x="861045" y="1404874"/>
                  <a:pt x="856768" y="1405809"/>
                </a:cubicBezTo>
                <a:cubicBezTo>
                  <a:pt x="819307" y="1414974"/>
                  <a:pt x="822846" y="1400112"/>
                  <a:pt x="821342" y="1388491"/>
                </a:cubicBezTo>
                <a:cubicBezTo>
                  <a:pt x="819813" y="1376592"/>
                  <a:pt x="812736" y="1367699"/>
                  <a:pt x="784954" y="1371257"/>
                </a:cubicBezTo>
                <a:cubicBezTo>
                  <a:pt x="783512" y="1371384"/>
                  <a:pt x="781566" y="1371274"/>
                  <a:pt x="779619" y="1371165"/>
                </a:cubicBezTo>
                <a:cubicBezTo>
                  <a:pt x="766469" y="1370361"/>
                  <a:pt x="722835" y="1342290"/>
                  <a:pt x="728571" y="1335910"/>
                </a:cubicBezTo>
                <a:cubicBezTo>
                  <a:pt x="741389" y="1321912"/>
                  <a:pt x="726409" y="1316791"/>
                  <a:pt x="713734" y="1310348"/>
                </a:cubicBezTo>
                <a:cubicBezTo>
                  <a:pt x="696009" y="1301550"/>
                  <a:pt x="678333" y="1293308"/>
                  <a:pt x="659695" y="1285149"/>
                </a:cubicBezTo>
                <a:cubicBezTo>
                  <a:pt x="641562" y="1277227"/>
                  <a:pt x="622997" y="1269901"/>
                  <a:pt x="604409" y="1262299"/>
                </a:cubicBezTo>
                <a:cubicBezTo>
                  <a:pt x="561305" y="1256847"/>
                  <a:pt x="517819" y="1252549"/>
                  <a:pt x="472556" y="1250086"/>
                </a:cubicBezTo>
                <a:cubicBezTo>
                  <a:pt x="438951" y="1247999"/>
                  <a:pt x="401379" y="1244860"/>
                  <a:pt x="382690" y="1214040"/>
                </a:cubicBezTo>
                <a:cubicBezTo>
                  <a:pt x="418096" y="1214570"/>
                  <a:pt x="453575" y="1215933"/>
                  <a:pt x="489053" y="1217296"/>
                </a:cubicBezTo>
                <a:cubicBezTo>
                  <a:pt x="454954" y="1204059"/>
                  <a:pt x="421816" y="1190737"/>
                  <a:pt x="390047" y="1176456"/>
                </a:cubicBezTo>
                <a:cubicBezTo>
                  <a:pt x="363810" y="1164487"/>
                  <a:pt x="342232" y="1150431"/>
                  <a:pt x="333292" y="1131347"/>
                </a:cubicBezTo>
                <a:cubicBezTo>
                  <a:pt x="330930" y="1126518"/>
                  <a:pt x="329025" y="1121368"/>
                  <a:pt x="337841" y="1116956"/>
                </a:cubicBezTo>
                <a:cubicBezTo>
                  <a:pt x="347569" y="1111905"/>
                  <a:pt x="355552" y="1114562"/>
                  <a:pt x="363031" y="1116984"/>
                </a:cubicBezTo>
                <a:cubicBezTo>
                  <a:pt x="393929" y="1126864"/>
                  <a:pt x="425283" y="1136425"/>
                  <a:pt x="455724" y="1146625"/>
                </a:cubicBezTo>
                <a:cubicBezTo>
                  <a:pt x="496146" y="1160147"/>
                  <a:pt x="536111" y="1173989"/>
                  <a:pt x="576050" y="1187553"/>
                </a:cubicBezTo>
                <a:cubicBezTo>
                  <a:pt x="519650" y="1157524"/>
                  <a:pt x="457798" y="1131612"/>
                  <a:pt x="391358" y="1108621"/>
                </a:cubicBezTo>
                <a:cubicBezTo>
                  <a:pt x="343386" y="1091844"/>
                  <a:pt x="295414" y="1075067"/>
                  <a:pt x="258466" y="1051446"/>
                </a:cubicBezTo>
                <a:cubicBezTo>
                  <a:pt x="239512" y="1039678"/>
                  <a:pt x="230024" y="1025400"/>
                  <a:pt x="227119" y="1008864"/>
                </a:cubicBezTo>
                <a:cubicBezTo>
                  <a:pt x="226729" y="1004421"/>
                  <a:pt x="227253" y="999338"/>
                  <a:pt x="237176" y="996508"/>
                </a:cubicBezTo>
                <a:cubicBezTo>
                  <a:pt x="247123" y="993956"/>
                  <a:pt x="253208" y="997060"/>
                  <a:pt x="257395" y="1000610"/>
                </a:cubicBezTo>
                <a:cubicBezTo>
                  <a:pt x="262111" y="1004674"/>
                  <a:pt x="267716" y="1007820"/>
                  <a:pt x="275649" y="1009921"/>
                </a:cubicBezTo>
                <a:cubicBezTo>
                  <a:pt x="345186" y="1029563"/>
                  <a:pt x="406508" y="1054962"/>
                  <a:pt x="469199" y="1079402"/>
                </a:cubicBezTo>
                <a:cubicBezTo>
                  <a:pt x="558968" y="1114336"/>
                  <a:pt x="647368" y="1150231"/>
                  <a:pt x="753033" y="1173138"/>
                </a:cubicBezTo>
                <a:cubicBezTo>
                  <a:pt x="793015" y="1181661"/>
                  <a:pt x="834292" y="1188391"/>
                  <a:pt x="865682" y="1187316"/>
                </a:cubicBezTo>
                <a:cubicBezTo>
                  <a:pt x="750261" y="1147076"/>
                  <a:pt x="641375" y="1104025"/>
                  <a:pt x="543487" y="1053852"/>
                </a:cubicBezTo>
                <a:cubicBezTo>
                  <a:pt x="444589" y="1003208"/>
                  <a:pt x="357848" y="947579"/>
                  <a:pt x="295297" y="880592"/>
                </a:cubicBezTo>
                <a:cubicBezTo>
                  <a:pt x="288871" y="873601"/>
                  <a:pt x="284873" y="866676"/>
                  <a:pt x="264758" y="869281"/>
                </a:cubicBezTo>
                <a:cubicBezTo>
                  <a:pt x="255650" y="870360"/>
                  <a:pt x="252375" y="866170"/>
                  <a:pt x="254388" y="861516"/>
                </a:cubicBezTo>
                <a:cubicBezTo>
                  <a:pt x="266992" y="828509"/>
                  <a:pt x="236853" y="810726"/>
                  <a:pt x="190786" y="799099"/>
                </a:cubicBezTo>
                <a:cubicBezTo>
                  <a:pt x="176408" y="795324"/>
                  <a:pt x="175031" y="790688"/>
                  <a:pt x="184973" y="782539"/>
                </a:cubicBezTo>
                <a:cubicBezTo>
                  <a:pt x="198516" y="771277"/>
                  <a:pt x="196123" y="760574"/>
                  <a:pt x="187530" y="750974"/>
                </a:cubicBezTo>
                <a:cubicBezTo>
                  <a:pt x="182644" y="744967"/>
                  <a:pt x="176339" y="739364"/>
                  <a:pt x="170996" y="733676"/>
                </a:cubicBezTo>
                <a:cubicBezTo>
                  <a:pt x="167290" y="730083"/>
                  <a:pt x="161157" y="726424"/>
                  <a:pt x="169444" y="721499"/>
                </a:cubicBezTo>
                <a:cubicBezTo>
                  <a:pt x="177298" y="717172"/>
                  <a:pt x="185665" y="718676"/>
                  <a:pt x="193501" y="719668"/>
                </a:cubicBezTo>
                <a:cubicBezTo>
                  <a:pt x="231170" y="723917"/>
                  <a:pt x="254043" y="736181"/>
                  <a:pt x="265436" y="755609"/>
                </a:cubicBezTo>
                <a:cubicBezTo>
                  <a:pt x="273963" y="769971"/>
                  <a:pt x="281726" y="770130"/>
                  <a:pt x="302333" y="756567"/>
                </a:cubicBezTo>
                <a:cubicBezTo>
                  <a:pt x="317894" y="746247"/>
                  <a:pt x="332387" y="745814"/>
                  <a:pt x="346481" y="751853"/>
                </a:cubicBezTo>
                <a:cubicBezTo>
                  <a:pt x="354007" y="754830"/>
                  <a:pt x="358771" y="759448"/>
                  <a:pt x="364449" y="763428"/>
                </a:cubicBezTo>
                <a:cubicBezTo>
                  <a:pt x="392910" y="784156"/>
                  <a:pt x="422762" y="804202"/>
                  <a:pt x="467363" y="815678"/>
                </a:cubicBezTo>
                <a:cubicBezTo>
                  <a:pt x="487199" y="820933"/>
                  <a:pt x="508355" y="824672"/>
                  <a:pt x="537693" y="816781"/>
                </a:cubicBezTo>
                <a:cubicBezTo>
                  <a:pt x="518386" y="812039"/>
                  <a:pt x="499567" y="812852"/>
                  <a:pt x="482019" y="811593"/>
                </a:cubicBezTo>
                <a:cubicBezTo>
                  <a:pt x="464472" y="810335"/>
                  <a:pt x="454949" y="806693"/>
                  <a:pt x="467050" y="795557"/>
                </a:cubicBezTo>
                <a:cubicBezTo>
                  <a:pt x="473772" y="789371"/>
                  <a:pt x="472878" y="784693"/>
                  <a:pt x="465734" y="780562"/>
                </a:cubicBezTo>
                <a:cubicBezTo>
                  <a:pt x="442763" y="767188"/>
                  <a:pt x="430336" y="747011"/>
                  <a:pt x="384526" y="749353"/>
                </a:cubicBezTo>
                <a:cubicBezTo>
                  <a:pt x="382123" y="749564"/>
                  <a:pt x="379622" y="748664"/>
                  <a:pt x="377146" y="748041"/>
                </a:cubicBezTo>
                <a:cubicBezTo>
                  <a:pt x="367744" y="745789"/>
                  <a:pt x="357358" y="743342"/>
                  <a:pt x="360089" y="735827"/>
                </a:cubicBezTo>
                <a:cubicBezTo>
                  <a:pt x="363301" y="728269"/>
                  <a:pt x="375652" y="725506"/>
                  <a:pt x="386634" y="723703"/>
                </a:cubicBezTo>
                <a:cubicBezTo>
                  <a:pt x="414823" y="719269"/>
                  <a:pt x="437543" y="724271"/>
                  <a:pt x="459375" y="730191"/>
                </a:cubicBezTo>
                <a:cubicBezTo>
                  <a:pt x="512487" y="744837"/>
                  <a:pt x="556932" y="765561"/>
                  <a:pt x="603200" y="785006"/>
                </a:cubicBezTo>
                <a:cubicBezTo>
                  <a:pt x="672604" y="814173"/>
                  <a:pt x="734250" y="848778"/>
                  <a:pt x="810521" y="873425"/>
                </a:cubicBezTo>
                <a:cubicBezTo>
                  <a:pt x="1037317" y="946423"/>
                  <a:pt x="1260943" y="1021938"/>
                  <a:pt x="1494102" y="1090180"/>
                </a:cubicBezTo>
                <a:cubicBezTo>
                  <a:pt x="1580109" y="1115371"/>
                  <a:pt x="1667892" y="1138728"/>
                  <a:pt x="1756565" y="1161167"/>
                </a:cubicBezTo>
                <a:cubicBezTo>
                  <a:pt x="1756899" y="1159458"/>
                  <a:pt x="1757282" y="1158305"/>
                  <a:pt x="1757592" y="1156319"/>
                </a:cubicBezTo>
                <a:cubicBezTo>
                  <a:pt x="1757470" y="1154931"/>
                  <a:pt x="1757324" y="1153264"/>
                  <a:pt x="1757202" y="1151876"/>
                </a:cubicBezTo>
                <a:cubicBezTo>
                  <a:pt x="1694452" y="1137796"/>
                  <a:pt x="1632540" y="1122242"/>
                  <a:pt x="1572453" y="1105409"/>
                </a:cubicBezTo>
                <a:cubicBezTo>
                  <a:pt x="1424942" y="1063789"/>
                  <a:pt x="1288864" y="1014450"/>
                  <a:pt x="1171972" y="951953"/>
                </a:cubicBezTo>
                <a:cubicBezTo>
                  <a:pt x="1162328" y="946924"/>
                  <a:pt x="1152112" y="946421"/>
                  <a:pt x="1137334" y="949118"/>
                </a:cubicBezTo>
                <a:cubicBezTo>
                  <a:pt x="1089682" y="958058"/>
                  <a:pt x="1074050" y="951035"/>
                  <a:pt x="1081493" y="925476"/>
                </a:cubicBezTo>
                <a:cubicBezTo>
                  <a:pt x="1083360" y="919155"/>
                  <a:pt x="1083403" y="914115"/>
                  <a:pt x="1074768" y="909555"/>
                </a:cubicBezTo>
                <a:cubicBezTo>
                  <a:pt x="1036165" y="889158"/>
                  <a:pt x="995714" y="869763"/>
                  <a:pt x="952019" y="852050"/>
                </a:cubicBezTo>
                <a:cubicBezTo>
                  <a:pt x="871170" y="819410"/>
                  <a:pt x="784821" y="790332"/>
                  <a:pt x="709017" y="754450"/>
                </a:cubicBezTo>
                <a:cubicBezTo>
                  <a:pt x="686747" y="743533"/>
                  <a:pt x="669617" y="730485"/>
                  <a:pt x="659046" y="714902"/>
                </a:cubicBezTo>
                <a:cubicBezTo>
                  <a:pt x="655674" y="709602"/>
                  <a:pt x="653624" y="702786"/>
                  <a:pt x="664793" y="697608"/>
                </a:cubicBezTo>
                <a:cubicBezTo>
                  <a:pt x="675483" y="692472"/>
                  <a:pt x="684069" y="696476"/>
                  <a:pt x="692052" y="699133"/>
                </a:cubicBezTo>
                <a:cubicBezTo>
                  <a:pt x="725451" y="709913"/>
                  <a:pt x="759355" y="720929"/>
                  <a:pt x="792779" y="731987"/>
                </a:cubicBezTo>
                <a:cubicBezTo>
                  <a:pt x="826682" y="743003"/>
                  <a:pt x="860155" y="754616"/>
                  <a:pt x="895574" y="766338"/>
                </a:cubicBezTo>
                <a:cubicBezTo>
                  <a:pt x="897416" y="759741"/>
                  <a:pt x="890085" y="758985"/>
                  <a:pt x="886044" y="757101"/>
                </a:cubicBezTo>
                <a:cubicBezTo>
                  <a:pt x="828975" y="730489"/>
                  <a:pt x="766861" y="707118"/>
                  <a:pt x="702924" y="685027"/>
                </a:cubicBezTo>
                <a:cubicBezTo>
                  <a:pt x="653460" y="667821"/>
                  <a:pt x="605342" y="649378"/>
                  <a:pt x="571540" y="622962"/>
                </a:cubicBezTo>
                <a:cubicBezTo>
                  <a:pt x="558524" y="612632"/>
                  <a:pt x="551227" y="601239"/>
                  <a:pt x="552940" y="587657"/>
                </a:cubicBezTo>
                <a:cubicBezTo>
                  <a:pt x="553537" y="583407"/>
                  <a:pt x="554132" y="579157"/>
                  <a:pt x="563623" y="576925"/>
                </a:cubicBezTo>
                <a:cubicBezTo>
                  <a:pt x="571217" y="575139"/>
                  <a:pt x="576243" y="577216"/>
                  <a:pt x="580332" y="579656"/>
                </a:cubicBezTo>
                <a:cubicBezTo>
                  <a:pt x="587500" y="584063"/>
                  <a:pt x="594668" y="588471"/>
                  <a:pt x="604623" y="591516"/>
                </a:cubicBezTo>
                <a:cubicBezTo>
                  <a:pt x="664350" y="609779"/>
                  <a:pt x="720426" y="630601"/>
                  <a:pt x="775136" y="652383"/>
                </a:cubicBezTo>
                <a:cubicBezTo>
                  <a:pt x="864952" y="687874"/>
                  <a:pt x="953882" y="724283"/>
                  <a:pt x="1057795" y="749301"/>
                </a:cubicBezTo>
                <a:cubicBezTo>
                  <a:pt x="1096889" y="758742"/>
                  <a:pt x="1137304" y="766668"/>
                  <a:pt x="1183454" y="768213"/>
                </a:cubicBezTo>
                <a:cubicBezTo>
                  <a:pt x="1181768" y="765563"/>
                  <a:pt x="1178737" y="764150"/>
                  <a:pt x="1175732" y="763015"/>
                </a:cubicBezTo>
                <a:cubicBezTo>
                  <a:pt x="1075170" y="726508"/>
                  <a:pt x="977850" y="688319"/>
                  <a:pt x="888743" y="644370"/>
                </a:cubicBezTo>
                <a:cubicBezTo>
                  <a:pt x="778881" y="590211"/>
                  <a:pt x="683912" y="529148"/>
                  <a:pt x="615490" y="455960"/>
                </a:cubicBezTo>
                <a:cubicBezTo>
                  <a:pt x="612312" y="452882"/>
                  <a:pt x="610122" y="449996"/>
                  <a:pt x="602432" y="450671"/>
                </a:cubicBezTo>
                <a:cubicBezTo>
                  <a:pt x="582748" y="452678"/>
                  <a:pt x="580338" y="447293"/>
                  <a:pt x="582418" y="437876"/>
                </a:cubicBezTo>
                <a:cubicBezTo>
                  <a:pt x="588134" y="414707"/>
                  <a:pt x="573498" y="396964"/>
                  <a:pt x="539211" y="387101"/>
                </a:cubicBezTo>
                <a:cubicBezTo>
                  <a:pt x="514350" y="379769"/>
                  <a:pt x="493430" y="373210"/>
                  <a:pt x="519748" y="352990"/>
                </a:cubicBezTo>
                <a:cubicBezTo>
                  <a:pt x="526113" y="348234"/>
                  <a:pt x="523173" y="342336"/>
                  <a:pt x="520282" y="336993"/>
                </a:cubicBezTo>
                <a:cubicBezTo>
                  <a:pt x="516186" y="328957"/>
                  <a:pt x="507910" y="322968"/>
                  <a:pt x="498650" y="316785"/>
                </a:cubicBezTo>
                <a:cubicBezTo>
                  <a:pt x="493501" y="313319"/>
                  <a:pt x="487271" y="308549"/>
                  <a:pt x="493610" y="303515"/>
                </a:cubicBezTo>
                <a:cubicBezTo>
                  <a:pt x="500838" y="297564"/>
                  <a:pt x="511247" y="300288"/>
                  <a:pt x="519565" y="301237"/>
                </a:cubicBezTo>
                <a:cubicBezTo>
                  <a:pt x="557715" y="305444"/>
                  <a:pt x="581118" y="318221"/>
                  <a:pt x="592560" y="338204"/>
                </a:cubicBezTo>
                <a:cubicBezTo>
                  <a:pt x="599979" y="350985"/>
                  <a:pt x="609184" y="351016"/>
                  <a:pt x="627076" y="339652"/>
                </a:cubicBezTo>
                <a:cubicBezTo>
                  <a:pt x="647275" y="326965"/>
                  <a:pt x="664147" y="326044"/>
                  <a:pt x="679640" y="336997"/>
                </a:cubicBezTo>
                <a:cubicBezTo>
                  <a:pt x="692054" y="345981"/>
                  <a:pt x="702112" y="355732"/>
                  <a:pt x="716352" y="363437"/>
                </a:cubicBezTo>
                <a:cubicBezTo>
                  <a:pt x="754546" y="384710"/>
                  <a:pt x="790508" y="408138"/>
                  <a:pt x="869745" y="400343"/>
                </a:cubicBezTo>
                <a:cubicBezTo>
                  <a:pt x="847718" y="392203"/>
                  <a:pt x="825656" y="394699"/>
                  <a:pt x="806641" y="393290"/>
                </a:cubicBezTo>
                <a:cubicBezTo>
                  <a:pt x="792988" y="392249"/>
                  <a:pt x="779165" y="389265"/>
                  <a:pt x="791435" y="380072"/>
                </a:cubicBezTo>
                <a:cubicBezTo>
                  <a:pt x="805532" y="369601"/>
                  <a:pt x="796441" y="365362"/>
                  <a:pt x="787709" y="359692"/>
                </a:cubicBezTo>
                <a:cubicBezTo>
                  <a:pt x="767647" y="346342"/>
                  <a:pt x="751260" y="330710"/>
                  <a:pt x="711071" y="330880"/>
                </a:cubicBezTo>
                <a:cubicBezTo>
                  <a:pt x="704773" y="330873"/>
                  <a:pt x="699699" y="328240"/>
                  <a:pt x="694722" y="326718"/>
                </a:cubicBezTo>
                <a:cubicBezTo>
                  <a:pt x="687749" y="324532"/>
                  <a:pt x="681713" y="321984"/>
                  <a:pt x="684613" y="316412"/>
                </a:cubicBezTo>
                <a:cubicBezTo>
                  <a:pt x="687565" y="311396"/>
                  <a:pt x="694531" y="307986"/>
                  <a:pt x="703615" y="306629"/>
                </a:cubicBezTo>
                <a:cubicBezTo>
                  <a:pt x="711738" y="305356"/>
                  <a:pt x="720365" y="304319"/>
                  <a:pt x="728585" y="304157"/>
                </a:cubicBezTo>
                <a:cubicBezTo>
                  <a:pt x="765287" y="302895"/>
                  <a:pt x="791378" y="313197"/>
                  <a:pt x="817397" y="322666"/>
                </a:cubicBezTo>
                <a:cubicBezTo>
                  <a:pt x="908436" y="355531"/>
                  <a:pt x="989341" y="394323"/>
                  <a:pt x="1073943" y="431110"/>
                </a:cubicBezTo>
                <a:cubicBezTo>
                  <a:pt x="1158521" y="467620"/>
                  <a:pt x="1256741" y="493978"/>
                  <a:pt x="1349484" y="524175"/>
                </a:cubicBezTo>
                <a:cubicBezTo>
                  <a:pt x="1563417" y="594105"/>
                  <a:pt x="1778287" y="663672"/>
                  <a:pt x="2004921" y="723811"/>
                </a:cubicBezTo>
                <a:cubicBezTo>
                  <a:pt x="2226580" y="782429"/>
                  <a:pt x="2967159" y="809769"/>
                  <a:pt x="3111348" y="808027"/>
                </a:cubicBezTo>
                <a:cubicBezTo>
                  <a:pt x="3295676" y="805559"/>
                  <a:pt x="3730204" y="773014"/>
                  <a:pt x="4173417" y="745585"/>
                </a:cubicBezTo>
                <a:cubicBezTo>
                  <a:pt x="4223504" y="742307"/>
                  <a:pt x="4272653" y="739393"/>
                  <a:pt x="4324760" y="737057"/>
                </a:cubicBezTo>
                <a:cubicBezTo>
                  <a:pt x="5801059" y="670156"/>
                  <a:pt x="6841344" y="326433"/>
                  <a:pt x="6893789" y="305879"/>
                </a:cubicBezTo>
                <a:cubicBezTo>
                  <a:pt x="6978091" y="273014"/>
                  <a:pt x="7258655" y="208091"/>
                  <a:pt x="7259184" y="208604"/>
                </a:cubicBezTo>
                <a:cubicBezTo>
                  <a:pt x="7265440" y="213652"/>
                  <a:pt x="7297274" y="217644"/>
                  <a:pt x="7323059" y="220312"/>
                </a:cubicBezTo>
                <a:lnTo>
                  <a:pt x="7347572" y="222730"/>
                </a:lnTo>
                <a:lnTo>
                  <a:pt x="7350636" y="224083"/>
                </a:lnTo>
                <a:cubicBezTo>
                  <a:pt x="7359607" y="224205"/>
                  <a:pt x="7359159" y="223929"/>
                  <a:pt x="7353245" y="223290"/>
                </a:cubicBezTo>
                <a:lnTo>
                  <a:pt x="7347572" y="222730"/>
                </a:lnTo>
                <a:lnTo>
                  <a:pt x="7342573" y="220523"/>
                </a:lnTo>
                <a:cubicBezTo>
                  <a:pt x="7341302" y="218466"/>
                  <a:pt x="7341191" y="215818"/>
                  <a:pt x="7341465" y="213415"/>
                </a:cubicBezTo>
                <a:cubicBezTo>
                  <a:pt x="7342771" y="200707"/>
                  <a:pt x="7352468" y="189782"/>
                  <a:pt x="7375606" y="182994"/>
                </a:cubicBezTo>
                <a:cubicBezTo>
                  <a:pt x="7397808" y="176568"/>
                  <a:pt x="7420538" y="170655"/>
                  <a:pt x="7443270" y="164742"/>
                </a:cubicBezTo>
                <a:cubicBezTo>
                  <a:pt x="7462204" y="159722"/>
                  <a:pt x="7475181" y="158583"/>
                  <a:pt x="7478299" y="172021"/>
                </a:cubicBezTo>
                <a:cubicBezTo>
                  <a:pt x="7481416" y="185460"/>
                  <a:pt x="7508389" y="189249"/>
                  <a:pt x="7524024" y="179761"/>
                </a:cubicBezTo>
                <a:cubicBezTo>
                  <a:pt x="7585174" y="142492"/>
                  <a:pt x="7658615" y="112820"/>
                  <a:pt x="7727944" y="80430"/>
                </a:cubicBezTo>
                <a:cubicBezTo>
                  <a:pt x="7776349" y="57992"/>
                  <a:pt x="7827303" y="37009"/>
                  <a:pt x="7867024" y="9456"/>
                </a:cubicBezTo>
                <a:cubicBezTo>
                  <a:pt x="7874326" y="4338"/>
                  <a:pt x="7880999" y="-2404"/>
                  <a:pt x="7894848" y="85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96B18-221C-C8EA-4F0D-B98EE81E0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267B0F4A-02BF-458E-B36F-DEF1C94F7F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2" name="Homework">
            <a:hlinkClick r:id="" action="ppaction://media"/>
            <a:extLst>
              <a:ext uri="{FF2B5EF4-FFF2-40B4-BE49-F238E27FC236}">
                <a16:creationId xmlns:a16="http://schemas.microsoft.com/office/drawing/2014/main" id="{21DFA1DF-9614-E664-9A98-88A37AAE9A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79136" y="46451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2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11"/>
    </mc:Choice>
    <mc:Fallback xmlns="">
      <p:transition spd="slow" advTm="15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B063D-8EA4-DE30-8C7C-43E94EDB9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7B74C-BC0A-A2A6-E4F2-C6DD10A9D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549935-4309-9E9C-6542-4D360F852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150" y="165849"/>
            <a:ext cx="11107700" cy="601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197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1816e48-4f99-4b94-b89f-d330ddca4a58" xsi:nil="true"/>
    <lcf76f155ced4ddcb4097134ff3c332f xmlns="6ea24f70-e854-402f-ac38-0e72f65cb8c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280C0F33DF234D8FF0B0D921FCDBD4" ma:contentTypeVersion="15" ma:contentTypeDescription="Create a new document." ma:contentTypeScope="" ma:versionID="41ce5681fa557c0dee948e1fb0c76d8c">
  <xsd:schema xmlns:xsd="http://www.w3.org/2001/XMLSchema" xmlns:xs="http://www.w3.org/2001/XMLSchema" xmlns:p="http://schemas.microsoft.com/office/2006/metadata/properties" xmlns:ns2="6ea24f70-e854-402f-ac38-0e72f65cb8c5" xmlns:ns3="d1816e48-4f99-4b94-b89f-d330ddca4a58" targetNamespace="http://schemas.microsoft.com/office/2006/metadata/properties" ma:root="true" ma:fieldsID="6c9981c7db19e9732c1e9230e6d4d180" ns2:_="" ns3:_="">
    <xsd:import namespace="6ea24f70-e854-402f-ac38-0e72f65cb8c5"/>
    <xsd:import namespace="d1816e48-4f99-4b94-b89f-d330ddca4a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a24f70-e854-402f-ac38-0e72f65cb8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f65895cd-c2e5-4ee0-a44a-cd0d712d94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816e48-4f99-4b94-b89f-d330ddca4a58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8d85247c-e742-415d-b8d5-e002938f914a}" ma:internalName="TaxCatchAll" ma:showField="CatchAllData" ma:web="d1816e48-4f99-4b94-b89f-d330ddca4a5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47ACAD2-2B4C-44E3-9CA1-BD26D32D0DA9}">
  <ds:schemaRefs>
    <ds:schemaRef ds:uri="http://purl.org/dc/terms/"/>
    <ds:schemaRef ds:uri="http://schemas.microsoft.com/office/2006/documentManagement/types"/>
    <ds:schemaRef ds:uri="f00d88ee-b9c9-43dc-afb7-fdfd69f3dfd1"/>
    <ds:schemaRef ds:uri="http://schemas.microsoft.com/office/2006/metadata/properties"/>
    <ds:schemaRef ds:uri="http://purl.org/dc/dcmitype/"/>
    <ds:schemaRef ds:uri="bfd4a97d-046b-4eea-b3a8-2f3ec27d2b5e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AE42D5BB-D13C-4F7E-BE2A-46DFC7D3BB86}"/>
</file>

<file path=customXml/itemProps3.xml><?xml version="1.0" encoding="utf-8"?>
<ds:datastoreItem xmlns:ds="http://schemas.openxmlformats.org/officeDocument/2006/customXml" ds:itemID="{EFE0A171-F1CA-48F7-97B8-46C2CD5224C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271</Words>
  <Application>Microsoft Office PowerPoint</Application>
  <PresentationFormat>Widescreen</PresentationFormat>
  <Paragraphs>39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Aptos</vt:lpstr>
      <vt:lpstr>Aptos Display</vt:lpstr>
      <vt:lpstr>Arial</vt:lpstr>
      <vt:lpstr>Avenir Next LT Pro</vt:lpstr>
      <vt:lpstr>Calibri</vt:lpstr>
      <vt:lpstr>Letter-join No-Lead 6</vt:lpstr>
      <vt:lpstr>Office Theme</vt:lpstr>
      <vt:lpstr>Meet the Year 3 team</vt:lpstr>
      <vt:lpstr>Meet the Year 3 team</vt:lpstr>
      <vt:lpstr>PowerPoint Presentation</vt:lpstr>
      <vt:lpstr>PowerPoint Presentation</vt:lpstr>
      <vt:lpstr>PowerPoint Presentation</vt:lpstr>
      <vt:lpstr>Visits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Laura Child</dc:creator>
  <cp:lastModifiedBy>Martyn Mellor</cp:lastModifiedBy>
  <cp:revision>3</cp:revision>
  <dcterms:created xsi:type="dcterms:W3CDTF">2025-06-24T15:10:30Z</dcterms:created>
  <dcterms:modified xsi:type="dcterms:W3CDTF">2025-07-03T20:40:31Z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0x010100E7280C0F33DF234D8FF0B0D921FCDBD4</vt:lpwstr>
  </property>
  <property fmtid="{D5CDD505-2E9C-101B-9397-08002B2CF9AE}" pid="3" name="MediaServiceImageTags">
    <vt:lpwstr/>
  </property>
</Properties>
</file>