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7"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4DD2385-266F-4F1E-991B-78DB02E3BC9C}" v="1" dt="2025-07-02T15:57:09.894"/>
    <p1510:client id="{805B9B2E-A8B6-BCD2-57FC-BAA468DF50EA}" v="6" dt="2025-07-02T15:48:43.50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850"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presProps" Target="presProps.xml"/><Relationship Id="rId5" Type="http://schemas.openxmlformats.org/officeDocument/2006/relationships/slide" Target="slides/slide1.xml"/><Relationship Id="rId10"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DEFC2A-C600-ADF6-C665-26EDC09D48F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7C0667C-2459-EA80-E565-0297EAF3C7E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01A3129-2301-77B4-A263-18CA751D92E6}"/>
              </a:ext>
            </a:extLst>
          </p:cNvPr>
          <p:cNvSpPr>
            <a:spLocks noGrp="1"/>
          </p:cNvSpPr>
          <p:nvPr>
            <p:ph type="dt" sz="half" idx="10"/>
          </p:nvPr>
        </p:nvSpPr>
        <p:spPr/>
        <p:txBody>
          <a:bodyPr/>
          <a:lstStyle/>
          <a:p>
            <a:fld id="{0DC8AAB8-335D-4F99-9E9F-9118B83745A6}" type="datetimeFigureOut">
              <a:rPr lang="en-GB" smtClean="0"/>
              <a:t>07/07/2025</a:t>
            </a:fld>
            <a:endParaRPr lang="en-GB"/>
          </a:p>
        </p:txBody>
      </p:sp>
      <p:sp>
        <p:nvSpPr>
          <p:cNvPr id="5" name="Footer Placeholder 4">
            <a:extLst>
              <a:ext uri="{FF2B5EF4-FFF2-40B4-BE49-F238E27FC236}">
                <a16:creationId xmlns:a16="http://schemas.microsoft.com/office/drawing/2014/main" id="{5CD31B81-6B02-6B4F-597E-AE07F41255F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AA77E7D-F8BB-9636-9BFD-C4E0867507E1}"/>
              </a:ext>
            </a:extLst>
          </p:cNvPr>
          <p:cNvSpPr>
            <a:spLocks noGrp="1"/>
          </p:cNvSpPr>
          <p:nvPr>
            <p:ph type="sldNum" sz="quarter" idx="12"/>
          </p:nvPr>
        </p:nvSpPr>
        <p:spPr/>
        <p:txBody>
          <a:bodyPr/>
          <a:lstStyle/>
          <a:p>
            <a:fld id="{F6D5CF7E-6EC5-4FF4-A502-168C4E47C45D}" type="slidenum">
              <a:rPr lang="en-GB" smtClean="0"/>
              <a:t>‹#›</a:t>
            </a:fld>
            <a:endParaRPr lang="en-GB"/>
          </a:p>
        </p:txBody>
      </p:sp>
    </p:spTree>
    <p:extLst>
      <p:ext uri="{BB962C8B-B14F-4D97-AF65-F5344CB8AC3E}">
        <p14:creationId xmlns:p14="http://schemas.microsoft.com/office/powerpoint/2010/main" val="2087401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F3803-389F-A1D8-3EED-41525FCDFF6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5910775-C225-AB1F-F7D3-334F59AAEA9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F661E16-3F12-D488-F469-49AA6B262DF8}"/>
              </a:ext>
            </a:extLst>
          </p:cNvPr>
          <p:cNvSpPr>
            <a:spLocks noGrp="1"/>
          </p:cNvSpPr>
          <p:nvPr>
            <p:ph type="dt" sz="half" idx="10"/>
          </p:nvPr>
        </p:nvSpPr>
        <p:spPr/>
        <p:txBody>
          <a:bodyPr/>
          <a:lstStyle/>
          <a:p>
            <a:fld id="{0DC8AAB8-335D-4F99-9E9F-9118B83745A6}" type="datetimeFigureOut">
              <a:rPr lang="en-GB" smtClean="0"/>
              <a:t>07/07/2025</a:t>
            </a:fld>
            <a:endParaRPr lang="en-GB"/>
          </a:p>
        </p:txBody>
      </p:sp>
      <p:sp>
        <p:nvSpPr>
          <p:cNvPr id="5" name="Footer Placeholder 4">
            <a:extLst>
              <a:ext uri="{FF2B5EF4-FFF2-40B4-BE49-F238E27FC236}">
                <a16:creationId xmlns:a16="http://schemas.microsoft.com/office/drawing/2014/main" id="{AF2E4372-F7D1-A28E-7B0D-7940ADF453D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AF08BD0-3840-5E1B-766F-7D4508AC80E1}"/>
              </a:ext>
            </a:extLst>
          </p:cNvPr>
          <p:cNvSpPr>
            <a:spLocks noGrp="1"/>
          </p:cNvSpPr>
          <p:nvPr>
            <p:ph type="sldNum" sz="quarter" idx="12"/>
          </p:nvPr>
        </p:nvSpPr>
        <p:spPr/>
        <p:txBody>
          <a:bodyPr/>
          <a:lstStyle/>
          <a:p>
            <a:fld id="{F6D5CF7E-6EC5-4FF4-A502-168C4E47C45D}" type="slidenum">
              <a:rPr lang="en-GB" smtClean="0"/>
              <a:t>‹#›</a:t>
            </a:fld>
            <a:endParaRPr lang="en-GB"/>
          </a:p>
        </p:txBody>
      </p:sp>
    </p:spTree>
    <p:extLst>
      <p:ext uri="{BB962C8B-B14F-4D97-AF65-F5344CB8AC3E}">
        <p14:creationId xmlns:p14="http://schemas.microsoft.com/office/powerpoint/2010/main" val="27561673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9489C05-AF36-663F-CAA9-0C018A3A63D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9D03658-7EEE-72D9-81D9-02C938F4D9B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72E1528-B3F4-639A-315C-5A962EDC3D69}"/>
              </a:ext>
            </a:extLst>
          </p:cNvPr>
          <p:cNvSpPr>
            <a:spLocks noGrp="1"/>
          </p:cNvSpPr>
          <p:nvPr>
            <p:ph type="dt" sz="half" idx="10"/>
          </p:nvPr>
        </p:nvSpPr>
        <p:spPr/>
        <p:txBody>
          <a:bodyPr/>
          <a:lstStyle/>
          <a:p>
            <a:fld id="{0DC8AAB8-335D-4F99-9E9F-9118B83745A6}" type="datetimeFigureOut">
              <a:rPr lang="en-GB" smtClean="0"/>
              <a:t>07/07/2025</a:t>
            </a:fld>
            <a:endParaRPr lang="en-GB"/>
          </a:p>
        </p:txBody>
      </p:sp>
      <p:sp>
        <p:nvSpPr>
          <p:cNvPr id="5" name="Footer Placeholder 4">
            <a:extLst>
              <a:ext uri="{FF2B5EF4-FFF2-40B4-BE49-F238E27FC236}">
                <a16:creationId xmlns:a16="http://schemas.microsoft.com/office/drawing/2014/main" id="{7BBD0168-DCA1-78C5-38C4-5E0577C2AA3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105E3EC-FD39-DB78-1BF8-518EECEF4C13}"/>
              </a:ext>
            </a:extLst>
          </p:cNvPr>
          <p:cNvSpPr>
            <a:spLocks noGrp="1"/>
          </p:cNvSpPr>
          <p:nvPr>
            <p:ph type="sldNum" sz="quarter" idx="12"/>
          </p:nvPr>
        </p:nvSpPr>
        <p:spPr/>
        <p:txBody>
          <a:bodyPr/>
          <a:lstStyle/>
          <a:p>
            <a:fld id="{F6D5CF7E-6EC5-4FF4-A502-168C4E47C45D}" type="slidenum">
              <a:rPr lang="en-GB" smtClean="0"/>
              <a:t>‹#›</a:t>
            </a:fld>
            <a:endParaRPr lang="en-GB"/>
          </a:p>
        </p:txBody>
      </p:sp>
    </p:spTree>
    <p:extLst>
      <p:ext uri="{BB962C8B-B14F-4D97-AF65-F5344CB8AC3E}">
        <p14:creationId xmlns:p14="http://schemas.microsoft.com/office/powerpoint/2010/main" val="25349017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B5F09B-A794-A5FC-D85A-B7AACA0D26D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F6C6DCB-53BF-1514-C34E-D5B7DBE9E33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09D3E94-C5A3-700F-C7FD-0BA1CBA4F073}"/>
              </a:ext>
            </a:extLst>
          </p:cNvPr>
          <p:cNvSpPr>
            <a:spLocks noGrp="1"/>
          </p:cNvSpPr>
          <p:nvPr>
            <p:ph type="dt" sz="half" idx="10"/>
          </p:nvPr>
        </p:nvSpPr>
        <p:spPr/>
        <p:txBody>
          <a:bodyPr/>
          <a:lstStyle/>
          <a:p>
            <a:fld id="{0DC8AAB8-335D-4F99-9E9F-9118B83745A6}" type="datetimeFigureOut">
              <a:rPr lang="en-GB" smtClean="0"/>
              <a:t>07/07/2025</a:t>
            </a:fld>
            <a:endParaRPr lang="en-GB"/>
          </a:p>
        </p:txBody>
      </p:sp>
      <p:sp>
        <p:nvSpPr>
          <p:cNvPr id="5" name="Footer Placeholder 4">
            <a:extLst>
              <a:ext uri="{FF2B5EF4-FFF2-40B4-BE49-F238E27FC236}">
                <a16:creationId xmlns:a16="http://schemas.microsoft.com/office/drawing/2014/main" id="{59A6ADAD-2B00-8F26-D919-50BA5B6BA42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80AF66D-988D-6F2A-E4C5-E4FF8EF18487}"/>
              </a:ext>
            </a:extLst>
          </p:cNvPr>
          <p:cNvSpPr>
            <a:spLocks noGrp="1"/>
          </p:cNvSpPr>
          <p:nvPr>
            <p:ph type="sldNum" sz="quarter" idx="12"/>
          </p:nvPr>
        </p:nvSpPr>
        <p:spPr/>
        <p:txBody>
          <a:bodyPr/>
          <a:lstStyle/>
          <a:p>
            <a:fld id="{F6D5CF7E-6EC5-4FF4-A502-168C4E47C45D}" type="slidenum">
              <a:rPr lang="en-GB" smtClean="0"/>
              <a:t>‹#›</a:t>
            </a:fld>
            <a:endParaRPr lang="en-GB"/>
          </a:p>
        </p:txBody>
      </p:sp>
    </p:spTree>
    <p:extLst>
      <p:ext uri="{BB962C8B-B14F-4D97-AF65-F5344CB8AC3E}">
        <p14:creationId xmlns:p14="http://schemas.microsoft.com/office/powerpoint/2010/main" val="42350106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65EC13-098F-7199-1C4E-2C6E93F1414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CE59B85-72DD-BA17-2D9E-A7346142CA2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79547D3-6684-9114-E0BE-B4DA421A34ED}"/>
              </a:ext>
            </a:extLst>
          </p:cNvPr>
          <p:cNvSpPr>
            <a:spLocks noGrp="1"/>
          </p:cNvSpPr>
          <p:nvPr>
            <p:ph type="dt" sz="half" idx="10"/>
          </p:nvPr>
        </p:nvSpPr>
        <p:spPr/>
        <p:txBody>
          <a:bodyPr/>
          <a:lstStyle/>
          <a:p>
            <a:fld id="{0DC8AAB8-335D-4F99-9E9F-9118B83745A6}" type="datetimeFigureOut">
              <a:rPr lang="en-GB" smtClean="0"/>
              <a:t>07/07/2025</a:t>
            </a:fld>
            <a:endParaRPr lang="en-GB"/>
          </a:p>
        </p:txBody>
      </p:sp>
      <p:sp>
        <p:nvSpPr>
          <p:cNvPr id="5" name="Footer Placeholder 4">
            <a:extLst>
              <a:ext uri="{FF2B5EF4-FFF2-40B4-BE49-F238E27FC236}">
                <a16:creationId xmlns:a16="http://schemas.microsoft.com/office/drawing/2014/main" id="{BF65249D-F3F3-8819-28C6-09B088D84B9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74FD51D-0F74-4D55-5947-6A0F0EEBBF13}"/>
              </a:ext>
            </a:extLst>
          </p:cNvPr>
          <p:cNvSpPr>
            <a:spLocks noGrp="1"/>
          </p:cNvSpPr>
          <p:nvPr>
            <p:ph type="sldNum" sz="quarter" idx="12"/>
          </p:nvPr>
        </p:nvSpPr>
        <p:spPr/>
        <p:txBody>
          <a:bodyPr/>
          <a:lstStyle/>
          <a:p>
            <a:fld id="{F6D5CF7E-6EC5-4FF4-A502-168C4E47C45D}" type="slidenum">
              <a:rPr lang="en-GB" smtClean="0"/>
              <a:t>‹#›</a:t>
            </a:fld>
            <a:endParaRPr lang="en-GB"/>
          </a:p>
        </p:txBody>
      </p:sp>
    </p:spTree>
    <p:extLst>
      <p:ext uri="{BB962C8B-B14F-4D97-AF65-F5344CB8AC3E}">
        <p14:creationId xmlns:p14="http://schemas.microsoft.com/office/powerpoint/2010/main" val="33748838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0B27D6-07A6-324F-8A74-7C9CFDE4737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E9F621B-DD9B-6BFB-A71A-576F185E4B4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7E92661-0721-B1BA-D3D1-0DCBFA72C1A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5B08DE4-6BBE-821E-CEAC-2E634F8B7F9A}"/>
              </a:ext>
            </a:extLst>
          </p:cNvPr>
          <p:cNvSpPr>
            <a:spLocks noGrp="1"/>
          </p:cNvSpPr>
          <p:nvPr>
            <p:ph type="dt" sz="half" idx="10"/>
          </p:nvPr>
        </p:nvSpPr>
        <p:spPr/>
        <p:txBody>
          <a:bodyPr/>
          <a:lstStyle/>
          <a:p>
            <a:fld id="{0DC8AAB8-335D-4F99-9E9F-9118B83745A6}" type="datetimeFigureOut">
              <a:rPr lang="en-GB" smtClean="0"/>
              <a:t>07/07/2025</a:t>
            </a:fld>
            <a:endParaRPr lang="en-GB"/>
          </a:p>
        </p:txBody>
      </p:sp>
      <p:sp>
        <p:nvSpPr>
          <p:cNvPr id="6" name="Footer Placeholder 5">
            <a:extLst>
              <a:ext uri="{FF2B5EF4-FFF2-40B4-BE49-F238E27FC236}">
                <a16:creationId xmlns:a16="http://schemas.microsoft.com/office/drawing/2014/main" id="{00437AB1-14E3-2C06-62B0-86C440670BF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AEE4ABF-82AB-085E-7485-C31677BE806C}"/>
              </a:ext>
            </a:extLst>
          </p:cNvPr>
          <p:cNvSpPr>
            <a:spLocks noGrp="1"/>
          </p:cNvSpPr>
          <p:nvPr>
            <p:ph type="sldNum" sz="quarter" idx="12"/>
          </p:nvPr>
        </p:nvSpPr>
        <p:spPr/>
        <p:txBody>
          <a:bodyPr/>
          <a:lstStyle/>
          <a:p>
            <a:fld id="{F6D5CF7E-6EC5-4FF4-A502-168C4E47C45D}" type="slidenum">
              <a:rPr lang="en-GB" smtClean="0"/>
              <a:t>‹#›</a:t>
            </a:fld>
            <a:endParaRPr lang="en-GB"/>
          </a:p>
        </p:txBody>
      </p:sp>
    </p:spTree>
    <p:extLst>
      <p:ext uri="{BB962C8B-B14F-4D97-AF65-F5344CB8AC3E}">
        <p14:creationId xmlns:p14="http://schemas.microsoft.com/office/powerpoint/2010/main" val="15607375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B61AFB-2D47-22C9-093F-F44CF7BE1C3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A78581D-5F4A-4D27-D76F-EF59F535CE6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37CAEF1-A874-A8F6-2B20-3D459550BA2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0681C94-40BB-3C8E-1736-A0999BB403B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8A46AFD-1D76-A827-FBC6-BBCC39AC1C9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DA1EB0DC-DE75-F9A2-6610-C7577F400BFA}"/>
              </a:ext>
            </a:extLst>
          </p:cNvPr>
          <p:cNvSpPr>
            <a:spLocks noGrp="1"/>
          </p:cNvSpPr>
          <p:nvPr>
            <p:ph type="dt" sz="half" idx="10"/>
          </p:nvPr>
        </p:nvSpPr>
        <p:spPr/>
        <p:txBody>
          <a:bodyPr/>
          <a:lstStyle/>
          <a:p>
            <a:fld id="{0DC8AAB8-335D-4F99-9E9F-9118B83745A6}" type="datetimeFigureOut">
              <a:rPr lang="en-GB" smtClean="0"/>
              <a:t>07/07/2025</a:t>
            </a:fld>
            <a:endParaRPr lang="en-GB"/>
          </a:p>
        </p:txBody>
      </p:sp>
      <p:sp>
        <p:nvSpPr>
          <p:cNvPr id="8" name="Footer Placeholder 7">
            <a:extLst>
              <a:ext uri="{FF2B5EF4-FFF2-40B4-BE49-F238E27FC236}">
                <a16:creationId xmlns:a16="http://schemas.microsoft.com/office/drawing/2014/main" id="{E17A8E4A-DDA1-1053-80AD-80527CE02849}"/>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C2210FB-D2B0-3E62-C2BE-B99FD4905BD5}"/>
              </a:ext>
            </a:extLst>
          </p:cNvPr>
          <p:cNvSpPr>
            <a:spLocks noGrp="1"/>
          </p:cNvSpPr>
          <p:nvPr>
            <p:ph type="sldNum" sz="quarter" idx="12"/>
          </p:nvPr>
        </p:nvSpPr>
        <p:spPr/>
        <p:txBody>
          <a:bodyPr/>
          <a:lstStyle/>
          <a:p>
            <a:fld id="{F6D5CF7E-6EC5-4FF4-A502-168C4E47C45D}" type="slidenum">
              <a:rPr lang="en-GB" smtClean="0"/>
              <a:t>‹#›</a:t>
            </a:fld>
            <a:endParaRPr lang="en-GB"/>
          </a:p>
        </p:txBody>
      </p:sp>
    </p:spTree>
    <p:extLst>
      <p:ext uri="{BB962C8B-B14F-4D97-AF65-F5344CB8AC3E}">
        <p14:creationId xmlns:p14="http://schemas.microsoft.com/office/powerpoint/2010/main" val="30900902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64502D-B1D6-B787-E8C4-3837E8BF748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F99041B-D00E-C03A-975C-19EF7A5CDA31}"/>
              </a:ext>
            </a:extLst>
          </p:cNvPr>
          <p:cNvSpPr>
            <a:spLocks noGrp="1"/>
          </p:cNvSpPr>
          <p:nvPr>
            <p:ph type="dt" sz="half" idx="10"/>
          </p:nvPr>
        </p:nvSpPr>
        <p:spPr/>
        <p:txBody>
          <a:bodyPr/>
          <a:lstStyle/>
          <a:p>
            <a:fld id="{0DC8AAB8-335D-4F99-9E9F-9118B83745A6}" type="datetimeFigureOut">
              <a:rPr lang="en-GB" smtClean="0"/>
              <a:t>07/07/2025</a:t>
            </a:fld>
            <a:endParaRPr lang="en-GB"/>
          </a:p>
        </p:txBody>
      </p:sp>
      <p:sp>
        <p:nvSpPr>
          <p:cNvPr id="4" name="Footer Placeholder 3">
            <a:extLst>
              <a:ext uri="{FF2B5EF4-FFF2-40B4-BE49-F238E27FC236}">
                <a16:creationId xmlns:a16="http://schemas.microsoft.com/office/drawing/2014/main" id="{F56053B4-46C5-720D-C4FD-55F1CFE79E1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05FA124-22A5-D500-3620-27BF1F14322A}"/>
              </a:ext>
            </a:extLst>
          </p:cNvPr>
          <p:cNvSpPr>
            <a:spLocks noGrp="1"/>
          </p:cNvSpPr>
          <p:nvPr>
            <p:ph type="sldNum" sz="quarter" idx="12"/>
          </p:nvPr>
        </p:nvSpPr>
        <p:spPr/>
        <p:txBody>
          <a:bodyPr/>
          <a:lstStyle/>
          <a:p>
            <a:fld id="{F6D5CF7E-6EC5-4FF4-A502-168C4E47C45D}" type="slidenum">
              <a:rPr lang="en-GB" smtClean="0"/>
              <a:t>‹#›</a:t>
            </a:fld>
            <a:endParaRPr lang="en-GB"/>
          </a:p>
        </p:txBody>
      </p:sp>
    </p:spTree>
    <p:extLst>
      <p:ext uri="{BB962C8B-B14F-4D97-AF65-F5344CB8AC3E}">
        <p14:creationId xmlns:p14="http://schemas.microsoft.com/office/powerpoint/2010/main" val="30383569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CFDD425-E2DE-4EA1-7DCE-343959C9A054}"/>
              </a:ext>
            </a:extLst>
          </p:cNvPr>
          <p:cNvSpPr>
            <a:spLocks noGrp="1"/>
          </p:cNvSpPr>
          <p:nvPr>
            <p:ph type="dt" sz="half" idx="10"/>
          </p:nvPr>
        </p:nvSpPr>
        <p:spPr/>
        <p:txBody>
          <a:bodyPr/>
          <a:lstStyle/>
          <a:p>
            <a:fld id="{0DC8AAB8-335D-4F99-9E9F-9118B83745A6}" type="datetimeFigureOut">
              <a:rPr lang="en-GB" smtClean="0"/>
              <a:t>07/07/2025</a:t>
            </a:fld>
            <a:endParaRPr lang="en-GB"/>
          </a:p>
        </p:txBody>
      </p:sp>
      <p:sp>
        <p:nvSpPr>
          <p:cNvPr id="3" name="Footer Placeholder 2">
            <a:extLst>
              <a:ext uri="{FF2B5EF4-FFF2-40B4-BE49-F238E27FC236}">
                <a16:creationId xmlns:a16="http://schemas.microsoft.com/office/drawing/2014/main" id="{56FB8192-7607-61BB-8735-5EF5E18B842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0C64EEE-C5A7-DD8B-6A0A-C50EB7438A35}"/>
              </a:ext>
            </a:extLst>
          </p:cNvPr>
          <p:cNvSpPr>
            <a:spLocks noGrp="1"/>
          </p:cNvSpPr>
          <p:nvPr>
            <p:ph type="sldNum" sz="quarter" idx="12"/>
          </p:nvPr>
        </p:nvSpPr>
        <p:spPr/>
        <p:txBody>
          <a:bodyPr/>
          <a:lstStyle/>
          <a:p>
            <a:fld id="{F6D5CF7E-6EC5-4FF4-A502-168C4E47C45D}" type="slidenum">
              <a:rPr lang="en-GB" smtClean="0"/>
              <a:t>‹#›</a:t>
            </a:fld>
            <a:endParaRPr lang="en-GB"/>
          </a:p>
        </p:txBody>
      </p:sp>
    </p:spTree>
    <p:extLst>
      <p:ext uri="{BB962C8B-B14F-4D97-AF65-F5344CB8AC3E}">
        <p14:creationId xmlns:p14="http://schemas.microsoft.com/office/powerpoint/2010/main" val="37890831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EF08AE-FECE-FE2C-B4EB-C8A983E78E0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B64DAF1-7A1E-A54E-DFB5-6886390CC0D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31EA7B0-537E-C45A-52D6-5696A367D3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366C43B-DF58-9D8E-EC0E-0AE4B5B7D726}"/>
              </a:ext>
            </a:extLst>
          </p:cNvPr>
          <p:cNvSpPr>
            <a:spLocks noGrp="1"/>
          </p:cNvSpPr>
          <p:nvPr>
            <p:ph type="dt" sz="half" idx="10"/>
          </p:nvPr>
        </p:nvSpPr>
        <p:spPr/>
        <p:txBody>
          <a:bodyPr/>
          <a:lstStyle/>
          <a:p>
            <a:fld id="{0DC8AAB8-335D-4F99-9E9F-9118B83745A6}" type="datetimeFigureOut">
              <a:rPr lang="en-GB" smtClean="0"/>
              <a:t>07/07/2025</a:t>
            </a:fld>
            <a:endParaRPr lang="en-GB"/>
          </a:p>
        </p:txBody>
      </p:sp>
      <p:sp>
        <p:nvSpPr>
          <p:cNvPr id="6" name="Footer Placeholder 5">
            <a:extLst>
              <a:ext uri="{FF2B5EF4-FFF2-40B4-BE49-F238E27FC236}">
                <a16:creationId xmlns:a16="http://schemas.microsoft.com/office/drawing/2014/main" id="{FCB74BBB-3A3B-D3A6-B498-1B1EEF2F902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09B174A-A8FD-20B7-F2F2-9069D3FC555C}"/>
              </a:ext>
            </a:extLst>
          </p:cNvPr>
          <p:cNvSpPr>
            <a:spLocks noGrp="1"/>
          </p:cNvSpPr>
          <p:nvPr>
            <p:ph type="sldNum" sz="quarter" idx="12"/>
          </p:nvPr>
        </p:nvSpPr>
        <p:spPr/>
        <p:txBody>
          <a:bodyPr/>
          <a:lstStyle/>
          <a:p>
            <a:fld id="{F6D5CF7E-6EC5-4FF4-A502-168C4E47C45D}" type="slidenum">
              <a:rPr lang="en-GB" smtClean="0"/>
              <a:t>‹#›</a:t>
            </a:fld>
            <a:endParaRPr lang="en-GB"/>
          </a:p>
        </p:txBody>
      </p:sp>
    </p:spTree>
    <p:extLst>
      <p:ext uri="{BB962C8B-B14F-4D97-AF65-F5344CB8AC3E}">
        <p14:creationId xmlns:p14="http://schemas.microsoft.com/office/powerpoint/2010/main" val="33718783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E3A09B-CBD2-17EA-0473-8EF8100F8A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CD3773A-DB09-0D7A-C8D4-9D5B7DEC416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AB1909A-1816-2C26-E93C-9E46468E83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E160387-8332-F6F1-D486-9400EA4D17D5}"/>
              </a:ext>
            </a:extLst>
          </p:cNvPr>
          <p:cNvSpPr>
            <a:spLocks noGrp="1"/>
          </p:cNvSpPr>
          <p:nvPr>
            <p:ph type="dt" sz="half" idx="10"/>
          </p:nvPr>
        </p:nvSpPr>
        <p:spPr/>
        <p:txBody>
          <a:bodyPr/>
          <a:lstStyle/>
          <a:p>
            <a:fld id="{0DC8AAB8-335D-4F99-9E9F-9118B83745A6}" type="datetimeFigureOut">
              <a:rPr lang="en-GB" smtClean="0"/>
              <a:t>07/07/2025</a:t>
            </a:fld>
            <a:endParaRPr lang="en-GB"/>
          </a:p>
        </p:txBody>
      </p:sp>
      <p:sp>
        <p:nvSpPr>
          <p:cNvPr id="6" name="Footer Placeholder 5">
            <a:extLst>
              <a:ext uri="{FF2B5EF4-FFF2-40B4-BE49-F238E27FC236}">
                <a16:creationId xmlns:a16="http://schemas.microsoft.com/office/drawing/2014/main" id="{C929725A-39CF-00A7-25F8-0A8110C96E5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345FC57-398A-B5C1-A0E6-BB2F2468C7BC}"/>
              </a:ext>
            </a:extLst>
          </p:cNvPr>
          <p:cNvSpPr>
            <a:spLocks noGrp="1"/>
          </p:cNvSpPr>
          <p:nvPr>
            <p:ph type="sldNum" sz="quarter" idx="12"/>
          </p:nvPr>
        </p:nvSpPr>
        <p:spPr/>
        <p:txBody>
          <a:bodyPr/>
          <a:lstStyle/>
          <a:p>
            <a:fld id="{F6D5CF7E-6EC5-4FF4-A502-168C4E47C45D}" type="slidenum">
              <a:rPr lang="en-GB" smtClean="0"/>
              <a:t>‹#›</a:t>
            </a:fld>
            <a:endParaRPr lang="en-GB"/>
          </a:p>
        </p:txBody>
      </p:sp>
    </p:spTree>
    <p:extLst>
      <p:ext uri="{BB962C8B-B14F-4D97-AF65-F5344CB8AC3E}">
        <p14:creationId xmlns:p14="http://schemas.microsoft.com/office/powerpoint/2010/main" val="21892343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3FAF87-7117-FDE2-E5DF-093D94FCC93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F136D52-ADE8-49A0-1389-F9B6BCB41E5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B3351EC-E88A-85D5-7FE4-634389A7439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DC8AAB8-335D-4F99-9E9F-9118B83745A6}" type="datetimeFigureOut">
              <a:rPr lang="en-GB" smtClean="0"/>
              <a:t>07/07/2025</a:t>
            </a:fld>
            <a:endParaRPr lang="en-GB"/>
          </a:p>
        </p:txBody>
      </p:sp>
      <p:sp>
        <p:nvSpPr>
          <p:cNvPr id="5" name="Footer Placeholder 4">
            <a:extLst>
              <a:ext uri="{FF2B5EF4-FFF2-40B4-BE49-F238E27FC236}">
                <a16:creationId xmlns:a16="http://schemas.microsoft.com/office/drawing/2014/main" id="{40C34282-A3D7-9BCF-8860-6ADF9A72D8F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ADDFA772-FCF6-397B-0F0A-E817B10F56C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6D5CF7E-6EC5-4FF4-A502-168C4E47C45D}" type="slidenum">
              <a:rPr lang="en-GB" smtClean="0"/>
              <a:t>‹#›</a:t>
            </a:fld>
            <a:endParaRPr lang="en-GB"/>
          </a:p>
        </p:txBody>
      </p:sp>
    </p:spTree>
    <p:extLst>
      <p:ext uri="{BB962C8B-B14F-4D97-AF65-F5344CB8AC3E}">
        <p14:creationId xmlns:p14="http://schemas.microsoft.com/office/powerpoint/2010/main" val="26791033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1.jpeg"/><Relationship Id="rId3" Type="http://schemas.openxmlformats.org/officeDocument/2006/relationships/image" Target="../media/image2.jpeg"/><Relationship Id="rId7" Type="http://schemas.openxmlformats.org/officeDocument/2006/relationships/image" Target="../media/image6.jpeg"/><Relationship Id="rId12"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hyperlink" Target="https://www.topmarks.co.uk/maths-games/hit-the-button" TargetMode="External"/><Relationship Id="rId5" Type="http://schemas.openxmlformats.org/officeDocument/2006/relationships/image" Target="../media/image4.png"/><Relationship Id="rId15" Type="http://schemas.openxmlformats.org/officeDocument/2006/relationships/image" Target="../media/image13.png"/><Relationship Id="rId10" Type="http://schemas.openxmlformats.org/officeDocument/2006/relationships/image" Target="../media/image9.png"/><Relationship Id="rId4" Type="http://schemas.openxmlformats.org/officeDocument/2006/relationships/image" Target="../media/image3.jpeg"/><Relationship Id="rId9" Type="http://schemas.openxmlformats.org/officeDocument/2006/relationships/image" Target="../media/image8.jpeg"/><Relationship Id="rId1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4" descr="Image preview">
            <a:extLst>
              <a:ext uri="{FF2B5EF4-FFF2-40B4-BE49-F238E27FC236}">
                <a16:creationId xmlns:a16="http://schemas.microsoft.com/office/drawing/2014/main" id="{EBB92364-D219-D38E-8462-AEFE4B0C75D5}"/>
              </a:ext>
            </a:extLst>
          </p:cNvPr>
          <p:cNvSpPr>
            <a:spLocks noChangeAspect="1" noChangeArrowheads="1"/>
          </p:cNvSpPr>
          <p:nvPr/>
        </p:nvSpPr>
        <p:spPr bwMode="auto">
          <a:xfrm>
            <a:off x="5943600" y="325217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10" name="TextBox 9">
            <a:extLst>
              <a:ext uri="{FF2B5EF4-FFF2-40B4-BE49-F238E27FC236}">
                <a16:creationId xmlns:a16="http://schemas.microsoft.com/office/drawing/2014/main" id="{95C54EFA-DA48-9B77-C530-1677146F1E01}"/>
              </a:ext>
            </a:extLst>
          </p:cNvPr>
          <p:cNvSpPr txBox="1"/>
          <p:nvPr/>
        </p:nvSpPr>
        <p:spPr>
          <a:xfrm>
            <a:off x="4685981" y="3085146"/>
            <a:ext cx="2886053" cy="995596"/>
          </a:xfrm>
          <a:prstGeom prst="cloud">
            <a:avLst/>
          </a:prstGeom>
          <a:noFill/>
          <a:ln w="57150">
            <a:solidFill>
              <a:srgbClr val="821F4D"/>
            </a:solidFill>
          </a:ln>
        </p:spPr>
        <p:txBody>
          <a:bodyPr wrap="square" rtlCol="0">
            <a:spAutoFit/>
          </a:bodyPr>
          <a:lstStyle/>
          <a:p>
            <a:pPr algn="ctr"/>
            <a:r>
              <a:rPr lang="en-GB" dirty="0">
                <a:latin typeface="Letter-join No-Lead 6" panose="02000505000000020003" pitchFamily="50" charset="0"/>
              </a:rPr>
              <a:t>Year 5</a:t>
            </a:r>
          </a:p>
          <a:p>
            <a:pPr algn="ctr"/>
            <a:r>
              <a:rPr lang="en-GB" dirty="0">
                <a:latin typeface="Letter-join No-Lead 6" panose="02000505000000020003" pitchFamily="50" charset="0"/>
              </a:rPr>
              <a:t>Autunm Term 1</a:t>
            </a:r>
          </a:p>
        </p:txBody>
      </p:sp>
      <p:sp>
        <p:nvSpPr>
          <p:cNvPr id="11" name="TextBox 10">
            <a:extLst>
              <a:ext uri="{FF2B5EF4-FFF2-40B4-BE49-F238E27FC236}">
                <a16:creationId xmlns:a16="http://schemas.microsoft.com/office/drawing/2014/main" id="{1C6BB8E7-01D9-B22E-D06F-0E24458E32C4}"/>
              </a:ext>
            </a:extLst>
          </p:cNvPr>
          <p:cNvSpPr txBox="1"/>
          <p:nvPr/>
        </p:nvSpPr>
        <p:spPr>
          <a:xfrm>
            <a:off x="783875" y="77961"/>
            <a:ext cx="3043032" cy="1200329"/>
          </a:xfrm>
          <a:prstGeom prst="rect">
            <a:avLst/>
          </a:prstGeom>
          <a:noFill/>
          <a:ln>
            <a:solidFill>
              <a:srgbClr val="821F4D"/>
            </a:solidFill>
            <a:prstDash val="lgDash"/>
          </a:ln>
        </p:spPr>
        <p:txBody>
          <a:bodyPr wrap="square" rtlCol="0">
            <a:spAutoFit/>
          </a:bodyPr>
          <a:lstStyle/>
          <a:p>
            <a:pPr algn="ctr"/>
            <a:r>
              <a:rPr lang="en-GB" sz="1200" u="sng" dirty="0">
                <a:latin typeface="Letter-join No-Lead 6" panose="02000505000000020003" pitchFamily="50" charset="0"/>
              </a:rPr>
              <a:t>English</a:t>
            </a:r>
          </a:p>
          <a:p>
            <a:pPr algn="ctr"/>
            <a:endParaRPr lang="en-GB" sz="1200" u="sng" dirty="0">
              <a:latin typeface="Letter-join No-Lead 6" panose="02000505000000020003" pitchFamily="50" charset="0"/>
            </a:endParaRPr>
          </a:p>
          <a:p>
            <a:pPr algn="ctr"/>
            <a:r>
              <a:rPr lang="en-GB" sz="1200" dirty="0">
                <a:latin typeface="Letter-join No-Lead 6" panose="02000505000000020003" pitchFamily="50" charset="0"/>
              </a:rPr>
              <a:t>Our class text is called, “The Lost Thing” by Shaun Tan. We will look at fiction writing and begin to create our own narrative.</a:t>
            </a:r>
          </a:p>
        </p:txBody>
      </p:sp>
      <p:grpSp>
        <p:nvGrpSpPr>
          <p:cNvPr id="31" name="Group 30">
            <a:extLst>
              <a:ext uri="{FF2B5EF4-FFF2-40B4-BE49-F238E27FC236}">
                <a16:creationId xmlns:a16="http://schemas.microsoft.com/office/drawing/2014/main" id="{286E7A71-FB31-553A-FC6F-C46FD4430EC9}"/>
              </a:ext>
            </a:extLst>
          </p:cNvPr>
          <p:cNvGrpSpPr/>
          <p:nvPr/>
        </p:nvGrpSpPr>
        <p:grpSpPr>
          <a:xfrm>
            <a:off x="3696956" y="2889966"/>
            <a:ext cx="1402080" cy="1402080"/>
            <a:chOff x="3762185" y="2213964"/>
            <a:chExt cx="1402080" cy="1402080"/>
          </a:xfrm>
        </p:grpSpPr>
        <p:sp>
          <p:nvSpPr>
            <p:cNvPr id="30" name="Oval 29">
              <a:extLst>
                <a:ext uri="{FF2B5EF4-FFF2-40B4-BE49-F238E27FC236}">
                  <a16:creationId xmlns:a16="http://schemas.microsoft.com/office/drawing/2014/main" id="{EC9D1A5B-66F2-5529-70B9-1802C3E5E6D8}"/>
                </a:ext>
              </a:extLst>
            </p:cNvPr>
            <p:cNvSpPr/>
            <p:nvPr/>
          </p:nvSpPr>
          <p:spPr>
            <a:xfrm>
              <a:off x="3873330" y="2337773"/>
              <a:ext cx="1142474" cy="1171008"/>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600"/>
            </a:p>
          </p:txBody>
        </p:sp>
        <p:pic>
          <p:nvPicPr>
            <p:cNvPr id="1026" name="Picture 2" descr="Webheath Academy Primary School (@Webheathschool) / X">
              <a:extLst>
                <a:ext uri="{FF2B5EF4-FFF2-40B4-BE49-F238E27FC236}">
                  <a16:creationId xmlns:a16="http://schemas.microsoft.com/office/drawing/2014/main" id="{84F1310B-46BD-6EFD-6D99-955B573AFC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62185" y="2213964"/>
              <a:ext cx="1402080" cy="1402080"/>
            </a:xfrm>
            <a:prstGeom prst="rect">
              <a:avLst/>
            </a:prstGeom>
            <a:noFill/>
            <a:extLst>
              <a:ext uri="{909E8E84-426E-40DD-AFC4-6F175D3DCCD1}">
                <a14:hiddenFill xmlns:a14="http://schemas.microsoft.com/office/drawing/2010/main">
                  <a:solidFill>
                    <a:srgbClr val="FFFFFF"/>
                  </a:solidFill>
                </a14:hiddenFill>
              </a:ext>
            </a:extLst>
          </p:spPr>
        </p:pic>
      </p:grpSp>
      <p:sp>
        <p:nvSpPr>
          <p:cNvPr id="12" name="TextBox 11">
            <a:extLst>
              <a:ext uri="{FF2B5EF4-FFF2-40B4-BE49-F238E27FC236}">
                <a16:creationId xmlns:a16="http://schemas.microsoft.com/office/drawing/2014/main" id="{35A0BF1D-F830-005F-7602-547A5210B83C}"/>
              </a:ext>
            </a:extLst>
          </p:cNvPr>
          <p:cNvSpPr txBox="1"/>
          <p:nvPr/>
        </p:nvSpPr>
        <p:spPr>
          <a:xfrm>
            <a:off x="498720" y="1886142"/>
            <a:ext cx="2636116" cy="1754326"/>
          </a:xfrm>
          <a:prstGeom prst="rect">
            <a:avLst/>
          </a:prstGeom>
          <a:noFill/>
          <a:ln>
            <a:solidFill>
              <a:srgbClr val="821F4D"/>
            </a:solidFill>
            <a:prstDash val="lgDash"/>
          </a:ln>
        </p:spPr>
        <p:txBody>
          <a:bodyPr wrap="square" lIns="91440" tIns="45720" rIns="91440" bIns="45720" rtlCol="0" anchor="t">
            <a:spAutoFit/>
          </a:bodyPr>
          <a:lstStyle/>
          <a:p>
            <a:pPr algn="ctr"/>
            <a:r>
              <a:rPr lang="en-GB" sz="1200" u="sng" dirty="0">
                <a:latin typeface="Letter-join No-Lead 6"/>
              </a:rPr>
              <a:t>Maths</a:t>
            </a:r>
          </a:p>
          <a:p>
            <a:pPr algn="ctr"/>
            <a:r>
              <a:rPr lang="en-GB" sz="1200" dirty="0">
                <a:latin typeface="Letter-join No-Lead 6"/>
              </a:rPr>
              <a:t>We will be focussing on place value represent, partitioning and using number lines with numbers to 1,00,000. We will practise the skills of rounding and using powers of 10. We will also consolidate our written methods of addition and subtraction as well as mental methods.</a:t>
            </a:r>
            <a:endParaRPr lang="en-GB" sz="1050" dirty="0">
              <a:latin typeface="Letter-join No-Lead 6" panose="02000505000000020003" pitchFamily="50" charset="0"/>
            </a:endParaRPr>
          </a:p>
        </p:txBody>
      </p:sp>
      <p:pic>
        <p:nvPicPr>
          <p:cNvPr id="1032" name="Picture 8" descr="Cambridge Primary English">
            <a:extLst>
              <a:ext uri="{FF2B5EF4-FFF2-40B4-BE49-F238E27FC236}">
                <a16:creationId xmlns:a16="http://schemas.microsoft.com/office/drawing/2014/main" id="{E6CE6258-D7C7-68B2-0CB0-AF4DE512DBA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9031"/>
          <a:stretch/>
        </p:blipFill>
        <p:spPr bwMode="auto">
          <a:xfrm rot="20745546">
            <a:off x="126436" y="141742"/>
            <a:ext cx="619590" cy="501677"/>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ShareFaith Media » Math Symbol Clipart – ShareFaith Media">
            <a:extLst>
              <a:ext uri="{FF2B5EF4-FFF2-40B4-BE49-F238E27FC236}">
                <a16:creationId xmlns:a16="http://schemas.microsoft.com/office/drawing/2014/main" id="{6C16232F-756E-12C5-BB3F-1FE5A21AA0A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905554">
            <a:off x="3031321" y="1731211"/>
            <a:ext cx="647106" cy="537098"/>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92E4A929-381B-368A-49D4-26D4B2B1359E}"/>
              </a:ext>
            </a:extLst>
          </p:cNvPr>
          <p:cNvSpPr txBox="1"/>
          <p:nvPr/>
        </p:nvSpPr>
        <p:spPr>
          <a:xfrm>
            <a:off x="449467" y="3870383"/>
            <a:ext cx="3057003" cy="1569660"/>
          </a:xfrm>
          <a:prstGeom prst="rect">
            <a:avLst/>
          </a:prstGeom>
          <a:noFill/>
          <a:ln>
            <a:solidFill>
              <a:srgbClr val="821F4D"/>
            </a:solidFill>
            <a:prstDash val="lgDash"/>
          </a:ln>
        </p:spPr>
        <p:txBody>
          <a:bodyPr wrap="square" lIns="91440" tIns="45720" rIns="91440" bIns="45720" rtlCol="0" anchor="t">
            <a:spAutoFit/>
          </a:bodyPr>
          <a:lstStyle/>
          <a:p>
            <a:pPr algn="ctr"/>
            <a:r>
              <a:rPr lang="en-GB" sz="1200" u="sng" dirty="0">
                <a:latin typeface="Letter-join No-Lead 6"/>
              </a:rPr>
              <a:t>Science</a:t>
            </a:r>
          </a:p>
          <a:p>
            <a:pPr algn="ctr"/>
            <a:r>
              <a:rPr lang="en-GB" sz="1200" dirty="0">
                <a:latin typeface="Letter-join No-Lead 6"/>
              </a:rPr>
              <a:t>Our new topic is about mixing and separating materials.. We will explore how different materials can be combined in solutions through processes such as dissolving, and how we can separate materials through filtering, sieving and evaporating.</a:t>
            </a:r>
          </a:p>
        </p:txBody>
      </p:sp>
      <p:pic>
        <p:nvPicPr>
          <p:cNvPr id="1044" name="Picture 20" descr="Science Lab Supplies Clipart Images | Free Download | PNG Transparent  Background - Pngtree">
            <a:extLst>
              <a:ext uri="{FF2B5EF4-FFF2-40B4-BE49-F238E27FC236}">
                <a16:creationId xmlns:a16="http://schemas.microsoft.com/office/drawing/2014/main" id="{D87ECA1C-692A-EF43-EA26-A1925C8FE69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1113210">
            <a:off x="186231" y="3551181"/>
            <a:ext cx="574329" cy="574329"/>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A33BA666-2C00-C651-76E1-7F1C2F7A3113}"/>
              </a:ext>
            </a:extLst>
          </p:cNvPr>
          <p:cNvSpPr txBox="1"/>
          <p:nvPr/>
        </p:nvSpPr>
        <p:spPr>
          <a:xfrm>
            <a:off x="3776534" y="1872951"/>
            <a:ext cx="3444605" cy="1015663"/>
          </a:xfrm>
          <a:prstGeom prst="rect">
            <a:avLst/>
          </a:prstGeom>
          <a:noFill/>
          <a:ln>
            <a:solidFill>
              <a:srgbClr val="821F4D"/>
            </a:solidFill>
            <a:prstDash val="lgDash"/>
          </a:ln>
        </p:spPr>
        <p:txBody>
          <a:bodyPr wrap="square" lIns="91440" tIns="45720" rIns="91440" bIns="45720" rtlCol="0" anchor="t">
            <a:spAutoFit/>
          </a:bodyPr>
          <a:lstStyle/>
          <a:p>
            <a:pPr algn="ctr"/>
            <a:r>
              <a:rPr lang="en-GB" sz="1200" u="sng" dirty="0">
                <a:latin typeface="Letter-join No-Lead 6"/>
              </a:rPr>
              <a:t>Computing</a:t>
            </a:r>
            <a:endParaRPr lang="en-US" sz="1050" dirty="0">
              <a:latin typeface="Letter-join No-Lead 6"/>
            </a:endParaRPr>
          </a:p>
          <a:p>
            <a:pPr algn="ctr"/>
            <a:r>
              <a:rPr lang="en-GB" sz="1200" dirty="0">
                <a:latin typeface="Letter-join No-Lead 6" panose="02000505000000020003" pitchFamily="50" charset="0"/>
              </a:rPr>
              <a:t>Systems and searching is our topic where we will learn how to use a range of search engines, how to identify true and untrue information on the internet and understand what ‘copywrite’ means.</a:t>
            </a:r>
          </a:p>
        </p:txBody>
      </p:sp>
      <p:pic>
        <p:nvPicPr>
          <p:cNvPr id="1048" name="Picture 24" descr="Free clip art &quot;Cloud computing&quot; by gsagri04">
            <a:extLst>
              <a:ext uri="{FF2B5EF4-FFF2-40B4-BE49-F238E27FC236}">
                <a16:creationId xmlns:a16="http://schemas.microsoft.com/office/drawing/2014/main" id="{D4C5B38C-405F-579A-99A8-3D90622B9B4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583653">
            <a:off x="3787787" y="1384361"/>
            <a:ext cx="664540" cy="655437"/>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29CA6393-8089-EE92-4982-4614E90E259A}"/>
              </a:ext>
            </a:extLst>
          </p:cNvPr>
          <p:cNvSpPr txBox="1"/>
          <p:nvPr/>
        </p:nvSpPr>
        <p:spPr>
          <a:xfrm>
            <a:off x="7493673" y="420627"/>
            <a:ext cx="2488195" cy="1015663"/>
          </a:xfrm>
          <a:prstGeom prst="rect">
            <a:avLst/>
          </a:prstGeom>
          <a:noFill/>
          <a:ln>
            <a:solidFill>
              <a:srgbClr val="821F4D"/>
            </a:solidFill>
            <a:prstDash val="lgDash"/>
          </a:ln>
        </p:spPr>
        <p:txBody>
          <a:bodyPr wrap="square" lIns="91440" tIns="45720" rIns="91440" bIns="45720" rtlCol="0" anchor="t">
            <a:spAutoFit/>
          </a:bodyPr>
          <a:lstStyle/>
          <a:p>
            <a:pPr algn="ctr"/>
            <a:r>
              <a:rPr lang="en-GB" sz="1200" u="sng" dirty="0">
                <a:latin typeface="Letter-join No-Lead 6"/>
              </a:rPr>
              <a:t>Music</a:t>
            </a:r>
          </a:p>
          <a:p>
            <a:pPr algn="ctr"/>
            <a:r>
              <a:rPr lang="en-GB" sz="1200" u="sng" dirty="0">
                <a:latin typeface="Letter-join No-Lead 6" panose="02000505000000020003" pitchFamily="50" charset="0"/>
              </a:rPr>
              <a:t>We will be exploring Indian percussion music with the focus on Bollywood </a:t>
            </a:r>
            <a:r>
              <a:rPr lang="en-GB" sz="1200" u="sng" dirty="0" err="1">
                <a:latin typeface="Letter-join No-Lead 6" panose="02000505000000020003" pitchFamily="50" charset="0"/>
              </a:rPr>
              <a:t>orgins</a:t>
            </a:r>
            <a:r>
              <a:rPr lang="en-GB" sz="1200" u="sng" dirty="0">
                <a:latin typeface="Letter-join No-Lead 6" panose="02000505000000020003" pitchFamily="50" charset="0"/>
              </a:rPr>
              <a:t>, also looking at musical score.</a:t>
            </a:r>
          </a:p>
        </p:txBody>
      </p:sp>
      <p:sp>
        <p:nvSpPr>
          <p:cNvPr id="22" name="TextBox 21">
            <a:extLst>
              <a:ext uri="{FF2B5EF4-FFF2-40B4-BE49-F238E27FC236}">
                <a16:creationId xmlns:a16="http://schemas.microsoft.com/office/drawing/2014/main" id="{FFE11EB2-0B15-7898-6BAC-BB9FCAB1D810}"/>
              </a:ext>
            </a:extLst>
          </p:cNvPr>
          <p:cNvSpPr txBox="1"/>
          <p:nvPr/>
        </p:nvSpPr>
        <p:spPr>
          <a:xfrm>
            <a:off x="10699299" y="398504"/>
            <a:ext cx="1305998" cy="1938992"/>
          </a:xfrm>
          <a:prstGeom prst="rect">
            <a:avLst/>
          </a:prstGeom>
          <a:noFill/>
          <a:ln>
            <a:solidFill>
              <a:srgbClr val="821F4D"/>
            </a:solidFill>
            <a:prstDash val="lgDash"/>
          </a:ln>
        </p:spPr>
        <p:txBody>
          <a:bodyPr wrap="square" rtlCol="0">
            <a:spAutoFit/>
          </a:bodyPr>
          <a:lstStyle/>
          <a:p>
            <a:pPr algn="ctr"/>
            <a:r>
              <a:rPr lang="en-GB" sz="1200" u="sng" dirty="0">
                <a:latin typeface="Letter-join No-Lead 6" panose="02000505000000020003" pitchFamily="50" charset="0"/>
              </a:rPr>
              <a:t>PSHE</a:t>
            </a:r>
          </a:p>
          <a:p>
            <a:pPr algn="ctr"/>
            <a:r>
              <a:rPr lang="en-GB" sz="1200" dirty="0">
                <a:latin typeface="Letter-join No-Lead 6" panose="02000505000000020003" pitchFamily="50" charset="0"/>
              </a:rPr>
              <a:t>Our unit will focus on relationships; managing peer influence, feeling safe and recognising prejudice and discrimination.</a:t>
            </a:r>
          </a:p>
        </p:txBody>
      </p:sp>
      <p:sp>
        <p:nvSpPr>
          <p:cNvPr id="24" name="TextBox 23">
            <a:extLst>
              <a:ext uri="{FF2B5EF4-FFF2-40B4-BE49-F238E27FC236}">
                <a16:creationId xmlns:a16="http://schemas.microsoft.com/office/drawing/2014/main" id="{C7E125DF-D310-D8D3-AFEF-DF9172C4876A}"/>
              </a:ext>
            </a:extLst>
          </p:cNvPr>
          <p:cNvSpPr txBox="1"/>
          <p:nvPr/>
        </p:nvSpPr>
        <p:spPr>
          <a:xfrm>
            <a:off x="4438831" y="328295"/>
            <a:ext cx="2593702" cy="1015663"/>
          </a:xfrm>
          <a:prstGeom prst="rect">
            <a:avLst/>
          </a:prstGeom>
          <a:noFill/>
          <a:ln>
            <a:solidFill>
              <a:srgbClr val="821F4D"/>
            </a:solidFill>
            <a:prstDash val="lgDash"/>
          </a:ln>
        </p:spPr>
        <p:txBody>
          <a:bodyPr wrap="square" lIns="91440" tIns="45720" rIns="91440" bIns="45720" rtlCol="0" anchor="t">
            <a:spAutoFit/>
          </a:bodyPr>
          <a:lstStyle/>
          <a:p>
            <a:pPr algn="ctr"/>
            <a:r>
              <a:rPr lang="en-GB" sz="1200" u="sng" dirty="0">
                <a:latin typeface="Letter-join No-Lead 6"/>
              </a:rPr>
              <a:t>Geography</a:t>
            </a:r>
            <a:endParaRPr lang="en-GB" sz="1200" u="sng" dirty="0">
              <a:latin typeface="Letter-join No-Lead 6" panose="02000505000000020003" pitchFamily="50" charset="0"/>
            </a:endParaRPr>
          </a:p>
          <a:p>
            <a:pPr algn="ctr"/>
            <a:r>
              <a:rPr lang="en-GB" sz="1200" dirty="0">
                <a:latin typeface="Letter-join No-Lead 6" panose="02000505000000020003" pitchFamily="50" charset="0"/>
              </a:rPr>
              <a:t>We will be exploring the question ‘Would you like to live in the desert?” We will discover the Mojave desert and its key features.</a:t>
            </a:r>
            <a:endParaRPr lang="en-GB" sz="1200" u="sng" dirty="0">
              <a:latin typeface="Letter-join No-Lead 6" panose="02000505000000020003" pitchFamily="50" charset="0"/>
            </a:endParaRPr>
          </a:p>
        </p:txBody>
      </p:sp>
      <p:sp>
        <p:nvSpPr>
          <p:cNvPr id="25" name="TextBox 24">
            <a:extLst>
              <a:ext uri="{FF2B5EF4-FFF2-40B4-BE49-F238E27FC236}">
                <a16:creationId xmlns:a16="http://schemas.microsoft.com/office/drawing/2014/main" id="{35B164B7-B96D-1ECE-61D4-40EA3ED87427}"/>
              </a:ext>
            </a:extLst>
          </p:cNvPr>
          <p:cNvSpPr txBox="1"/>
          <p:nvPr/>
        </p:nvSpPr>
        <p:spPr>
          <a:xfrm>
            <a:off x="5776169" y="4470547"/>
            <a:ext cx="1598658" cy="1938992"/>
          </a:xfrm>
          <a:prstGeom prst="rect">
            <a:avLst/>
          </a:prstGeom>
          <a:noFill/>
          <a:ln>
            <a:solidFill>
              <a:srgbClr val="821F4D"/>
            </a:solidFill>
            <a:prstDash val="lgDash"/>
          </a:ln>
        </p:spPr>
        <p:txBody>
          <a:bodyPr wrap="square" rtlCol="0">
            <a:spAutoFit/>
          </a:bodyPr>
          <a:lstStyle/>
          <a:p>
            <a:pPr algn="ctr"/>
            <a:r>
              <a:rPr lang="en-GB" sz="1200" u="sng" dirty="0">
                <a:latin typeface="Letter-join No-Lead 6" panose="02000505000000020003" pitchFamily="50" charset="0"/>
              </a:rPr>
              <a:t>Art</a:t>
            </a:r>
          </a:p>
          <a:p>
            <a:pPr algn="ctr"/>
            <a:endParaRPr lang="en-GB" sz="1200" u="sng" dirty="0">
              <a:latin typeface="Letter-join No-Lead 6" panose="02000505000000020003" pitchFamily="50" charset="0"/>
            </a:endParaRPr>
          </a:p>
          <a:p>
            <a:pPr algn="ctr"/>
            <a:r>
              <a:rPr lang="en-GB" sz="1200" dirty="0">
                <a:latin typeface="Letter-join No-Lead 6" panose="02000505000000020003" pitchFamily="50" charset="0"/>
              </a:rPr>
              <a:t>Our unit focuses on contemporary art and interactive installations and sculptures with a particular focus on the Chinese artis Cai Guo-Qiang .</a:t>
            </a:r>
          </a:p>
        </p:txBody>
      </p:sp>
      <p:pic>
        <p:nvPicPr>
          <p:cNvPr id="1050" name="Picture 26" descr="History And Geography Stock Vector Illustration and Royalty Free History  And Geography Clipart">
            <a:extLst>
              <a:ext uri="{FF2B5EF4-FFF2-40B4-BE49-F238E27FC236}">
                <a16:creationId xmlns:a16="http://schemas.microsoft.com/office/drawing/2014/main" id="{5D1AB6C6-5039-8A24-E191-D84942BE3BFA}"/>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4163" t="15769" r="48388" b="27586"/>
          <a:stretch/>
        </p:blipFill>
        <p:spPr bwMode="auto">
          <a:xfrm>
            <a:off x="3939820" y="-23909"/>
            <a:ext cx="779169" cy="558102"/>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6" descr="History And Geography Stock Vector Illustration and Royalty Free History  And Geography Clipart">
            <a:extLst>
              <a:ext uri="{FF2B5EF4-FFF2-40B4-BE49-F238E27FC236}">
                <a16:creationId xmlns:a16="http://schemas.microsoft.com/office/drawing/2014/main" id="{40A79D05-4604-8653-E668-BEC1AB5FA730}"/>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52892" t="15769" r="4304" b="23633"/>
          <a:stretch/>
        </p:blipFill>
        <p:spPr bwMode="auto">
          <a:xfrm>
            <a:off x="6544851" y="-27199"/>
            <a:ext cx="702883" cy="597043"/>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28" descr="99,100+ Music Clipart Stock Illustrations, Royalty-Free Vector Graphics &amp; Clip  Art - iStock | Country music clipart">
            <a:extLst>
              <a:ext uri="{FF2B5EF4-FFF2-40B4-BE49-F238E27FC236}">
                <a16:creationId xmlns:a16="http://schemas.microsoft.com/office/drawing/2014/main" id="{81D8568E-54AE-A05E-6F66-ECC3F0747FA7}"/>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22769" t="19404" r="23441" b="21222"/>
          <a:stretch/>
        </p:blipFill>
        <p:spPr bwMode="auto">
          <a:xfrm>
            <a:off x="9477582" y="20611"/>
            <a:ext cx="508971" cy="561811"/>
          </a:xfrm>
          <a:prstGeom prst="rect">
            <a:avLst/>
          </a:prstGeom>
          <a:noFill/>
          <a:extLst>
            <a:ext uri="{909E8E84-426E-40DD-AFC4-6F175D3DCCD1}">
              <a14:hiddenFill xmlns:a14="http://schemas.microsoft.com/office/drawing/2010/main">
                <a:solidFill>
                  <a:srgbClr val="FFFFFF"/>
                </a:solidFill>
              </a14:hiddenFill>
            </a:ext>
          </a:extLst>
        </p:spPr>
      </p:pic>
      <p:pic>
        <p:nvPicPr>
          <p:cNvPr id="1062" name="Picture 38" descr="Crafts Clip Art Clipart Images - Free Download on Freepik">
            <a:extLst>
              <a:ext uri="{FF2B5EF4-FFF2-40B4-BE49-F238E27FC236}">
                <a16:creationId xmlns:a16="http://schemas.microsoft.com/office/drawing/2014/main" id="{295A5344-412E-15FE-8C82-631EDC5BCD5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96292" y="4163164"/>
            <a:ext cx="781614" cy="667993"/>
          </a:xfrm>
          <a:prstGeom prst="rect">
            <a:avLst/>
          </a:prstGeom>
          <a:noFill/>
          <a:extLst>
            <a:ext uri="{909E8E84-426E-40DD-AFC4-6F175D3DCCD1}">
              <a14:hiddenFill xmlns:a14="http://schemas.microsoft.com/office/drawing/2010/main">
                <a:solidFill>
                  <a:srgbClr val="FFFFFF"/>
                </a:solidFill>
              </a14:hiddenFill>
            </a:ext>
          </a:extLst>
        </p:spPr>
      </p:pic>
      <p:pic>
        <p:nvPicPr>
          <p:cNvPr id="1064" name="Picture 40" descr="PSHE | Grange Infant School">
            <a:extLst>
              <a:ext uri="{FF2B5EF4-FFF2-40B4-BE49-F238E27FC236}">
                <a16:creationId xmlns:a16="http://schemas.microsoft.com/office/drawing/2014/main" id="{06073C55-A75B-A6B6-4FE3-795E1302AA12}"/>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280306" y="59255"/>
            <a:ext cx="672567" cy="675429"/>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32">
            <a:extLst>
              <a:ext uri="{FF2B5EF4-FFF2-40B4-BE49-F238E27FC236}">
                <a16:creationId xmlns:a16="http://schemas.microsoft.com/office/drawing/2014/main" id="{DDFE74EF-DB2F-35C1-2495-359DD962A6FB}"/>
              </a:ext>
            </a:extLst>
          </p:cNvPr>
          <p:cNvSpPr txBox="1"/>
          <p:nvPr/>
        </p:nvSpPr>
        <p:spPr>
          <a:xfrm>
            <a:off x="7717748" y="4645879"/>
            <a:ext cx="4371217" cy="1569660"/>
          </a:xfrm>
          <a:prstGeom prst="rect">
            <a:avLst/>
          </a:prstGeom>
          <a:noFill/>
          <a:ln>
            <a:solidFill>
              <a:srgbClr val="821F4D"/>
            </a:solidFill>
            <a:prstDash val="lgDash"/>
          </a:ln>
        </p:spPr>
        <p:txBody>
          <a:bodyPr wrap="square" rtlCol="0">
            <a:spAutoFit/>
          </a:bodyPr>
          <a:lstStyle/>
          <a:p>
            <a:pPr algn="ctr"/>
            <a:r>
              <a:rPr lang="en-GB" sz="1200" u="sng" dirty="0">
                <a:latin typeface="Letter-join No-Lead 6" panose="02000505000000020003" pitchFamily="50" charset="0"/>
              </a:rPr>
              <a:t>How you can support your child at home</a:t>
            </a:r>
          </a:p>
          <a:p>
            <a:pPr algn="ctr"/>
            <a:endParaRPr lang="en-GB" sz="1200" u="sng" dirty="0">
              <a:latin typeface="Letter-join No-Lead 6" panose="02000505000000020003" pitchFamily="50" charset="0"/>
            </a:endParaRPr>
          </a:p>
          <a:p>
            <a:pPr marL="171450" indent="-171450">
              <a:buFont typeface="Arial" panose="020B0604020202020204" pitchFamily="34" charset="0"/>
              <a:buChar char="•"/>
            </a:pPr>
            <a:r>
              <a:rPr lang="en-GB" sz="1200" dirty="0">
                <a:latin typeface="Letter-join No-Lead 6" panose="02000505000000020003" pitchFamily="50" charset="0"/>
              </a:rPr>
              <a:t>Daily reading and discussion of their ZPD books, asking questions about the characters, plot and setting.</a:t>
            </a:r>
          </a:p>
          <a:p>
            <a:pPr marL="171450" indent="-171450">
              <a:buFont typeface="Arial" panose="020B0604020202020204" pitchFamily="34" charset="0"/>
              <a:buChar char="•"/>
            </a:pPr>
            <a:r>
              <a:rPr lang="en-GB" sz="1200" dirty="0">
                <a:latin typeface="Letter-join No-Lead 6" panose="02000505000000020003" pitchFamily="50" charset="0"/>
              </a:rPr>
              <a:t>Times Tables Rockstars</a:t>
            </a:r>
          </a:p>
          <a:p>
            <a:pPr marL="171450" indent="-171450">
              <a:buFont typeface="Arial" panose="020B0604020202020204" pitchFamily="34" charset="0"/>
              <a:buChar char="•"/>
            </a:pPr>
            <a:r>
              <a:rPr lang="en-GB" sz="1200" dirty="0">
                <a:hlinkClick r:id="rId11"/>
              </a:rPr>
              <a:t>Hit the Button - Quick fire maths practise for 6-11 year olds</a:t>
            </a:r>
            <a:endParaRPr lang="en-GB" sz="1200" dirty="0">
              <a:latin typeface="Letter-join No-Lead 6" panose="02000505000000020003" pitchFamily="50" charset="0"/>
            </a:endParaRPr>
          </a:p>
          <a:p>
            <a:pPr marL="171450" indent="-171450">
              <a:buFont typeface="Arial" panose="020B0604020202020204" pitchFamily="34" charset="0"/>
              <a:buChar char="•"/>
            </a:pPr>
            <a:r>
              <a:rPr lang="en-GB" sz="1200" dirty="0">
                <a:latin typeface="Letter-join No-Lead 6" panose="02000505000000020003" pitchFamily="50" charset="0"/>
              </a:rPr>
              <a:t>Consolidate Year 5 and 6 spelling words (both reading and spelling)</a:t>
            </a:r>
          </a:p>
        </p:txBody>
      </p:sp>
      <p:sp>
        <p:nvSpPr>
          <p:cNvPr id="34" name="TextBox 33">
            <a:extLst>
              <a:ext uri="{FF2B5EF4-FFF2-40B4-BE49-F238E27FC236}">
                <a16:creationId xmlns:a16="http://schemas.microsoft.com/office/drawing/2014/main" id="{9CE686A4-D55E-678D-0570-001401DF1FAB}"/>
              </a:ext>
            </a:extLst>
          </p:cNvPr>
          <p:cNvSpPr txBox="1"/>
          <p:nvPr/>
        </p:nvSpPr>
        <p:spPr>
          <a:xfrm>
            <a:off x="420529" y="5651896"/>
            <a:ext cx="3070360" cy="1015663"/>
          </a:xfrm>
          <a:prstGeom prst="rect">
            <a:avLst/>
          </a:prstGeom>
          <a:noFill/>
          <a:ln>
            <a:solidFill>
              <a:srgbClr val="821F4D"/>
            </a:solidFill>
            <a:prstDash val="lgDash"/>
          </a:ln>
        </p:spPr>
        <p:txBody>
          <a:bodyPr wrap="square" lIns="91440" tIns="45720" rIns="91440" bIns="45720" rtlCol="0" anchor="t">
            <a:spAutoFit/>
          </a:bodyPr>
          <a:lstStyle/>
          <a:p>
            <a:pPr algn="ctr"/>
            <a:r>
              <a:rPr lang="en-GB" sz="1200" u="sng" dirty="0">
                <a:latin typeface="Letter-join No-Lead 6"/>
              </a:rPr>
              <a:t>MFL</a:t>
            </a:r>
          </a:p>
          <a:p>
            <a:pPr algn="ctr"/>
            <a:r>
              <a:rPr lang="en-GB" sz="1200" dirty="0">
                <a:latin typeface="Letter-join No-Lead 6"/>
              </a:rPr>
              <a:t>In French, the children will begin with numbers up to 100 and learn how to describe the weather, including seasons and using compass points.</a:t>
            </a:r>
          </a:p>
        </p:txBody>
      </p:sp>
      <p:pic>
        <p:nvPicPr>
          <p:cNvPr id="35" name="Picture 32" descr="Flag of france - Free vector clipart images on creazilla.com">
            <a:extLst>
              <a:ext uri="{FF2B5EF4-FFF2-40B4-BE49-F238E27FC236}">
                <a16:creationId xmlns:a16="http://schemas.microsoft.com/office/drawing/2014/main" id="{6184206A-41A8-A543-E56D-1F86B3D39319}"/>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rot="20368768">
            <a:off x="188614" y="5665308"/>
            <a:ext cx="527156" cy="747915"/>
          </a:xfrm>
          <a:prstGeom prst="rect">
            <a:avLst/>
          </a:prstGeom>
          <a:noFill/>
          <a:extLst>
            <a:ext uri="{909E8E84-426E-40DD-AFC4-6F175D3DCCD1}">
              <a14:hiddenFill xmlns:a14="http://schemas.microsoft.com/office/drawing/2010/main">
                <a:solidFill>
                  <a:srgbClr val="FFFFFF"/>
                </a:solidFill>
              </a14:hiddenFill>
            </a:ext>
          </a:extLst>
        </p:spPr>
      </p:pic>
      <p:sp>
        <p:nvSpPr>
          <p:cNvPr id="36" name="TextBox 35">
            <a:extLst>
              <a:ext uri="{FF2B5EF4-FFF2-40B4-BE49-F238E27FC236}">
                <a16:creationId xmlns:a16="http://schemas.microsoft.com/office/drawing/2014/main" id="{93CADD42-8744-0E1B-66E6-3AAE574A057D}"/>
              </a:ext>
            </a:extLst>
          </p:cNvPr>
          <p:cNvSpPr txBox="1"/>
          <p:nvPr/>
        </p:nvSpPr>
        <p:spPr>
          <a:xfrm>
            <a:off x="7717748" y="2091228"/>
            <a:ext cx="2828193" cy="1938992"/>
          </a:xfrm>
          <a:prstGeom prst="rect">
            <a:avLst/>
          </a:prstGeom>
          <a:noFill/>
          <a:ln>
            <a:solidFill>
              <a:srgbClr val="821F4D"/>
            </a:solidFill>
            <a:prstDash val="lgDash"/>
          </a:ln>
        </p:spPr>
        <p:txBody>
          <a:bodyPr wrap="square" lIns="91440" tIns="45720" rIns="91440" bIns="45720" rtlCol="0" anchor="t">
            <a:spAutoFit/>
          </a:bodyPr>
          <a:lstStyle/>
          <a:p>
            <a:pPr algn="ctr"/>
            <a:r>
              <a:rPr lang="en-GB" sz="1200" u="sng" dirty="0">
                <a:latin typeface="Letter-join No-Lead 6"/>
              </a:rPr>
              <a:t>PE-</a:t>
            </a:r>
          </a:p>
          <a:p>
            <a:pPr algn="ctr"/>
            <a:r>
              <a:rPr lang="en-GB" sz="1200" dirty="0">
                <a:latin typeface="Letter-join No-Lead 6"/>
              </a:rPr>
              <a:t>In dance we will create motifs and sequences based on the ‘War of the World’ soundtrack.</a:t>
            </a:r>
            <a:endParaRPr lang="en-GB" sz="1200" dirty="0">
              <a:latin typeface="Letter-join No-Lead 6" panose="02000505000000020003" pitchFamily="50" charset="0"/>
            </a:endParaRPr>
          </a:p>
          <a:p>
            <a:pPr algn="ctr"/>
            <a:r>
              <a:rPr lang="en-GB" sz="1200" dirty="0">
                <a:latin typeface="Letter-join No-Lead 6"/>
              </a:rPr>
              <a:t>In outdoor PE we will focus on fundamental movements, core concepts of sport such as warm-ups, cool-downs and how the body works. We will also look at our half termly sport focus ‘tennis’.</a:t>
            </a:r>
          </a:p>
        </p:txBody>
      </p:sp>
      <p:pic>
        <p:nvPicPr>
          <p:cNvPr id="37" name="Picture 34" descr="Sports Equipment Clipart Images - Free Download on Freepik">
            <a:extLst>
              <a:ext uri="{FF2B5EF4-FFF2-40B4-BE49-F238E27FC236}">
                <a16:creationId xmlns:a16="http://schemas.microsoft.com/office/drawing/2014/main" id="{31D34F00-17C6-49EF-975A-B147CCA3110B}"/>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rot="20765388">
            <a:off x="7350907" y="1710787"/>
            <a:ext cx="556316" cy="926207"/>
          </a:xfrm>
          <a:prstGeom prst="rect">
            <a:avLst/>
          </a:prstGeom>
          <a:noFill/>
          <a:extLst>
            <a:ext uri="{909E8E84-426E-40DD-AFC4-6F175D3DCCD1}">
              <a14:hiddenFill xmlns:a14="http://schemas.microsoft.com/office/drawing/2010/main">
                <a:solidFill>
                  <a:srgbClr val="FFFFFF"/>
                </a:solidFill>
              </a14:hiddenFill>
            </a:ext>
          </a:extLst>
        </p:spPr>
      </p:pic>
      <p:sp>
        <p:nvSpPr>
          <p:cNvPr id="38" name="TextBox 37">
            <a:extLst>
              <a:ext uri="{FF2B5EF4-FFF2-40B4-BE49-F238E27FC236}">
                <a16:creationId xmlns:a16="http://schemas.microsoft.com/office/drawing/2014/main" id="{5B8B1F70-505B-0EF0-EF07-7C9271EFA085}"/>
              </a:ext>
            </a:extLst>
          </p:cNvPr>
          <p:cNvSpPr txBox="1"/>
          <p:nvPr/>
        </p:nvSpPr>
        <p:spPr>
          <a:xfrm>
            <a:off x="3833810" y="4379963"/>
            <a:ext cx="1507489" cy="2123658"/>
          </a:xfrm>
          <a:prstGeom prst="rect">
            <a:avLst/>
          </a:prstGeom>
          <a:noFill/>
          <a:ln>
            <a:solidFill>
              <a:srgbClr val="821F4D"/>
            </a:solidFill>
            <a:prstDash val="lgDash"/>
          </a:ln>
        </p:spPr>
        <p:txBody>
          <a:bodyPr wrap="square" rtlCol="0">
            <a:spAutoFit/>
          </a:bodyPr>
          <a:lstStyle/>
          <a:p>
            <a:pPr algn="ctr"/>
            <a:r>
              <a:rPr lang="en-GB" sz="1200" u="sng" dirty="0">
                <a:latin typeface="Letter-join No-Lead 6" panose="02000505000000020003" pitchFamily="50" charset="0"/>
              </a:rPr>
              <a:t>RE</a:t>
            </a:r>
          </a:p>
          <a:p>
            <a:pPr algn="ctr"/>
            <a:endParaRPr lang="en-GB" sz="1200" u="sng" dirty="0">
              <a:latin typeface="Letter-join No-Lead 6" panose="02000505000000020003" pitchFamily="50" charset="0"/>
            </a:endParaRPr>
          </a:p>
          <a:p>
            <a:pPr algn="ctr"/>
            <a:r>
              <a:rPr lang="en-GB" sz="1200" dirty="0">
                <a:latin typeface="Letter-join No-Lead 6" panose="02000505000000020003" pitchFamily="50" charset="0"/>
              </a:rPr>
              <a:t>Our unit is called, “What does it mean for Christians to believe God</a:t>
            </a:r>
          </a:p>
          <a:p>
            <a:pPr algn="ctr"/>
            <a:r>
              <a:rPr lang="en-GB" sz="1200" dirty="0">
                <a:latin typeface="Letter-join No-Lead 6" panose="02000505000000020003" pitchFamily="50" charset="0"/>
              </a:rPr>
              <a:t>is holy and loving?” where we will explore Christian’s relationships and beliefs about God.</a:t>
            </a:r>
          </a:p>
        </p:txBody>
      </p:sp>
      <p:pic>
        <p:nvPicPr>
          <p:cNvPr id="39" name="Picture 36" descr="Religious Education Vector Art, Icons, and Graphics for Free Download">
            <a:extLst>
              <a:ext uri="{FF2B5EF4-FFF2-40B4-BE49-F238E27FC236}">
                <a16:creationId xmlns:a16="http://schemas.microsoft.com/office/drawing/2014/main" id="{6CD68398-48BA-F10D-D20F-450FD7A3AD1B}"/>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810576" y="4100759"/>
            <a:ext cx="899674" cy="51409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6168A301-1D9F-7611-C102-EC315091261E}"/>
              </a:ext>
            </a:extLst>
          </p:cNvPr>
          <p:cNvPicPr>
            <a:picLocks noChangeAspect="1"/>
          </p:cNvPicPr>
          <p:nvPr/>
        </p:nvPicPr>
        <p:blipFill>
          <a:blip r:embed="rId15"/>
          <a:stretch>
            <a:fillRect/>
          </a:stretch>
        </p:blipFill>
        <p:spPr>
          <a:xfrm>
            <a:off x="95583" y="767655"/>
            <a:ext cx="656680" cy="885249"/>
          </a:xfrm>
          <a:prstGeom prst="rect">
            <a:avLst/>
          </a:prstGeom>
        </p:spPr>
      </p:pic>
    </p:spTree>
    <p:extLst>
      <p:ext uri="{BB962C8B-B14F-4D97-AF65-F5344CB8AC3E}">
        <p14:creationId xmlns:p14="http://schemas.microsoft.com/office/powerpoint/2010/main" val="127462329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7280C0F33DF234D8FF0B0D921FCDBD4" ma:contentTypeVersion="15" ma:contentTypeDescription="Create a new document." ma:contentTypeScope="" ma:versionID="41ce5681fa557c0dee948e1fb0c76d8c">
  <xsd:schema xmlns:xsd="http://www.w3.org/2001/XMLSchema" xmlns:xs="http://www.w3.org/2001/XMLSchema" xmlns:p="http://schemas.microsoft.com/office/2006/metadata/properties" xmlns:ns2="6ea24f70-e854-402f-ac38-0e72f65cb8c5" xmlns:ns3="d1816e48-4f99-4b94-b89f-d330ddca4a58" targetNamespace="http://schemas.microsoft.com/office/2006/metadata/properties" ma:root="true" ma:fieldsID="6c9981c7db19e9732c1e9230e6d4d180" ns2:_="" ns3:_="">
    <xsd:import namespace="6ea24f70-e854-402f-ac38-0e72f65cb8c5"/>
    <xsd:import namespace="d1816e48-4f99-4b94-b89f-d330ddca4a58"/>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Location"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ea24f70-e854-402f-ac38-0e72f65cb8c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f65895cd-c2e5-4ee0-a44a-cd0d712d9405"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dexed="true" ma:internalName="MediaServiceDateTake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Location" ma:index="19"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1816e48-4f99-4b94-b89f-d330ddca4a58"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8d85247c-e742-415d-b8d5-e002938f914a}" ma:internalName="TaxCatchAll" ma:showField="CatchAllData" ma:web="d1816e48-4f99-4b94-b89f-d330ddca4a58">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d1816e48-4f99-4b94-b89f-d330ddca4a58" xsi:nil="true"/>
    <lcf76f155ced4ddcb4097134ff3c332f xmlns="6ea24f70-e854-402f-ac38-0e72f65cb8c5">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932D121-0329-463A-85AD-A0887AC25459}"/>
</file>

<file path=customXml/itemProps2.xml><?xml version="1.0" encoding="utf-8"?>
<ds:datastoreItem xmlns:ds="http://schemas.openxmlformats.org/officeDocument/2006/customXml" ds:itemID="{6E972089-504C-4BDE-8812-269E00ED76FB}">
  <ds:schemaRefs>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http://purl.org/dc/elements/1.1/"/>
    <ds:schemaRef ds:uri="bfd4a97d-046b-4eea-b3a8-2f3ec27d2b5e"/>
    <ds:schemaRef ds:uri="http://schemas.microsoft.com/office/2006/metadata/properties"/>
    <ds:schemaRef ds:uri="f00d88ee-b9c9-43dc-afb7-fdfd69f3dfd1"/>
    <ds:schemaRef ds:uri="http://www.w3.org/XML/1998/namespace"/>
    <ds:schemaRef ds:uri="http://purl.org/dc/terms/"/>
  </ds:schemaRefs>
</ds:datastoreItem>
</file>

<file path=customXml/itemProps3.xml><?xml version="1.0" encoding="utf-8"?>
<ds:datastoreItem xmlns:ds="http://schemas.openxmlformats.org/officeDocument/2006/customXml" ds:itemID="{8F6F8BE4-3679-43CF-9CDE-0CC31268DD5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3014</TotalTime>
  <Words>429</Words>
  <Application>Microsoft Office PowerPoint</Application>
  <PresentationFormat>Widescreen</PresentationFormat>
  <Paragraphs>35</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Laura Child</dc:creator>
  <cp:lastModifiedBy>Shanice Steele</cp:lastModifiedBy>
  <cp:revision>8</cp:revision>
  <dcterms:created xsi:type="dcterms:W3CDTF">2025-06-24T14:33:43Z</dcterms:created>
  <dcterms:modified xsi:type="dcterms:W3CDTF">2025-07-07T12:27:31Z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0x010100E7280C0F33DF234D8FF0B0D921FCDBD4</vt:lpwstr>
  </property>
  <property fmtid="{D5CDD505-2E9C-101B-9397-08002B2CF9AE}" pid="3" name="MediaServiceImageTags">
    <vt:lpwstr/>
  </property>
</Properties>
</file>