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4" r:id="rId5"/>
    <p:sldId id="265" r:id="rId6"/>
    <p:sldId id="266" r:id="rId7"/>
    <p:sldId id="261" r:id="rId8"/>
    <p:sldId id="269" r:id="rId9"/>
    <p:sldId id="262" r:id="rId10"/>
    <p:sldId id="270" r:id="rId11"/>
    <p:sldId id="271" r:id="rId12"/>
    <p:sldId id="272" r:id="rId13"/>
    <p:sldId id="273" r:id="rId14"/>
    <p:sldId id="263" r:id="rId15"/>
    <p:sldId id="274" r:id="rId16"/>
    <p:sldId id="268" r:id="rId17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042372-9B67-5C2B-4690-4B1C09CC5CFA}" v="2" dt="2023-02-21T11:17:45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565B-B0CA-417F-9370-2D2244AC6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2C64F-CB53-4713-94B2-4B72DCE9C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52317-CD47-4F71-8452-A99B43DB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C823E-620F-427F-9A9B-98DAD01E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2C855-C34D-427B-8AA9-14A76524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56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846F-B9AE-428B-9F10-12E83BA1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2ACAD-3F39-4D1B-8F8E-451CC9F44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0259F-C896-47CB-81FD-0BAC4D31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A74A1-A5CA-4C3F-ACB8-F4AA8FAB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88412-51ED-4C2A-BB49-A7987FE1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1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0A09AE-C382-4941-94AE-3742ED973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15622-36F7-46A8-89EE-833705676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F4C41-0C0C-45D9-88CA-C689FA02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8528A-AB3E-41AA-A619-89A7548B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93F9C-BECE-46AD-BFFA-242EE3E2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6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FBADB-539E-4D2E-A988-FD59D46D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3A37A-A180-4119-85BE-21487E6BF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17E94-2305-41AD-9D64-F527EA24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BDE4D-56B8-4740-BB5E-7A9D521D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72A16-28FA-480E-AC3D-73939C41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34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1C046-F41F-4234-AD05-DC15AED5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13D77-3774-44AC-950A-8796274E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1756E-CB4C-4824-BDAE-C3267BF7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FC1B7-9805-4AB3-AA91-63F6DCF5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7DED7-F10D-498B-9D11-B2A5DAAF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7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E9A72-790C-42AA-8082-9933208E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353E0-9E82-40D6-B57D-3DA19D77C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40F3D-FBF9-4629-B4EA-8EC7F4418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DBFA0-D23E-4387-BE83-8C62C9320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EE422-DDB0-4C18-871A-A19A9075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910AB-6655-4A76-AA50-41EF061F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05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C6FC-AC63-445B-ADBF-762C8B13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CCFBC-6C74-45AF-B30F-2DE24BCEE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B46FD-845A-4859-BF6A-A7F168179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83FFE-BD01-4A71-A57B-39061BA21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9B7F9-E320-45BB-9AE5-854AB1C01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04B31-A735-42AD-B299-26C60AD63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BA3C5-366C-4910-A3C1-01CC90E0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13F7C-3349-4CE8-AA39-D9167DF2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15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ABBB-920A-4E1F-A20B-A098FCA12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331B5-FC6B-4C62-98C6-041849D5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7202B-B4D6-4421-887C-43D540B9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65338-DEFA-4FE4-8B1F-A09B44EA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8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F62E0-C7B5-4505-8E2A-8C2C275D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59CD3-7E7F-4761-8613-9A8E2B6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E422D-0621-4988-8736-8ED0A21B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22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81D8-C42D-4B85-B8FE-343796D8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A5C4B-E1F9-475E-96B7-25EC2064B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D96D4-9697-4CCC-B3C6-C570A3A8E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08E28-A084-4411-B169-2BC37B7E7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17652-A6FA-43C0-ACD2-516C7E9FC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6D21F-9A4E-463C-BB65-01473A33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9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6F739-A32F-4395-A36D-960119D9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B7163-C82C-4079-9AD5-701793DBF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964DE-BA50-4D85-B863-54BFEE6E5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8906B-66F1-4A91-976F-C5754F9D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27C-CDE6-4587-87CD-FE8E138CA58D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2EE8C-03C4-4B2E-B5EC-5F8594E7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9967B-76C9-46A2-9A10-46F28FF7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45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D82BE9-2DFF-4E27-B173-A2B0D523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3D93E-1F31-4E3E-8178-CE6DB4BBD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784AA-FC72-4727-B1B9-9017990F3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4327C-CDE6-4587-87CD-FE8E138CA58D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1D8E3-BCA1-4511-90A1-049177A27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F669C-C25A-4752-A977-E144CF065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7FE78-C604-4406-B444-244E57C58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0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attallis.weebly.com/why-study-history-at-gcse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uccessatschool.org/advicedetails/210/Why-Study-History%3F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ccessatschool.org/advicedetails/753/arts-jobs" TargetMode="External"/><Relationship Id="rId5" Type="http://schemas.openxmlformats.org/officeDocument/2006/relationships/hyperlink" Target="https://successatschool.org/advicedetails/371/Why-Study-Languages%3F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vid's Guide to… GCSE History - Minerva Tutors">
            <a:extLst>
              <a:ext uri="{FF2B5EF4-FFF2-40B4-BE49-F238E27FC236}">
                <a16:creationId xmlns:a16="http://schemas.microsoft.com/office/drawing/2014/main" id="{1FEC0C7A-33A3-44CA-B779-79271D09C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01617"/>
            <a:ext cx="9615487" cy="651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27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hy choose gcse history aqa tex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4" y="470262"/>
            <a:ext cx="3528150" cy="440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4252" y="0"/>
            <a:ext cx="6466115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Medicine in the Middle Ages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Beliefs about the causes of illness and methods of prevention and treatment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Role of the Christian church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Islamic medicine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Surgery in Medieval times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The Black Death in Britain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/>
          </a:p>
          <a:p>
            <a:r>
              <a:rPr lang="en-GB" sz="1600" b="1" dirty="0"/>
              <a:t>Renaissance Britain</a:t>
            </a:r>
            <a:r>
              <a:rPr lang="en-GB" sz="1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 improvements in knowledge of anatomy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William Harvey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err="1"/>
              <a:t>Ambroise</a:t>
            </a:r>
            <a:r>
              <a:rPr lang="en-GB" sz="1600" dirty="0"/>
              <a:t> Pare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The Great Plague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Hospitals, training and physicians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Edward Jenner and smallpox vaccination</a:t>
            </a:r>
          </a:p>
          <a:p>
            <a:endParaRPr lang="en-GB" sz="1600" dirty="0"/>
          </a:p>
          <a:p>
            <a:r>
              <a:rPr lang="en-GB" sz="1600" b="1" dirty="0"/>
              <a:t>19</a:t>
            </a:r>
            <a:r>
              <a:rPr lang="en-GB" sz="1600" b="1" baseline="30000" dirty="0"/>
              <a:t>th</a:t>
            </a:r>
            <a:r>
              <a:rPr lang="en-GB" sz="1600" b="1" dirty="0"/>
              <a:t> Century, Revolution in Medicine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Louis Pasteur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Vaccinations, magic bullets and treatments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Problems of surgery: Simpson, Lister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Public Health in industrial Britain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/>
          </a:p>
          <a:p>
            <a:r>
              <a:rPr lang="en-GB" sz="1600" b="1" dirty="0"/>
              <a:t>20</a:t>
            </a:r>
            <a:r>
              <a:rPr lang="en-GB" sz="1600" b="1" baseline="30000" dirty="0"/>
              <a:t>th</a:t>
            </a:r>
            <a:r>
              <a:rPr lang="en-GB" sz="1600" b="1" dirty="0"/>
              <a:t> Century, Modern Medicine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Fleming and development of penicillin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Impact of WW1 and 2 on surgery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NHS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21</a:t>
            </a:r>
            <a:r>
              <a:rPr lang="en-GB" sz="1600" baseline="30000" dirty="0"/>
              <a:t>st</a:t>
            </a:r>
            <a:r>
              <a:rPr lang="en-GB" sz="1600" dirty="0"/>
              <a:t> century healthcare issues</a:t>
            </a:r>
          </a:p>
        </p:txBody>
      </p:sp>
    </p:spTree>
    <p:extLst>
      <p:ext uri="{BB962C8B-B14F-4D97-AF65-F5344CB8AC3E}">
        <p14:creationId xmlns:p14="http://schemas.microsoft.com/office/powerpoint/2010/main" val="79678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ages-na.ssl-images-amazon.com/images/I/51zEfnxbBPL._SX38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308383"/>
            <a:ext cx="367665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3440" y="169816"/>
            <a:ext cx="6779623" cy="64940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000" b="1" dirty="0"/>
              <a:t>Elizabeth’s court and parliament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Elizabeth and her court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Difficulties of a female ruler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Elizabeth and marriage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Rebellions at home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2000" dirty="0"/>
          </a:p>
          <a:p>
            <a:r>
              <a:rPr lang="en-GB" sz="2000" b="1" dirty="0"/>
              <a:t>Life in Elizabethan Times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 a ‘Golden Age’ – fashion and theatre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Causes of poverty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Attitudes to the poor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Sir Francis Drake and voyages of exploration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2000" dirty="0"/>
          </a:p>
          <a:p>
            <a:r>
              <a:rPr lang="en-GB" sz="2000" b="1" dirty="0"/>
              <a:t>Troubles at home and abroad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Religious changes and reactions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Catholic threat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Puritans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Mary Queen of Scots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Naval Warfare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Spanish Armada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542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ngaging with AQA GCSE (9-1) History: Germany, 1890-1945: Democracy and dictatorship Period study cover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7" y="169815"/>
            <a:ext cx="3162390" cy="40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4982" y="169815"/>
            <a:ext cx="7589521" cy="6463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Germany and the growth of democracy, 1890-1923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Kaiser Wilhelm and the difficulties of ruling Germany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Impact of WW1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Treaty of Versailles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Hyperinflation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Munich Putsch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Weimar republic under Stresemann</a:t>
            </a:r>
          </a:p>
          <a:p>
            <a:endParaRPr lang="en-GB" dirty="0"/>
          </a:p>
          <a:p>
            <a:r>
              <a:rPr lang="en-GB" b="1" dirty="0"/>
              <a:t>Germany and the Depression, 1929-1934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Causes and impact of the depression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Role of SA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Reasons for growth of the NSDAP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Failure of Weimar democracy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Reichstag Fire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The Night of the Long Knives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r>
              <a:rPr lang="en-GB" b="1" dirty="0"/>
              <a:t>The experiences of Germans under the Nazis, 1933-45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Impact on the economy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Persecution of the Jews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The Final Solution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Women and young people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Police state and terror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Culture and propaganda</a:t>
            </a:r>
          </a:p>
        </p:txBody>
      </p:sp>
    </p:spTree>
    <p:extLst>
      <p:ext uri="{BB962C8B-B14F-4D97-AF65-F5344CB8AC3E}">
        <p14:creationId xmlns:p14="http://schemas.microsoft.com/office/powerpoint/2010/main" val="2288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gcse history aqa texts conflict and te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4" y="216943"/>
            <a:ext cx="35052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7053" y="216943"/>
            <a:ext cx="6374674" cy="6463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Origins of the Cold War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How the cold war started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Relations between the allies in WWII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Yalta and Potsdam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Atomic bomb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Truman Doctrine and the Marshall Plan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The Berlin Blockade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Communism in China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Korean and Vietnam Wars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r>
              <a:rPr lang="en-GB" b="1" dirty="0"/>
              <a:t>The Development of the Cold War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NATO and the Warsaw Pact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Arms race and space race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Hungarian uprising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The Berlin Wall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r>
              <a:rPr lang="en-GB" b="1" dirty="0"/>
              <a:t>Transformation of the Cold War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Cuban Missile crisis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The Prague Spring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The Brezhnev Doctrine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Detente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12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3A412D-03A8-4553-96B4-8BFE0AE20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660" y="467534"/>
            <a:ext cx="6663506" cy="332260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9441D3-75D0-4945-ACC0-391F7BA69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888182"/>
              </p:ext>
            </p:extLst>
          </p:nvPr>
        </p:nvGraphicFramePr>
        <p:xfrm>
          <a:off x="1414463" y="4526995"/>
          <a:ext cx="8128000" cy="227053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116002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809858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479987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61178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Grade 9-7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Grade 9-5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Grade 9-4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87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165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811101"/>
                  </a:ext>
                </a:extLst>
              </a:tr>
              <a:tr h="416335">
                <a:tc>
                  <a:txBody>
                    <a:bodyPr/>
                    <a:lstStyle/>
                    <a:p>
                      <a:r>
                        <a:rPr lang="en-GB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681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837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4896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1938D10-EB01-44BD-B71E-717916AD3079}"/>
              </a:ext>
            </a:extLst>
          </p:cNvPr>
          <p:cNvSpPr txBox="1"/>
          <p:nvPr/>
        </p:nvSpPr>
        <p:spPr>
          <a:xfrm>
            <a:off x="1414463" y="4157663"/>
            <a:ext cx="247173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GCSE EXAM RESULTS</a:t>
            </a:r>
          </a:p>
        </p:txBody>
      </p:sp>
    </p:spTree>
    <p:extLst>
      <p:ext uri="{BB962C8B-B14F-4D97-AF65-F5344CB8AC3E}">
        <p14:creationId xmlns:p14="http://schemas.microsoft.com/office/powerpoint/2010/main" val="10848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>
                <a:ln/>
                <a:solidFill>
                  <a:srgbClr val="FFFF00"/>
                </a:solidFill>
                <a:latin typeface="Arial Rounded MT Bold" panose="020F0704030504030204" pitchFamily="34" charset="0"/>
              </a:rPr>
              <a:t>Germany Trip – Berlin or Munich</a:t>
            </a:r>
            <a:br>
              <a:rPr lang="en-US" sz="4800" b="1" dirty="0">
                <a:ln/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r>
              <a:rPr lang="en-US" sz="4800" b="1" dirty="0">
                <a:ln/>
                <a:solidFill>
                  <a:srgbClr val="FFFF00"/>
                </a:solidFill>
                <a:latin typeface="Arial Rounded MT Bold" panose="020F0704030504030204" pitchFamily="34" charset="0"/>
              </a:rPr>
              <a:t>February Mid-Term Break  </a:t>
            </a:r>
            <a:br>
              <a:rPr lang="en-US" sz="4800" b="1" dirty="0">
                <a:ln/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endParaRPr lang="en-GB" sz="4800" b="1" dirty="0">
              <a:ln/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5119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  <p:pic>
        <p:nvPicPr>
          <p:cNvPr id="1038" name="Picture 14" descr="https://attachments.office.net/owa/SCox@tchs.uk.net/service.svc/s/GetAttachmentThumbnail?id=AAMkAGE3MGI4MWI4LTNjOGUtNDE4My1iMWExLWYxZjIwYzcwZTY5MQBGAAAAAAAJ%2BYFiXLA%2FTqwLqUmkMcgRBwD8Ii6AARmSR68pjpWuhnv9AAAAAAEMAAD8Ii6AARmSR68pjpWuhnv9AACUGWavAAABEgAQAIKkThDe0lxOvm1ZdX3KpAM%3D&amp;thumbnailType=2&amp;owa=outlook.office.com&amp;scriptVer=2020011305.14&amp;X-OWA-CANARY=ml0Z-vmEHkOPvlQJ59afw8A5_QOmoNcYdS1Fv_H8_5TvEL6KSzEG97RlCh-VZ1lJC37IjvGI1Nc.&amp;token=eyJhbGciOiJSUzI1NiIsImtpZCI6IjU2MzU4ODUyMzRCOTI1MkRERTAwNTc2NkQ5RDlGMjc2NTY1RjYzRTIiLCJ4NXQiOiJWaldJVWpTNUpTM2VBRmRtMmRueWRsWmZZLUkiLCJ0eXAiOiJKV1QifQ.eyJvcmlnaW4iOiJodHRwczovL291dGxvb2sub2ZmaWNlLmNvbSIsInZlciI6IkV4Y2hhbmdlLkNhbGxiYWNrLlYxIiwiYXBwY3R4c2VuZGVyIjoiT3dhRG93bmxvYWRAZjE2YWIzNWUtZDNiNC00NmYzLTgxNjUtN2Y2ZjE2YzdiMTY1IiwiaXNzcmluZyI6IldXIiwiYXBwY3R4Ijoie1wibXNleGNocHJvdFwiOlwib3dhXCIsXCJwcmltYXJ5c2lkXCI6XCJTLTEtNS0yMS0yNzg5NzEyMjU5LTI5MDMwMDU3MjctMzQ5MzE1NDg3My01MzkzNjk2XCIsXCJwdWlkXCI6XCIxMTUzODAxMTE1MTQ0MDk0NDIyXCIsXCJvaWRcIjpcImUyMTQ1NTFiLTI2OTMtNDkzNC1hYWRjLTdhYTU4M2E5MzAxNlwiLFwic2NvcGVcIjpcIk93YURvd25sb2FkXCJ9IiwibmJmIjoxNTc5ODUzODk2LCJleHAiOjE1Nzk4NTQ0OTYsImlzcyI6IjAwMDAwMDAyLTAwMDAtMGZmMS1jZTAwLTAwMDAwMDAwMDAwMEBmMTZhYjM1ZS1kM2I0LTQ2ZjMtODE2NS03ZjZmMTZjN2IxNjUiLCJhdWQiOiIwMDAwMDAwMi0wMDAwLTBmZjEtY2UwMC0wMDAwMDAwMDAwMDAvYXR0YWNobWVudHMub2ZmaWNlLm5ldEBmMTZhYjM1ZS1kM2I0LTQ2ZjMtODE2NS03ZjZmMTZjN2IxNjUifQ.QXqinPLTp2kbE1YHisc0ATxi5UpGMt6C9FkvK79cprlVzU9PzrCGAAUUvuXq9kvj4FtUfrQOFo7oM3MpXu0iXsk48VXUW-N1NiceLjuXnjwm9Nzj8gXR5I4JU-a-quZuYAEwcE3o7Z2WzSLFbpN9Lr02Fzoy3uufKV9uozB0RG32o_cd5qc8dj0xxQdopF0U9vYTqIrby-h-XVDn4DFVIPyoy-GPTu7hLbrUWggpifmrBw2Rf9qkv54QfLtKs2RQ4MChit3Qn9yCvpT0gCqsM2mlDILH19HkolKL1zPaHfDHxwp8PuUow31t8hHRFxEKZv4TNIIyc44nBLuVrh2U4w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8" y="1690688"/>
            <a:ext cx="5426837" cy="4735698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ttachments.office.net/owa/SCox@tchs.uk.net/service.svc/s/GetAttachmentThumbnail?id=AAMkAGE3MGI4MWI4LTNjOGUtNDE4My1iMWExLWYxZjIwYzcwZTY5MQBGAAAAAAAJ%2BYFiXLA%2FTqwLqUmkMcgRBwD8Ii6AARmSR68pjpWuhnv9AAAAAAEMAAD8Ii6AARmSR68pjpWuhnv9AACUGWatAAABEgAQABF%2FJNf2ibVHgFS%2F7%2Bv9Xc4%3D&amp;thumbnailType=2&amp;owa=outlook.office.com&amp;scriptVer=2020011305.14&amp;X-OWA-CANARY=LGMfuzLU5EGbJ5dR6d2_U2CBMIqmoNcYZQQkk4Q8Aiv6O3fR9f4XMXp32LihafuGiMc4a6WvY6Q.&amp;token=eyJhbGciOiJSUzI1NiIsImtpZCI6IjU2MzU4ODUyMzRCOTI1MkRERTAwNTc2NkQ5RDlGMjc2NTY1RjYzRTIiLCJ4NXQiOiJWaldJVWpTNUpTM2VBRmRtMmRueWRsWmZZLUkiLCJ0eXAiOiJKV1QifQ.eyJvcmlnaW4iOiJodHRwczovL291dGxvb2sub2ZmaWNlLmNvbSIsInZlciI6IkV4Y2hhbmdlLkNhbGxiYWNrLlYxIiwiYXBwY3R4c2VuZGVyIjoiT3dhRG93bmxvYWRAZjE2YWIzNWUtZDNiNC00NmYzLTgxNjUtN2Y2ZjE2YzdiMTY1IiwiaXNzcmluZyI6IldXIiwiYXBwY3R4Ijoie1wibXNleGNocHJvdFwiOlwib3dhXCIsXCJwcmltYXJ5c2lkXCI6XCJTLTEtNS0yMS0yNzg5NzEyMjU5LTI5MDMwMDU3MjctMzQ5MzE1NDg3My01MzkzNjk2XCIsXCJwdWlkXCI6XCIxMTUzODAxMTE1MTQ0MDk0NDIyXCIsXCJvaWRcIjpcImUyMTQ1NTFiLTI2OTMtNDkzNC1hYWRjLTdhYTU4M2E5MzAxNlwiLFwic2NvcGVcIjpcIk93YURvd25sb2FkXCJ9IiwibmJmIjoxNTc5ODUzODk2LCJleHAiOjE1Nzk4NTQ0OTYsImlzcyI6IjAwMDAwMDAyLTAwMDAtMGZmMS1jZTAwLTAwMDAwMDAwMDAwMEBmMTZhYjM1ZS1kM2I0LTQ2ZjMtODE2NS03ZjZmMTZjN2IxNjUiLCJhdWQiOiIwMDAwMDAwMi0wMDAwLTBmZjEtY2UwMC0wMDAwMDAwMDAwMDAvYXR0YWNobWVudHMub2ZmaWNlLm5ldEBmMTZhYjM1ZS1kM2I0LTQ2ZjMtODE2NS03ZjZmMTZjN2IxNjUifQ.QXqinPLTp2kbE1YHisc0ATxi5UpGMt6C9FkvK79cprlVzU9PzrCGAAUUvuXq9kvj4FtUfrQOFo7oM3MpXu0iXsk48VXUW-N1NiceLjuXnjwm9Nzj8gXR5I4JU-a-quZuYAEwcE3o7Z2WzSLFbpN9Lr02Fzoy3uufKV9uozB0RG32o_cd5qc8dj0xxQdopF0U9vYTqIrby-h-XVDn4DFVIPyoy-GPTu7hLbrUWggpifmrBw2Rf9qkv54QfLtKs2RQ4MChit3Qn9yCvpT0gCqsM2mlDILH19HkolKL1zPaHfDHxwp8PuUow31t8hHRFxEKZv4TNIIyc44nBLuVrh2U4w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12" y="2129563"/>
            <a:ext cx="5155048" cy="3866288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16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01FE23-E7CB-47CE-AA64-FBD4C929C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41076"/>
            <a:ext cx="4914900" cy="6450807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308E63E5-97FB-47F9-8731-D36621CD0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687" y="4257675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C4E9D8-DDF9-4FE2-B142-CC26B4954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74660" cy="4186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DC1F5D-FD19-49BE-9BA0-C35BEBAD5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111" y="-1"/>
            <a:ext cx="5913890" cy="4186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D50D81-C97E-4347-A0B1-C407F7C21AAA}"/>
              </a:ext>
            </a:extLst>
          </p:cNvPr>
          <p:cNvSpPr txBox="1"/>
          <p:nvPr/>
        </p:nvSpPr>
        <p:spPr>
          <a:xfrm>
            <a:off x="514350" y="4314825"/>
            <a:ext cx="417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History is </a:t>
            </a:r>
            <a:r>
              <a:rPr lang="en-GB" sz="3200" b="1" i="1" dirty="0"/>
              <a:t>his-story…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2AD9A1-F3B6-4F30-8C83-EB2460F79F5C}"/>
              </a:ext>
            </a:extLst>
          </p:cNvPr>
          <p:cNvSpPr txBox="1"/>
          <p:nvPr/>
        </p:nvSpPr>
        <p:spPr>
          <a:xfrm>
            <a:off x="7206231" y="4314824"/>
            <a:ext cx="405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History is </a:t>
            </a:r>
            <a:r>
              <a:rPr lang="en-GB" sz="3200" b="1" i="1" dirty="0"/>
              <a:t>her-story</a:t>
            </a:r>
            <a:r>
              <a:rPr lang="en-GB" sz="3200" b="1" dirty="0"/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E4E54-197E-4FF7-AEE0-13655C58125A}"/>
              </a:ext>
            </a:extLst>
          </p:cNvPr>
          <p:cNvSpPr txBox="1"/>
          <p:nvPr/>
        </p:nvSpPr>
        <p:spPr>
          <a:xfrm>
            <a:off x="2958649" y="5157788"/>
            <a:ext cx="5913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History is </a:t>
            </a:r>
            <a:r>
              <a:rPr lang="en-GB" sz="4800" b="1" i="1" dirty="0"/>
              <a:t>our-story</a:t>
            </a:r>
            <a:r>
              <a:rPr lang="en-GB" sz="4800" b="1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6416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A2A618-BB80-4974-A362-48646DE1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57938" cy="3515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876676-4854-48D1-B74E-3D9826F11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027" y="4119162"/>
            <a:ext cx="4409993" cy="2738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8DBCCC-4FA8-45F4-8CF1-2AE57059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007" y="0"/>
            <a:ext cx="4394013" cy="2728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0944FC-51A5-4821-83E2-2DA106AC3873}"/>
              </a:ext>
            </a:extLst>
          </p:cNvPr>
          <p:cNvSpPr txBox="1"/>
          <p:nvPr/>
        </p:nvSpPr>
        <p:spPr>
          <a:xfrm>
            <a:off x="157162" y="3552540"/>
            <a:ext cx="76248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000" i="1" dirty="0">
                <a:latin typeface="Abadi" panose="020B0604020104020204" pitchFamily="34" charset="0"/>
              </a:rPr>
              <a:t>People who study history are fearless explorers of the past. They investigate past politics, societies, cultures, </a:t>
            </a:r>
            <a:r>
              <a:rPr lang="en-GB" sz="2000" i="1" dirty="0">
                <a:latin typeface="Abadi" panose="020B0604020104020204" pitchFamily="34" charset="0"/>
                <a:hlinkClick r:id="rId5" tooltip="Why study languages?"/>
              </a:rPr>
              <a:t>languages</a:t>
            </a:r>
            <a:r>
              <a:rPr lang="en-GB" sz="2000" i="1" dirty="0">
                <a:latin typeface="Abadi" panose="020B0604020104020204" pitchFamily="34" charset="0"/>
              </a:rPr>
              <a:t>, health, </a:t>
            </a:r>
            <a:r>
              <a:rPr lang="en-GB" sz="2000" i="1" dirty="0">
                <a:latin typeface="Abadi" panose="020B0604020104020204" pitchFamily="34" charset="0"/>
                <a:hlinkClick r:id="rId6" tooltip="Arts jobs"/>
              </a:rPr>
              <a:t>art</a:t>
            </a:r>
            <a:r>
              <a:rPr lang="en-GB" sz="2000" i="1" dirty="0">
                <a:latin typeface="Abadi" panose="020B0604020104020204" pitchFamily="34" charset="0"/>
              </a:rPr>
              <a:t>, education, money, conflicts and more, look at how things have developed over time and connect the dots to understand how we got where we are today.</a:t>
            </a:r>
          </a:p>
          <a:p>
            <a:pPr fontAlgn="base"/>
            <a:endParaRPr lang="en-GB" sz="2000" dirty="0">
              <a:latin typeface="Abadi" panose="020B0604020104020204" pitchFamily="34" charset="0"/>
            </a:endParaRPr>
          </a:p>
          <a:p>
            <a:pPr fontAlgn="base"/>
            <a:r>
              <a:rPr lang="en-GB" sz="2000" dirty="0">
                <a:latin typeface="Abadi" panose="020B0604020104020204" pitchFamily="34" charset="0"/>
              </a:rPr>
              <a:t>It might be about the past, but there are plenty of careers in history that you can pursue today. Why study history? Because it's great news for your future!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CA2D9D-F27D-49F4-9918-7068546AF4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1260" y="2802188"/>
            <a:ext cx="3819525" cy="1200150"/>
          </a:xfrm>
          <a:prstGeom prst="rect">
            <a:avLst/>
          </a:prstGeom>
        </p:spPr>
      </p:pic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BC9F6993-6550-4E8A-AD4E-B692AA4F1F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3522" y="6154412"/>
            <a:ext cx="890893" cy="5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3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633D00-6C0F-4F8C-A5CC-BD45F0FCD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8" y="164973"/>
            <a:ext cx="8786812" cy="62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5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D157E3-CB14-40C5-BF45-AF156D5E0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69" y="228600"/>
            <a:ext cx="10839506" cy="60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6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1A43CE-27DD-4A18-AD71-A65D9FED9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81" y="671513"/>
            <a:ext cx="9584773" cy="4657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C249F7-F138-4F0D-86E4-509A952AADFE}"/>
              </a:ext>
            </a:extLst>
          </p:cNvPr>
          <p:cNvSpPr txBox="1"/>
          <p:nvPr/>
        </p:nvSpPr>
        <p:spPr>
          <a:xfrm>
            <a:off x="421581" y="5529263"/>
            <a:ext cx="1160849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This is a good website as it suggests lots of careers linked to HISTORY</a:t>
            </a:r>
          </a:p>
        </p:txBody>
      </p:sp>
    </p:spTree>
    <p:extLst>
      <p:ext uri="{BB962C8B-B14F-4D97-AF65-F5344CB8AC3E}">
        <p14:creationId xmlns:p14="http://schemas.microsoft.com/office/powerpoint/2010/main" val="26162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731663-075F-44AC-A882-D8FF6C7BC0EA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4800" b="1" i="1" dirty="0"/>
              <a:t>What do we study?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F747C8-FF2A-4284-A64A-381D14B4B133}"/>
              </a:ext>
            </a:extLst>
          </p:cNvPr>
          <p:cNvSpPr txBox="1"/>
          <p:nvPr/>
        </p:nvSpPr>
        <p:spPr>
          <a:xfrm>
            <a:off x="0" y="830997"/>
            <a:ext cx="12192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Some of what you will cover you have come across before, and you will learn  about it in more detail.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CF499-3C3E-46B7-8162-AD48263D766B}"/>
              </a:ext>
            </a:extLst>
          </p:cNvPr>
          <p:cNvSpPr txBox="1"/>
          <p:nvPr/>
        </p:nvSpPr>
        <p:spPr>
          <a:xfrm>
            <a:off x="0" y="1908215"/>
            <a:ext cx="12192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A lot will be new to you and covers some fascinating topics!!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727C16-6397-43D5-BB35-93DECA67C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" y="2739212"/>
            <a:ext cx="1743075" cy="2619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CDEE7F-E6E9-4002-92B9-AF3CDD53B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541" y="2739212"/>
            <a:ext cx="3827009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C592B0-ACE8-4628-9517-B30419E13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060" y="4882337"/>
            <a:ext cx="3317422" cy="1857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31F1BF-0E3B-42AB-85F3-7742E8FCB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9467" y="2739212"/>
            <a:ext cx="2857500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81E2B3-151E-4FFC-BF29-E4AA855C9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524078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571EFB-E09D-4E9A-8830-53C8986FE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8004" y="2724924"/>
            <a:ext cx="1662495" cy="2318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B3B841-6EC7-47B2-8D30-8DFBF009D9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6967" y="5191125"/>
            <a:ext cx="2743200" cy="1666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9526E5-C133-4A5D-9F8A-555A6C4358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35" y="5543253"/>
            <a:ext cx="1932554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5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B879BD-067E-4FF5-94B7-455E5A413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18" y="295004"/>
            <a:ext cx="3010320" cy="4046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5EF1AE-B5BB-4712-AC64-55C2B7183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999" y="-10366"/>
            <a:ext cx="2867425" cy="4029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4F3AFA-61F6-4BA9-82EE-67D9AB323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646" y="159339"/>
            <a:ext cx="3143689" cy="4039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2C442E-6B95-4553-B45C-2B19EE993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58319">
            <a:off x="724525" y="3331449"/>
            <a:ext cx="2455333" cy="3213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D80DC5-7775-40F6-A884-5A203D899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5197">
            <a:off x="6902156" y="3058410"/>
            <a:ext cx="2441848" cy="342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8B3FF-A9CE-43BD-88B5-67EE6B3FB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32192">
            <a:off x="9448806" y="4614476"/>
            <a:ext cx="2258712" cy="1700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B6E641-6237-4137-9250-3382DE6BB1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06059">
            <a:off x="3830626" y="3243296"/>
            <a:ext cx="2297535" cy="330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6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AD020B-0396-4C3D-AE2D-C2E11AC40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3" y="281734"/>
            <a:ext cx="5420047" cy="5285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63233E-D7A7-4976-A625-F617B092D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1734"/>
            <a:ext cx="5420047" cy="53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35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551</Words>
  <Application>Microsoft Office PowerPoint</Application>
  <PresentationFormat>Widescreen</PresentationFormat>
  <Paragraphs>127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Germany Trip – Berlin or Munich February Mid-Term Break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Le Gars</dc:creator>
  <cp:lastModifiedBy>Miss Cox</cp:lastModifiedBy>
  <cp:revision>26</cp:revision>
  <cp:lastPrinted>2022-02-23T10:10:48Z</cp:lastPrinted>
  <dcterms:created xsi:type="dcterms:W3CDTF">2021-03-16T17:00:04Z</dcterms:created>
  <dcterms:modified xsi:type="dcterms:W3CDTF">2024-02-08T12:33:10Z</dcterms:modified>
</cp:coreProperties>
</file>