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16" r:id="rId5"/>
    <p:sldId id="331" r:id="rId6"/>
    <p:sldId id="325" r:id="rId7"/>
    <p:sldId id="332" r:id="rId8"/>
    <p:sldId id="333" r:id="rId9"/>
    <p:sldId id="334" r:id="rId10"/>
    <p:sldId id="335" r:id="rId11"/>
    <p:sldId id="336" r:id="rId12"/>
    <p:sldId id="337" r:id="rId13"/>
    <p:sldId id="4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08" autoAdjust="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Law" userId="33477faf-989b-4e66-ae3f-cbb1b6c384fc" providerId="ADAL" clId="{8E7B7A3E-16F3-465E-A03A-836B356E1BA9}"/>
    <pc:docChg chg="custSel addSld delSld modSld">
      <pc:chgData name="Laura Law" userId="33477faf-989b-4e66-ae3f-cbb1b6c384fc" providerId="ADAL" clId="{8E7B7A3E-16F3-465E-A03A-836B356E1BA9}" dt="2023-02-23T22:26:21.564" v="1867" actId="20577"/>
      <pc:docMkLst>
        <pc:docMk/>
      </pc:docMkLst>
      <pc:sldChg chg="addSp delSp modSp mod">
        <pc:chgData name="Laura Law" userId="33477faf-989b-4e66-ae3f-cbb1b6c384fc" providerId="ADAL" clId="{8E7B7A3E-16F3-465E-A03A-836B356E1BA9}" dt="2023-02-23T20:42:52.931" v="424" actId="1076"/>
        <pc:sldMkLst>
          <pc:docMk/>
          <pc:sldMk cId="1014706143" sldId="316"/>
        </pc:sldMkLst>
        <pc:spChg chg="mod">
          <ac:chgData name="Laura Law" userId="33477faf-989b-4e66-ae3f-cbb1b6c384fc" providerId="ADAL" clId="{8E7B7A3E-16F3-465E-A03A-836B356E1BA9}" dt="2023-02-23T20:24:38.426" v="249" actId="1076"/>
          <ac:spMkLst>
            <pc:docMk/>
            <pc:sldMk cId="1014706143" sldId="316"/>
            <ac:spMk id="2" creationId="{9B6D6E22-A1E1-4051-944F-39A8042F5BEF}"/>
          </ac:spMkLst>
        </pc:spChg>
        <pc:spChg chg="del">
          <ac:chgData name="Laura Law" userId="33477faf-989b-4e66-ae3f-cbb1b6c384fc" providerId="ADAL" clId="{8E7B7A3E-16F3-465E-A03A-836B356E1BA9}" dt="2023-02-23T20:08:28.694" v="49" actId="478"/>
          <ac:spMkLst>
            <pc:docMk/>
            <pc:sldMk cId="1014706143" sldId="316"/>
            <ac:spMk id="3" creationId="{83672BC4-E433-4C70-B652-96C88019DBF9}"/>
          </ac:spMkLst>
        </pc:spChg>
        <pc:spChg chg="add mod">
          <ac:chgData name="Laura Law" userId="33477faf-989b-4e66-ae3f-cbb1b6c384fc" providerId="ADAL" clId="{8E7B7A3E-16F3-465E-A03A-836B356E1BA9}" dt="2023-02-23T20:42:48.627" v="423" actId="1076"/>
          <ac:spMkLst>
            <pc:docMk/>
            <pc:sldMk cId="1014706143" sldId="316"/>
            <ac:spMk id="4" creationId="{FBA47885-CF90-4B67-B516-E4AC57C3737A}"/>
          </ac:spMkLst>
        </pc:spChg>
        <pc:spChg chg="add mod">
          <ac:chgData name="Laura Law" userId="33477faf-989b-4e66-ae3f-cbb1b6c384fc" providerId="ADAL" clId="{8E7B7A3E-16F3-465E-A03A-836B356E1BA9}" dt="2023-02-23T20:42:52.931" v="424" actId="1076"/>
          <ac:spMkLst>
            <pc:docMk/>
            <pc:sldMk cId="1014706143" sldId="316"/>
            <ac:spMk id="8" creationId="{B5BB7CA7-C2AE-4BCE-9F47-3136CE7B525C}"/>
          </ac:spMkLst>
        </pc:spChg>
        <pc:picChg chg="add mod">
          <ac:chgData name="Laura Law" userId="33477faf-989b-4e66-ae3f-cbb1b6c384fc" providerId="ADAL" clId="{8E7B7A3E-16F3-465E-A03A-836B356E1BA9}" dt="2023-02-23T20:24:53" v="253" actId="1076"/>
          <ac:picMkLst>
            <pc:docMk/>
            <pc:sldMk cId="1014706143" sldId="316"/>
            <ac:picMk id="5" creationId="{BA2136C7-7738-4B02-ABF7-60342D410A31}"/>
          </ac:picMkLst>
        </pc:picChg>
      </pc:sldChg>
      <pc:sldChg chg="del">
        <pc:chgData name="Laura Law" userId="33477faf-989b-4e66-ae3f-cbb1b6c384fc" providerId="ADAL" clId="{8E7B7A3E-16F3-465E-A03A-836B356E1BA9}" dt="2023-02-23T22:03:40.380" v="1710" actId="47"/>
        <pc:sldMkLst>
          <pc:docMk/>
          <pc:sldMk cId="4224391963" sldId="324"/>
        </pc:sldMkLst>
      </pc:sldChg>
      <pc:sldChg chg="addSp delSp modSp mod delAnim">
        <pc:chgData name="Laura Law" userId="33477faf-989b-4e66-ae3f-cbb1b6c384fc" providerId="ADAL" clId="{8E7B7A3E-16F3-465E-A03A-836B356E1BA9}" dt="2023-02-23T21:19:50.990" v="881" actId="478"/>
        <pc:sldMkLst>
          <pc:docMk/>
          <pc:sldMk cId="3895945935" sldId="325"/>
        </pc:sldMkLst>
        <pc:spChg chg="mod">
          <ac:chgData name="Laura Law" userId="33477faf-989b-4e66-ae3f-cbb1b6c384fc" providerId="ADAL" clId="{8E7B7A3E-16F3-465E-A03A-836B356E1BA9}" dt="2023-02-23T20:43:29.919" v="425" actId="113"/>
          <ac:spMkLst>
            <pc:docMk/>
            <pc:sldMk cId="3895945935" sldId="325"/>
            <ac:spMk id="2" creationId="{55835769-31CC-4BCE-9041-03398FCA3052}"/>
          </ac:spMkLst>
        </pc:spChg>
        <pc:spChg chg="del">
          <ac:chgData name="Laura Law" userId="33477faf-989b-4e66-ae3f-cbb1b6c384fc" providerId="ADAL" clId="{8E7B7A3E-16F3-465E-A03A-836B356E1BA9}" dt="2023-02-23T20:42:07.710" v="421" actId="478"/>
          <ac:spMkLst>
            <pc:docMk/>
            <pc:sldMk cId="3895945935" sldId="325"/>
            <ac:spMk id="3" creationId="{73DB2750-0AED-4977-83AE-9A260A6CDC84}"/>
          </ac:spMkLst>
        </pc:spChg>
        <pc:spChg chg="add del mod">
          <ac:chgData name="Laura Law" userId="33477faf-989b-4e66-ae3f-cbb1b6c384fc" providerId="ADAL" clId="{8E7B7A3E-16F3-465E-A03A-836B356E1BA9}" dt="2023-02-23T20:42:11.305" v="422" actId="478"/>
          <ac:spMkLst>
            <pc:docMk/>
            <pc:sldMk cId="3895945935" sldId="325"/>
            <ac:spMk id="5" creationId="{575FC807-AE3D-4E86-9266-8F4E341AC242}"/>
          </ac:spMkLst>
        </pc:spChg>
        <pc:spChg chg="add del mod">
          <ac:chgData name="Laura Law" userId="33477faf-989b-4e66-ae3f-cbb1b6c384fc" providerId="ADAL" clId="{8E7B7A3E-16F3-465E-A03A-836B356E1BA9}" dt="2023-02-23T21:19:50.990" v="881" actId="478"/>
          <ac:spMkLst>
            <pc:docMk/>
            <pc:sldMk cId="3895945935" sldId="325"/>
            <ac:spMk id="11" creationId="{C744267D-DF0F-4371-A93A-D9756BC78D31}"/>
          </ac:spMkLst>
        </pc:spChg>
        <pc:graphicFrameChg chg="add del mod modGraphic">
          <ac:chgData name="Laura Law" userId="33477faf-989b-4e66-ae3f-cbb1b6c384fc" providerId="ADAL" clId="{8E7B7A3E-16F3-465E-A03A-836B356E1BA9}" dt="2023-02-23T20:49:55.593" v="437" actId="478"/>
          <ac:graphicFrameMkLst>
            <pc:docMk/>
            <pc:sldMk cId="3895945935" sldId="325"/>
            <ac:graphicFrameMk id="6" creationId="{EF8EC40A-9C6C-4302-AA2F-73898DF3DC56}"/>
          </ac:graphicFrameMkLst>
        </pc:graphicFrameChg>
        <pc:picChg chg="add del mod">
          <ac:chgData name="Laura Law" userId="33477faf-989b-4e66-ae3f-cbb1b6c384fc" providerId="ADAL" clId="{8E7B7A3E-16F3-465E-A03A-836B356E1BA9}" dt="2023-02-23T20:50:32.207" v="441" actId="478"/>
          <ac:picMkLst>
            <pc:docMk/>
            <pc:sldMk cId="3895945935" sldId="325"/>
            <ac:picMk id="8" creationId="{805A66E7-D95A-40A4-9332-D033445D54AB}"/>
          </ac:picMkLst>
        </pc:picChg>
        <pc:picChg chg="add mod">
          <ac:chgData name="Laura Law" userId="33477faf-989b-4e66-ae3f-cbb1b6c384fc" providerId="ADAL" clId="{8E7B7A3E-16F3-465E-A03A-836B356E1BA9}" dt="2023-02-23T20:51:01.251" v="444" actId="1076"/>
          <ac:picMkLst>
            <pc:docMk/>
            <pc:sldMk cId="3895945935" sldId="325"/>
            <ac:picMk id="10" creationId="{8FEA0D5F-CCDF-4DF1-AB7C-EA8143DA03F0}"/>
          </ac:picMkLst>
        </pc:picChg>
      </pc:sldChg>
      <pc:sldChg chg="del">
        <pc:chgData name="Laura Law" userId="33477faf-989b-4e66-ae3f-cbb1b6c384fc" providerId="ADAL" clId="{8E7B7A3E-16F3-465E-A03A-836B356E1BA9}" dt="2023-02-23T22:03:39.300" v="1707" actId="47"/>
        <pc:sldMkLst>
          <pc:docMk/>
          <pc:sldMk cId="1961083788" sldId="326"/>
        </pc:sldMkLst>
      </pc:sldChg>
      <pc:sldChg chg="del">
        <pc:chgData name="Laura Law" userId="33477faf-989b-4e66-ae3f-cbb1b6c384fc" providerId="ADAL" clId="{8E7B7A3E-16F3-465E-A03A-836B356E1BA9}" dt="2023-02-23T22:03:40.973" v="1711" actId="47"/>
        <pc:sldMkLst>
          <pc:docMk/>
          <pc:sldMk cId="4181209367" sldId="327"/>
        </pc:sldMkLst>
      </pc:sldChg>
      <pc:sldChg chg="del">
        <pc:chgData name="Laura Law" userId="33477faf-989b-4e66-ae3f-cbb1b6c384fc" providerId="ADAL" clId="{8E7B7A3E-16F3-465E-A03A-836B356E1BA9}" dt="2023-02-23T22:03:40.088" v="1709" actId="47"/>
        <pc:sldMkLst>
          <pc:docMk/>
          <pc:sldMk cId="713394438" sldId="328"/>
        </pc:sldMkLst>
      </pc:sldChg>
      <pc:sldChg chg="del">
        <pc:chgData name="Laura Law" userId="33477faf-989b-4e66-ae3f-cbb1b6c384fc" providerId="ADAL" clId="{8E7B7A3E-16F3-465E-A03A-836B356E1BA9}" dt="2023-02-23T22:03:39.599" v="1708" actId="47"/>
        <pc:sldMkLst>
          <pc:docMk/>
          <pc:sldMk cId="3918350190" sldId="329"/>
        </pc:sldMkLst>
      </pc:sldChg>
      <pc:sldChg chg="del">
        <pc:chgData name="Laura Law" userId="33477faf-989b-4e66-ae3f-cbb1b6c384fc" providerId="ADAL" clId="{8E7B7A3E-16F3-465E-A03A-836B356E1BA9}" dt="2023-02-23T22:03:41.803" v="1712" actId="47"/>
        <pc:sldMkLst>
          <pc:docMk/>
          <pc:sldMk cId="870607821" sldId="330"/>
        </pc:sldMkLst>
      </pc:sldChg>
      <pc:sldChg chg="addSp delSp modSp new mod modAnim">
        <pc:chgData name="Laura Law" userId="33477faf-989b-4e66-ae3f-cbb1b6c384fc" providerId="ADAL" clId="{8E7B7A3E-16F3-465E-A03A-836B356E1BA9}" dt="2023-02-23T20:35:14.270" v="377"/>
        <pc:sldMkLst>
          <pc:docMk/>
          <pc:sldMk cId="4225815336" sldId="331"/>
        </pc:sldMkLst>
        <pc:spChg chg="mod">
          <ac:chgData name="Laura Law" userId="33477faf-989b-4e66-ae3f-cbb1b6c384fc" providerId="ADAL" clId="{8E7B7A3E-16F3-465E-A03A-836B356E1BA9}" dt="2023-02-23T20:30:26.818" v="325" actId="113"/>
          <ac:spMkLst>
            <pc:docMk/>
            <pc:sldMk cId="4225815336" sldId="331"/>
            <ac:spMk id="2" creationId="{BB94AD74-664A-42FD-BB6D-778E901FE82A}"/>
          </ac:spMkLst>
        </pc:spChg>
        <pc:spChg chg="del">
          <ac:chgData name="Laura Law" userId="33477faf-989b-4e66-ae3f-cbb1b6c384fc" providerId="ADAL" clId="{8E7B7A3E-16F3-465E-A03A-836B356E1BA9}" dt="2023-02-23T20:28:22.081" v="280" actId="478"/>
          <ac:spMkLst>
            <pc:docMk/>
            <pc:sldMk cId="4225815336" sldId="331"/>
            <ac:spMk id="3" creationId="{DD4EB9E5-B967-43BF-9B74-FDE20E67CC54}"/>
          </ac:spMkLst>
        </pc:spChg>
        <pc:spChg chg="add mod">
          <ac:chgData name="Laura Law" userId="33477faf-989b-4e66-ae3f-cbb1b6c384fc" providerId="ADAL" clId="{8E7B7A3E-16F3-465E-A03A-836B356E1BA9}" dt="2023-02-23T20:30:56.070" v="353" actId="20577"/>
          <ac:spMkLst>
            <pc:docMk/>
            <pc:sldMk cId="4225815336" sldId="331"/>
            <ac:spMk id="4" creationId="{14F8388E-9B80-414D-908C-4D77AEDCBA28}"/>
          </ac:spMkLst>
        </pc:spChg>
        <pc:spChg chg="add mod">
          <ac:chgData name="Laura Law" userId="33477faf-989b-4e66-ae3f-cbb1b6c384fc" providerId="ADAL" clId="{8E7B7A3E-16F3-465E-A03A-836B356E1BA9}" dt="2023-02-23T20:31:57.014" v="358" actId="20577"/>
          <ac:spMkLst>
            <pc:docMk/>
            <pc:sldMk cId="4225815336" sldId="331"/>
            <ac:spMk id="5" creationId="{3B0F9B15-1489-4396-9D4A-FACFEF6A345A}"/>
          </ac:spMkLst>
        </pc:spChg>
        <pc:picChg chg="add del mod">
          <ac:chgData name="Laura Law" userId="33477faf-989b-4e66-ae3f-cbb1b6c384fc" providerId="ADAL" clId="{8E7B7A3E-16F3-465E-A03A-836B356E1BA9}" dt="2023-02-23T20:33:56.853" v="364" actId="478"/>
          <ac:picMkLst>
            <pc:docMk/>
            <pc:sldMk cId="4225815336" sldId="331"/>
            <ac:picMk id="1026" creationId="{FC100894-DC48-49EB-BDAA-4778C9060DAC}"/>
          </ac:picMkLst>
        </pc:picChg>
        <pc:picChg chg="add del mod">
          <ac:chgData name="Laura Law" userId="33477faf-989b-4e66-ae3f-cbb1b6c384fc" providerId="ADAL" clId="{8E7B7A3E-16F3-465E-A03A-836B356E1BA9}" dt="2023-02-23T20:33:56.853" v="364" actId="478"/>
          <ac:picMkLst>
            <pc:docMk/>
            <pc:sldMk cId="4225815336" sldId="331"/>
            <ac:picMk id="1028" creationId="{7CC47645-0BEE-44C1-8498-FCEFF82FC826}"/>
          </ac:picMkLst>
        </pc:picChg>
        <pc:picChg chg="add mod">
          <ac:chgData name="Laura Law" userId="33477faf-989b-4e66-ae3f-cbb1b6c384fc" providerId="ADAL" clId="{8E7B7A3E-16F3-465E-A03A-836B356E1BA9}" dt="2023-02-23T20:34:41.288" v="372" actId="1076"/>
          <ac:picMkLst>
            <pc:docMk/>
            <pc:sldMk cId="4225815336" sldId="331"/>
            <ac:picMk id="1030" creationId="{6ECD9F0F-DCE5-4E09-AAB3-2C4E4D1F7CDC}"/>
          </ac:picMkLst>
        </pc:picChg>
        <pc:picChg chg="add mod">
          <ac:chgData name="Laura Law" userId="33477faf-989b-4e66-ae3f-cbb1b6c384fc" providerId="ADAL" clId="{8E7B7A3E-16F3-465E-A03A-836B356E1BA9}" dt="2023-02-23T20:34:46.573" v="374" actId="1076"/>
          <ac:picMkLst>
            <pc:docMk/>
            <pc:sldMk cId="4225815336" sldId="331"/>
            <ac:picMk id="1032" creationId="{F7A2622C-7CE9-4137-82AD-AB92E28BE04F}"/>
          </ac:picMkLst>
        </pc:picChg>
      </pc:sldChg>
      <pc:sldChg chg="addSp modSp new mod">
        <pc:chgData name="Laura Law" userId="33477faf-989b-4e66-ae3f-cbb1b6c384fc" providerId="ADAL" clId="{8E7B7A3E-16F3-465E-A03A-836B356E1BA9}" dt="2023-02-23T22:11:43.958" v="1803" actId="20577"/>
        <pc:sldMkLst>
          <pc:docMk/>
          <pc:sldMk cId="1293053514" sldId="332"/>
        </pc:sldMkLst>
        <pc:spChg chg="mod">
          <ac:chgData name="Laura Law" userId="33477faf-989b-4e66-ae3f-cbb1b6c384fc" providerId="ADAL" clId="{8E7B7A3E-16F3-465E-A03A-836B356E1BA9}" dt="2023-02-23T22:11:43.958" v="1803" actId="20577"/>
          <ac:spMkLst>
            <pc:docMk/>
            <pc:sldMk cId="1293053514" sldId="332"/>
            <ac:spMk id="2" creationId="{1434D34E-2A06-4339-9710-A9E6B8D525EC}"/>
          </ac:spMkLst>
        </pc:spChg>
        <pc:spChg chg="mod">
          <ac:chgData name="Laura Law" userId="33477faf-989b-4e66-ae3f-cbb1b6c384fc" providerId="ADAL" clId="{8E7B7A3E-16F3-465E-A03A-836B356E1BA9}" dt="2023-02-23T21:09:08.133" v="640" actId="1076"/>
          <ac:spMkLst>
            <pc:docMk/>
            <pc:sldMk cId="1293053514" sldId="332"/>
            <ac:spMk id="3" creationId="{C6DE513D-2C6F-434D-9875-6A36C5A8B286}"/>
          </ac:spMkLst>
        </pc:spChg>
        <pc:picChg chg="add mod">
          <ac:chgData name="Laura Law" userId="33477faf-989b-4e66-ae3f-cbb1b6c384fc" providerId="ADAL" clId="{8E7B7A3E-16F3-465E-A03A-836B356E1BA9}" dt="2023-02-23T21:08:56.134" v="639" actId="1076"/>
          <ac:picMkLst>
            <pc:docMk/>
            <pc:sldMk cId="1293053514" sldId="332"/>
            <ac:picMk id="3074" creationId="{D397714D-05AD-4686-9F1A-4E666F104C6B}"/>
          </ac:picMkLst>
        </pc:picChg>
      </pc:sldChg>
      <pc:sldChg chg="addSp delSp modSp new mod">
        <pc:chgData name="Laura Law" userId="33477faf-989b-4e66-ae3f-cbb1b6c384fc" providerId="ADAL" clId="{8E7B7A3E-16F3-465E-A03A-836B356E1BA9}" dt="2023-02-23T21:29:28.093" v="1155" actId="20577"/>
        <pc:sldMkLst>
          <pc:docMk/>
          <pc:sldMk cId="1790523585" sldId="333"/>
        </pc:sldMkLst>
        <pc:spChg chg="mod">
          <ac:chgData name="Laura Law" userId="33477faf-989b-4e66-ae3f-cbb1b6c384fc" providerId="ADAL" clId="{8E7B7A3E-16F3-465E-A03A-836B356E1BA9}" dt="2023-02-23T21:16:13.374" v="870" actId="313"/>
          <ac:spMkLst>
            <pc:docMk/>
            <pc:sldMk cId="1790523585" sldId="333"/>
            <ac:spMk id="2" creationId="{C7445AF7-6B08-4146-BED1-26D5AA239536}"/>
          </ac:spMkLst>
        </pc:spChg>
        <pc:spChg chg="del">
          <ac:chgData name="Laura Law" userId="33477faf-989b-4e66-ae3f-cbb1b6c384fc" providerId="ADAL" clId="{8E7B7A3E-16F3-465E-A03A-836B356E1BA9}" dt="2023-02-23T21:13:40.234" v="786" actId="478"/>
          <ac:spMkLst>
            <pc:docMk/>
            <pc:sldMk cId="1790523585" sldId="333"/>
            <ac:spMk id="3" creationId="{98B35863-687D-4DF7-B06C-57D33B1FD168}"/>
          </ac:spMkLst>
        </pc:spChg>
        <pc:spChg chg="add mod">
          <ac:chgData name="Laura Law" userId="33477faf-989b-4e66-ae3f-cbb1b6c384fc" providerId="ADAL" clId="{8E7B7A3E-16F3-465E-A03A-836B356E1BA9}" dt="2023-02-23T21:25:00.160" v="1021" actId="207"/>
          <ac:spMkLst>
            <pc:docMk/>
            <pc:sldMk cId="1790523585" sldId="333"/>
            <ac:spMk id="10" creationId="{DF9FDEC6-7E5D-4103-A1E0-905EDE45C0D3}"/>
          </ac:spMkLst>
        </pc:spChg>
        <pc:spChg chg="add mod">
          <ac:chgData name="Laura Law" userId="33477faf-989b-4e66-ae3f-cbb1b6c384fc" providerId="ADAL" clId="{8E7B7A3E-16F3-465E-A03A-836B356E1BA9}" dt="2023-02-23T21:29:28.093" v="1155" actId="20577"/>
          <ac:spMkLst>
            <pc:docMk/>
            <pc:sldMk cId="1790523585" sldId="333"/>
            <ac:spMk id="14" creationId="{A7BF0B05-C8D8-4B54-BA3F-99010AEF8423}"/>
          </ac:spMkLst>
        </pc:spChg>
        <pc:picChg chg="add del mod">
          <ac:chgData name="Laura Law" userId="33477faf-989b-4e66-ae3f-cbb1b6c384fc" providerId="ADAL" clId="{8E7B7A3E-16F3-465E-A03A-836B356E1BA9}" dt="2023-02-23T21:16:20.201" v="872" actId="478"/>
          <ac:picMkLst>
            <pc:docMk/>
            <pc:sldMk cId="1790523585" sldId="333"/>
            <ac:picMk id="5" creationId="{612B0438-0931-4377-A35E-5B8025755497}"/>
          </ac:picMkLst>
        </pc:picChg>
        <pc:picChg chg="add mod">
          <ac:chgData name="Laura Law" userId="33477faf-989b-4e66-ae3f-cbb1b6c384fc" providerId="ADAL" clId="{8E7B7A3E-16F3-465E-A03A-836B356E1BA9}" dt="2023-02-23T21:21:05.837" v="884" actId="1076"/>
          <ac:picMkLst>
            <pc:docMk/>
            <pc:sldMk cId="1790523585" sldId="333"/>
            <ac:picMk id="9" creationId="{4B2A1779-F92D-4738-B549-397FF4EE6347}"/>
          </ac:picMkLst>
        </pc:picChg>
        <pc:cxnChg chg="add del mod">
          <ac:chgData name="Laura Law" userId="33477faf-989b-4e66-ae3f-cbb1b6c384fc" providerId="ADAL" clId="{8E7B7A3E-16F3-465E-A03A-836B356E1BA9}" dt="2023-02-23T21:16:18.252" v="871" actId="478"/>
          <ac:cxnSpMkLst>
            <pc:docMk/>
            <pc:sldMk cId="1790523585" sldId="333"/>
            <ac:cxnSpMk id="7" creationId="{DD392E03-AD82-42F0-A8C1-141EB3551EA1}"/>
          </ac:cxnSpMkLst>
        </pc:cxnChg>
        <pc:cxnChg chg="add mod">
          <ac:chgData name="Laura Law" userId="33477faf-989b-4e66-ae3f-cbb1b6c384fc" providerId="ADAL" clId="{8E7B7A3E-16F3-465E-A03A-836B356E1BA9}" dt="2023-02-23T21:24:52.424" v="1019" actId="14100"/>
          <ac:cxnSpMkLst>
            <pc:docMk/>
            <pc:sldMk cId="1790523585" sldId="333"/>
            <ac:cxnSpMk id="12" creationId="{4D069C81-B563-491F-A2C9-7EFB554B3CCE}"/>
          </ac:cxnSpMkLst>
        </pc:cxnChg>
      </pc:sldChg>
      <pc:sldChg chg="addSp modSp add mod">
        <pc:chgData name="Laura Law" userId="33477faf-989b-4e66-ae3f-cbb1b6c384fc" providerId="ADAL" clId="{8E7B7A3E-16F3-465E-A03A-836B356E1BA9}" dt="2023-02-23T21:32:07.413" v="1215" actId="122"/>
        <pc:sldMkLst>
          <pc:docMk/>
          <pc:sldMk cId="686797263" sldId="334"/>
        </pc:sldMkLst>
        <pc:spChg chg="add mod">
          <ac:chgData name="Laura Law" userId="33477faf-989b-4e66-ae3f-cbb1b6c384fc" providerId="ADAL" clId="{8E7B7A3E-16F3-465E-A03A-836B356E1BA9}" dt="2023-02-23T21:30:16.093" v="1160" actId="1076"/>
          <ac:spMkLst>
            <pc:docMk/>
            <pc:sldMk cId="686797263" sldId="334"/>
            <ac:spMk id="3" creationId="{DF96D763-2B1D-4B65-8021-CC1154C8A482}"/>
          </ac:spMkLst>
        </pc:spChg>
        <pc:spChg chg="add mod">
          <ac:chgData name="Laura Law" userId="33477faf-989b-4e66-ae3f-cbb1b6c384fc" providerId="ADAL" clId="{8E7B7A3E-16F3-465E-A03A-836B356E1BA9}" dt="2023-02-23T21:32:07.413" v="1215" actId="122"/>
          <ac:spMkLst>
            <pc:docMk/>
            <pc:sldMk cId="686797263" sldId="334"/>
            <ac:spMk id="6" creationId="{634EE49C-EEDB-4417-9E1A-AA88AF3A094A}"/>
          </ac:spMkLst>
        </pc:spChg>
        <pc:picChg chg="add mod">
          <ac:chgData name="Laura Law" userId="33477faf-989b-4e66-ae3f-cbb1b6c384fc" providerId="ADAL" clId="{8E7B7A3E-16F3-465E-A03A-836B356E1BA9}" dt="2023-02-23T21:31:31.051" v="1162" actId="1076"/>
          <ac:picMkLst>
            <pc:docMk/>
            <pc:sldMk cId="686797263" sldId="334"/>
            <ac:picMk id="4098" creationId="{62F71B4F-727C-41A2-851D-08CDAF6FCCB2}"/>
          </ac:picMkLst>
        </pc:picChg>
        <pc:cxnChg chg="mod">
          <ac:chgData name="Laura Law" userId="33477faf-989b-4e66-ae3f-cbb1b6c384fc" providerId="ADAL" clId="{8E7B7A3E-16F3-465E-A03A-836B356E1BA9}" dt="2023-02-23T21:30:12.413" v="1159" actId="14100"/>
          <ac:cxnSpMkLst>
            <pc:docMk/>
            <pc:sldMk cId="686797263" sldId="334"/>
            <ac:cxnSpMk id="7" creationId="{DD392E03-AD82-42F0-A8C1-141EB3551EA1}"/>
          </ac:cxnSpMkLst>
        </pc:cxnChg>
      </pc:sldChg>
      <pc:sldChg chg="addSp delSp modSp new mod">
        <pc:chgData name="Laura Law" userId="33477faf-989b-4e66-ae3f-cbb1b6c384fc" providerId="ADAL" clId="{8E7B7A3E-16F3-465E-A03A-836B356E1BA9}" dt="2023-02-23T21:37:56.487" v="1290" actId="1076"/>
        <pc:sldMkLst>
          <pc:docMk/>
          <pc:sldMk cId="2883305898" sldId="335"/>
        </pc:sldMkLst>
        <pc:spChg chg="mod">
          <ac:chgData name="Laura Law" userId="33477faf-989b-4e66-ae3f-cbb1b6c384fc" providerId="ADAL" clId="{8E7B7A3E-16F3-465E-A03A-836B356E1BA9}" dt="2023-02-23T21:33:11.802" v="1259" actId="113"/>
          <ac:spMkLst>
            <pc:docMk/>
            <pc:sldMk cId="2883305898" sldId="335"/>
            <ac:spMk id="2" creationId="{49A179C6-42D2-485F-9902-F3A7E6ACED8A}"/>
          </ac:spMkLst>
        </pc:spChg>
        <pc:spChg chg="del">
          <ac:chgData name="Laura Law" userId="33477faf-989b-4e66-ae3f-cbb1b6c384fc" providerId="ADAL" clId="{8E7B7A3E-16F3-465E-A03A-836B356E1BA9}" dt="2023-02-23T21:36:35.281" v="1263" actId="478"/>
          <ac:spMkLst>
            <pc:docMk/>
            <pc:sldMk cId="2883305898" sldId="335"/>
            <ac:spMk id="3" creationId="{22D03320-4439-4A6A-9425-C622847ACB21}"/>
          </ac:spMkLst>
        </pc:spChg>
        <pc:spChg chg="add mod">
          <ac:chgData name="Laura Law" userId="33477faf-989b-4e66-ae3f-cbb1b6c384fc" providerId="ADAL" clId="{8E7B7A3E-16F3-465E-A03A-836B356E1BA9}" dt="2023-02-23T21:36:54.909" v="1287" actId="1076"/>
          <ac:spMkLst>
            <pc:docMk/>
            <pc:sldMk cId="2883305898" sldId="335"/>
            <ac:spMk id="8" creationId="{7A2FA5A2-1525-40C0-A9AA-FDCA7B1365D6}"/>
          </ac:spMkLst>
        </pc:spChg>
        <pc:picChg chg="add mod">
          <ac:chgData name="Laura Law" userId="33477faf-989b-4e66-ae3f-cbb1b6c384fc" providerId="ADAL" clId="{8E7B7A3E-16F3-465E-A03A-836B356E1BA9}" dt="2023-02-23T21:37:56.487" v="1290" actId="1076"/>
          <ac:picMkLst>
            <pc:docMk/>
            <pc:sldMk cId="2883305898" sldId="335"/>
            <ac:picMk id="5" creationId="{EAFA977F-0CD2-45FC-A112-B56AA48D123B}"/>
          </ac:picMkLst>
        </pc:picChg>
        <pc:picChg chg="add mod">
          <ac:chgData name="Laura Law" userId="33477faf-989b-4e66-ae3f-cbb1b6c384fc" providerId="ADAL" clId="{8E7B7A3E-16F3-465E-A03A-836B356E1BA9}" dt="2023-02-23T21:36:41.040" v="1266" actId="14100"/>
          <ac:picMkLst>
            <pc:docMk/>
            <pc:sldMk cId="2883305898" sldId="335"/>
            <ac:picMk id="7" creationId="{94CC17D5-B91D-4CD8-A7B4-1B6FC5B00C06}"/>
          </ac:picMkLst>
        </pc:picChg>
        <pc:picChg chg="add del">
          <ac:chgData name="Laura Law" userId="33477faf-989b-4e66-ae3f-cbb1b6c384fc" providerId="ADAL" clId="{8E7B7A3E-16F3-465E-A03A-836B356E1BA9}" dt="2023-02-23T21:37:51.320" v="1289" actId="478"/>
          <ac:picMkLst>
            <pc:docMk/>
            <pc:sldMk cId="2883305898" sldId="335"/>
            <ac:picMk id="10" creationId="{491AD62C-DDC8-47DE-98D4-37C42F4D6347}"/>
          </ac:picMkLst>
        </pc:picChg>
      </pc:sldChg>
      <pc:sldChg chg="addSp delSp modSp add mod">
        <pc:chgData name="Laura Law" userId="33477faf-989b-4e66-ae3f-cbb1b6c384fc" providerId="ADAL" clId="{8E7B7A3E-16F3-465E-A03A-836B356E1BA9}" dt="2023-02-23T21:42:55.756" v="1399" actId="14100"/>
        <pc:sldMkLst>
          <pc:docMk/>
          <pc:sldMk cId="1435515837" sldId="336"/>
        </pc:sldMkLst>
        <pc:spChg chg="add mod">
          <ac:chgData name="Laura Law" userId="33477faf-989b-4e66-ae3f-cbb1b6c384fc" providerId="ADAL" clId="{8E7B7A3E-16F3-465E-A03A-836B356E1BA9}" dt="2023-02-23T21:42:55.756" v="1399" actId="14100"/>
          <ac:spMkLst>
            <pc:docMk/>
            <pc:sldMk cId="1435515837" sldId="336"/>
            <ac:spMk id="6" creationId="{EE17E114-368A-4AE8-BE10-64D1E4ECD836}"/>
          </ac:spMkLst>
        </pc:spChg>
        <pc:spChg chg="del">
          <ac:chgData name="Laura Law" userId="33477faf-989b-4e66-ae3f-cbb1b6c384fc" providerId="ADAL" clId="{8E7B7A3E-16F3-465E-A03A-836B356E1BA9}" dt="2023-02-23T21:38:19.520" v="1293" actId="478"/>
          <ac:spMkLst>
            <pc:docMk/>
            <pc:sldMk cId="1435515837" sldId="336"/>
            <ac:spMk id="8" creationId="{7A2FA5A2-1525-40C0-A9AA-FDCA7B1365D6}"/>
          </ac:spMkLst>
        </pc:spChg>
        <pc:picChg chg="add mod">
          <ac:chgData name="Laura Law" userId="33477faf-989b-4e66-ae3f-cbb1b6c384fc" providerId="ADAL" clId="{8E7B7A3E-16F3-465E-A03A-836B356E1BA9}" dt="2023-02-23T21:38:52.007" v="1296" actId="1076"/>
          <ac:picMkLst>
            <pc:docMk/>
            <pc:sldMk cId="1435515837" sldId="336"/>
            <ac:picMk id="4" creationId="{988B58DA-33FF-4E49-B633-F29DBDCCBE3D}"/>
          </ac:picMkLst>
        </pc:picChg>
        <pc:picChg chg="del">
          <ac:chgData name="Laura Law" userId="33477faf-989b-4e66-ae3f-cbb1b6c384fc" providerId="ADAL" clId="{8E7B7A3E-16F3-465E-A03A-836B356E1BA9}" dt="2023-02-23T21:38:14.872" v="1292" actId="478"/>
          <ac:picMkLst>
            <pc:docMk/>
            <pc:sldMk cId="1435515837" sldId="336"/>
            <ac:picMk id="5" creationId="{EAFA977F-0CD2-45FC-A112-B56AA48D123B}"/>
          </ac:picMkLst>
        </pc:picChg>
        <pc:picChg chg="del">
          <ac:chgData name="Laura Law" userId="33477faf-989b-4e66-ae3f-cbb1b6c384fc" providerId="ADAL" clId="{8E7B7A3E-16F3-465E-A03A-836B356E1BA9}" dt="2023-02-23T21:38:14.872" v="1292" actId="478"/>
          <ac:picMkLst>
            <pc:docMk/>
            <pc:sldMk cId="1435515837" sldId="336"/>
            <ac:picMk id="7" creationId="{94CC17D5-B91D-4CD8-A7B4-1B6FC5B00C06}"/>
          </ac:picMkLst>
        </pc:picChg>
      </pc:sldChg>
      <pc:sldChg chg="addSp modSp new mod">
        <pc:chgData name="Laura Law" userId="33477faf-989b-4e66-ae3f-cbb1b6c384fc" providerId="ADAL" clId="{8E7B7A3E-16F3-465E-A03A-836B356E1BA9}" dt="2023-02-23T22:26:21.564" v="1867" actId="20577"/>
        <pc:sldMkLst>
          <pc:docMk/>
          <pc:sldMk cId="2067952214" sldId="337"/>
        </pc:sldMkLst>
        <pc:spChg chg="mod">
          <ac:chgData name="Laura Law" userId="33477faf-989b-4e66-ae3f-cbb1b6c384fc" providerId="ADAL" clId="{8E7B7A3E-16F3-465E-A03A-836B356E1BA9}" dt="2023-02-23T21:50:21.422" v="1514" actId="20577"/>
          <ac:spMkLst>
            <pc:docMk/>
            <pc:sldMk cId="2067952214" sldId="337"/>
            <ac:spMk id="2" creationId="{B7A6C49B-4774-4F44-B87A-7DD9AA507348}"/>
          </ac:spMkLst>
        </pc:spChg>
        <pc:spChg chg="mod">
          <ac:chgData name="Laura Law" userId="33477faf-989b-4e66-ae3f-cbb1b6c384fc" providerId="ADAL" clId="{8E7B7A3E-16F3-465E-A03A-836B356E1BA9}" dt="2023-02-23T22:26:21.564" v="1867" actId="20577"/>
          <ac:spMkLst>
            <pc:docMk/>
            <pc:sldMk cId="2067952214" sldId="337"/>
            <ac:spMk id="3" creationId="{83F0205D-F978-487C-993E-615BAF75203C}"/>
          </ac:spMkLst>
        </pc:spChg>
        <pc:spChg chg="add mod">
          <ac:chgData name="Laura Law" userId="33477faf-989b-4e66-ae3f-cbb1b6c384fc" providerId="ADAL" clId="{8E7B7A3E-16F3-465E-A03A-836B356E1BA9}" dt="2023-02-23T21:56:59.089" v="1627" actId="1076"/>
          <ac:spMkLst>
            <pc:docMk/>
            <pc:sldMk cId="2067952214" sldId="337"/>
            <ac:spMk id="4" creationId="{09C868D5-16CC-4681-9C5A-DDD9EA3E017B}"/>
          </ac:spMkLst>
        </pc:spChg>
      </pc:sldChg>
      <pc:sldChg chg="new del">
        <pc:chgData name="Laura Law" userId="33477faf-989b-4e66-ae3f-cbb1b6c384fc" providerId="ADAL" clId="{8E7B7A3E-16F3-465E-A03A-836B356E1BA9}" dt="2023-02-23T22:04:29.290" v="1715" actId="47"/>
        <pc:sldMkLst>
          <pc:docMk/>
          <pc:sldMk cId="2658411123" sldId="338"/>
        </pc:sldMkLst>
      </pc:sldChg>
      <pc:sldChg chg="modSp add del mod">
        <pc:chgData name="Laura Law" userId="33477faf-989b-4e66-ae3f-cbb1b6c384fc" providerId="ADAL" clId="{8E7B7A3E-16F3-465E-A03A-836B356E1BA9}" dt="2023-02-23T22:14:57.494" v="1859" actId="47"/>
        <pc:sldMkLst>
          <pc:docMk/>
          <pc:sldMk cId="1159528046" sldId="447"/>
        </pc:sldMkLst>
        <pc:spChg chg="mod">
          <ac:chgData name="Laura Law" userId="33477faf-989b-4e66-ae3f-cbb1b6c384fc" providerId="ADAL" clId="{8E7B7A3E-16F3-465E-A03A-836B356E1BA9}" dt="2023-02-23T22:04:37.558" v="1716" actId="207"/>
          <ac:spMkLst>
            <pc:docMk/>
            <pc:sldMk cId="1159528046" sldId="447"/>
            <ac:spMk id="2" creationId="{00000000-0000-0000-0000-000000000000}"/>
          </ac:spMkLst>
        </pc:spChg>
        <pc:spChg chg="mod">
          <ac:chgData name="Laura Law" userId="33477faf-989b-4e66-ae3f-cbb1b6c384fc" providerId="ADAL" clId="{8E7B7A3E-16F3-465E-A03A-836B356E1BA9}" dt="2023-02-23T22:04:37.558" v="1716" actId="207"/>
          <ac:spMkLst>
            <pc:docMk/>
            <pc:sldMk cId="1159528046" sldId="447"/>
            <ac:spMk id="4" creationId="{00000000-0000-0000-0000-000000000000}"/>
          </ac:spMkLst>
        </pc:spChg>
        <pc:spChg chg="mod">
          <ac:chgData name="Laura Law" userId="33477faf-989b-4e66-ae3f-cbb1b6c384fc" providerId="ADAL" clId="{8E7B7A3E-16F3-465E-A03A-836B356E1BA9}" dt="2023-02-23T22:04:37.558" v="1716" actId="207"/>
          <ac:spMkLst>
            <pc:docMk/>
            <pc:sldMk cId="1159528046" sldId="447"/>
            <ac:spMk id="5" creationId="{00000000-0000-0000-0000-000000000000}"/>
          </ac:spMkLst>
        </pc:spChg>
        <pc:spChg chg="mod">
          <ac:chgData name="Laura Law" userId="33477faf-989b-4e66-ae3f-cbb1b6c384fc" providerId="ADAL" clId="{8E7B7A3E-16F3-465E-A03A-836B356E1BA9}" dt="2023-02-23T22:04:49.533" v="1726" actId="1035"/>
          <ac:spMkLst>
            <pc:docMk/>
            <pc:sldMk cId="1159528046" sldId="447"/>
            <ac:spMk id="11" creationId="{00000000-0000-0000-0000-000000000000}"/>
          </ac:spMkLst>
        </pc:spChg>
        <pc:spChg chg="mod">
          <ac:chgData name="Laura Law" userId="33477faf-989b-4e66-ae3f-cbb1b6c384fc" providerId="ADAL" clId="{8E7B7A3E-16F3-465E-A03A-836B356E1BA9}" dt="2023-02-23T22:04:37.558" v="1716" actId="207"/>
          <ac:spMkLst>
            <pc:docMk/>
            <pc:sldMk cId="1159528046" sldId="447"/>
            <ac:spMk id="12" creationId="{00000000-0000-0000-0000-000000000000}"/>
          </ac:spMkLst>
        </pc:spChg>
        <pc:spChg chg="mod">
          <ac:chgData name="Laura Law" userId="33477faf-989b-4e66-ae3f-cbb1b6c384fc" providerId="ADAL" clId="{8E7B7A3E-16F3-465E-A03A-836B356E1BA9}" dt="2023-02-23T22:04:37.558" v="1716" actId="207"/>
          <ac:spMkLst>
            <pc:docMk/>
            <pc:sldMk cId="1159528046" sldId="447"/>
            <ac:spMk id="13" creationId="{00000000-0000-0000-0000-000000000000}"/>
          </ac:spMkLst>
        </pc:spChg>
        <pc:spChg chg="mod">
          <ac:chgData name="Laura Law" userId="33477faf-989b-4e66-ae3f-cbb1b6c384fc" providerId="ADAL" clId="{8E7B7A3E-16F3-465E-A03A-836B356E1BA9}" dt="2023-02-23T22:04:37.558" v="1716" actId="207"/>
          <ac:spMkLst>
            <pc:docMk/>
            <pc:sldMk cId="1159528046" sldId="447"/>
            <ac:spMk id="14" creationId="{00000000-0000-0000-0000-000000000000}"/>
          </ac:spMkLst>
        </pc:spChg>
        <pc:spChg chg="mod">
          <ac:chgData name="Laura Law" userId="33477faf-989b-4e66-ae3f-cbb1b6c384fc" providerId="ADAL" clId="{8E7B7A3E-16F3-465E-A03A-836B356E1BA9}" dt="2023-02-23T22:04:37.558" v="1716" actId="207"/>
          <ac:spMkLst>
            <pc:docMk/>
            <pc:sldMk cId="1159528046" sldId="447"/>
            <ac:spMk id="13315" creationId="{00000000-0000-0000-0000-000000000000}"/>
          </ac:spMkLst>
        </pc:spChg>
        <pc:spChg chg="mod">
          <ac:chgData name="Laura Law" userId="33477faf-989b-4e66-ae3f-cbb1b6c384fc" providerId="ADAL" clId="{8E7B7A3E-16F3-465E-A03A-836B356E1BA9}" dt="2023-02-23T22:04:37.558" v="1716" actId="207"/>
          <ac:spMkLst>
            <pc:docMk/>
            <pc:sldMk cId="1159528046" sldId="447"/>
            <ac:spMk id="13316" creationId="{00000000-0000-0000-0000-000000000000}"/>
          </ac:spMkLst>
        </pc:spChg>
        <pc:picChg chg="mod">
          <ac:chgData name="Laura Law" userId="33477faf-989b-4e66-ae3f-cbb1b6c384fc" providerId="ADAL" clId="{8E7B7A3E-16F3-465E-A03A-836B356E1BA9}" dt="2023-02-23T22:04:37.558" v="1716" actId="207"/>
          <ac:picMkLst>
            <pc:docMk/>
            <pc:sldMk cId="1159528046" sldId="447"/>
            <ac:picMk id="13317" creationId="{00000000-0000-0000-0000-000000000000}"/>
          </ac:picMkLst>
        </pc:picChg>
      </pc:sldChg>
      <pc:sldChg chg="addSp delSp modSp new mod">
        <pc:chgData name="Laura Law" userId="33477faf-989b-4e66-ae3f-cbb1b6c384fc" providerId="ADAL" clId="{8E7B7A3E-16F3-465E-A03A-836B356E1BA9}" dt="2023-02-23T22:14:50.430" v="1858" actId="113"/>
        <pc:sldMkLst>
          <pc:docMk/>
          <pc:sldMk cId="1975375065" sldId="448"/>
        </pc:sldMkLst>
        <pc:spChg chg="mod">
          <ac:chgData name="Laura Law" userId="33477faf-989b-4e66-ae3f-cbb1b6c384fc" providerId="ADAL" clId="{8E7B7A3E-16F3-465E-A03A-836B356E1BA9}" dt="2023-02-23T22:14:50.430" v="1858" actId="113"/>
          <ac:spMkLst>
            <pc:docMk/>
            <pc:sldMk cId="1975375065" sldId="448"/>
            <ac:spMk id="2" creationId="{B78693D5-D687-4CD1-9170-7554506F356F}"/>
          </ac:spMkLst>
        </pc:spChg>
        <pc:spChg chg="del">
          <ac:chgData name="Laura Law" userId="33477faf-989b-4e66-ae3f-cbb1b6c384fc" providerId="ADAL" clId="{8E7B7A3E-16F3-465E-A03A-836B356E1BA9}" dt="2023-02-23T22:14:20.689" v="1805" actId="478"/>
          <ac:spMkLst>
            <pc:docMk/>
            <pc:sldMk cId="1975375065" sldId="448"/>
            <ac:spMk id="3" creationId="{CA4FFDAD-A462-42DF-B661-119900A957E6}"/>
          </ac:spMkLst>
        </pc:spChg>
        <pc:picChg chg="add mod">
          <ac:chgData name="Laura Law" userId="33477faf-989b-4e66-ae3f-cbb1b6c384fc" providerId="ADAL" clId="{8E7B7A3E-16F3-465E-A03A-836B356E1BA9}" dt="2023-02-23T22:14:29.578" v="1810" actId="1076"/>
          <ac:picMkLst>
            <pc:docMk/>
            <pc:sldMk cId="1975375065" sldId="448"/>
            <ac:picMk id="5122" creationId="{00E65F7F-3ECB-4735-BE43-5A7AA79E2551}"/>
          </ac:picMkLst>
        </pc:picChg>
      </pc:sldChg>
      <pc:sldChg chg="add del">
        <pc:chgData name="Laura Law" userId="33477faf-989b-4e66-ae3f-cbb1b6c384fc" providerId="ADAL" clId="{8E7B7A3E-16F3-465E-A03A-836B356E1BA9}" dt="2023-02-23T20:35:32.352" v="378" actId="47"/>
        <pc:sldMkLst>
          <pc:docMk/>
          <pc:sldMk cId="3282310332" sldId="469"/>
        </pc:sldMkLst>
      </pc:sldChg>
      <pc:sldChg chg="add del">
        <pc:chgData name="Laura Law" userId="33477faf-989b-4e66-ae3f-cbb1b6c384fc" providerId="ADAL" clId="{8E7B7A3E-16F3-465E-A03A-836B356E1BA9}" dt="2023-02-23T20:35:33.085" v="379" actId="47"/>
        <pc:sldMkLst>
          <pc:docMk/>
          <pc:sldMk cId="1447888546" sldId="4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D782D-AC4D-4A87-86BD-3FCC8D4C2D30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B7559-17AC-4100-AF4E-06F2843AF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76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B7559-17AC-4100-AF4E-06F2843AF5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39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0C7C-C6C7-4EA0-91D6-E25A7F86C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9A13E-9D49-478C-9384-ED0756D06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805B0-DA2E-4BD4-B781-B67B088F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3BB6C-505B-49A7-B211-947BDCF9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977A4-B2E4-4D26-BA0E-495F206C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7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F837-34D9-48F7-9947-E4F5897C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8D795-25B1-4414-B2D0-127C72DBE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0C03E-4E31-4A57-A84E-036093C2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9A38C-8FBE-43B7-A8B2-7BE2128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BD67E-8AAB-48A4-A073-4015B133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3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9384F-DA17-4043-A0B0-AC9CA79EA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65B00-DC7E-450B-8108-5F8FFC005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37FF3-73CE-4EBE-A5DA-426D8679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CDBB2-F253-41FA-A5FD-9A0A3BFB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FD20-ABC1-47B3-964D-4373EA43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9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14B6-41C1-4BA2-8708-171343FF78D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0C8B-06A0-4E6D-9248-D41DC160E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3949D-CCDA-432D-881D-D8A393B0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D9847-9244-4813-B9E5-464B9B3D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55518-C0B8-4F83-8C9D-171B0CFB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593D61B6-D7A5-484E-AC3F-876AB3F929C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2"/>
          <a:stretch/>
        </p:blipFill>
        <p:spPr bwMode="auto">
          <a:xfrm>
            <a:off x="10874326" y="5481500"/>
            <a:ext cx="1198403" cy="1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7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6070-033C-416E-8C50-B92071A5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7B3AE-2F84-413B-9B1A-715A9C9E1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98485-A1D2-49D4-84B8-A07809CE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D4451-0DA9-4E4E-A2A3-DB369ED1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DE8EC-6B21-44FB-B74B-77C3CA99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4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D919-EC7E-4365-AE56-705C550A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22960-81FB-43B7-A605-A99D4F406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51110-40EE-4518-A77B-96BB9BEAA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A68D4-BF05-4AB4-B471-3D061141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60E31-6539-4C6C-BC2C-5AC4E4B8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9BD1A-50A6-415A-8487-7377175D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5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C5C1-013B-4802-A648-68392D10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A457B-6E10-442D-A530-23E6AC425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864D1-27AB-4840-B3CB-88ED72E08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BA156-8650-408F-B078-00E55184E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FC713-DB02-4BD7-B423-6B982F8F4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F0EF62-551F-45F3-99DC-17291EAC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DD1ED-2D50-4263-8306-D8293922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407CB-BD2D-45C7-BC91-8313966E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8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7871-9CF6-47DC-9598-EB44D46B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FBA5A-76A2-4E57-8CDB-67259261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65388-0201-4089-AD56-D9A1607F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AA0E0-2657-43CD-BE9E-63C6C794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4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73E6E-FAF9-4B35-B70F-0C253F96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198A6-0B0A-4956-9067-99C20EF6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975BA-B2AD-4538-8C23-5DDB3F21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1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CE14-E818-487F-9310-7C9F0457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4EC05-4A1D-4A4F-B6C8-1ED9571D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1AE00-64BA-4120-BC0B-3179ECB29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CA39-46A5-4655-94D1-0BEC0432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D60B8-F4FF-415B-B805-EB7B6D6F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B9A64-C880-49CC-A743-4FCFF590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5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5FD3-9E0D-4EBC-AE39-B06BD5A87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FE886-71F5-406D-A4A7-C722EA3CB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68FD5-A2FF-4754-8002-50F23BDE4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EB200-F0BD-4F37-A7DA-45FFCBA2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7DC5B-24A6-4DEF-BE70-BC178709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A4152-8942-49FB-AB9A-736AA721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70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29273-337E-4B4E-98D5-385879F2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22D88-7200-4B86-8361-6EDB76B45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3D598-05AE-470F-A8D8-BC6865233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3A4B-C385-43D1-A1CA-4E487775DA7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3090-C9D2-4256-9C4E-0BD2C21F1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59F84-3D81-40E6-9B33-7810BCD2F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80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6D6E22-A1E1-4051-944F-39A8042F5BEF}"/>
              </a:ext>
            </a:extLst>
          </p:cNvPr>
          <p:cNvSpPr txBox="1"/>
          <p:nvPr/>
        </p:nvSpPr>
        <p:spPr>
          <a:xfrm>
            <a:off x="-182525" y="0"/>
            <a:ext cx="12557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Why take a modern foreign language?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EFA3F5F9-9E9E-42FF-9F47-CB31EC151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2"/>
          <a:stretch/>
        </p:blipFill>
        <p:spPr bwMode="auto">
          <a:xfrm>
            <a:off x="10874326" y="5481500"/>
            <a:ext cx="1198403" cy="1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panish trying to speak English cartoon">
            <a:extLst>
              <a:ext uri="{FF2B5EF4-FFF2-40B4-BE49-F238E27FC236}">
                <a16:creationId xmlns:a16="http://schemas.microsoft.com/office/drawing/2014/main" id="{BA2136C7-7738-4B02-ABF7-60342D410A31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34" y="2352858"/>
            <a:ext cx="3964798" cy="30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47885-CF90-4B67-B516-E4AC57C3737A}"/>
              </a:ext>
            </a:extLst>
          </p:cNvPr>
          <p:cNvSpPr txBox="1"/>
          <p:nvPr/>
        </p:nvSpPr>
        <p:spPr>
          <a:xfrm>
            <a:off x="284219" y="1660187"/>
            <a:ext cx="31430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“The limits of my language mean the limits of my world”</a:t>
            </a:r>
          </a:p>
          <a:p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Ludwig Wittgenstein</a:t>
            </a:r>
          </a:p>
          <a:p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Philosopher + Mathematician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B7CA7-C2AE-4BCE-9F47-3136CE7B525C}"/>
              </a:ext>
            </a:extLst>
          </p:cNvPr>
          <p:cNvSpPr txBox="1"/>
          <p:nvPr/>
        </p:nvSpPr>
        <p:spPr>
          <a:xfrm>
            <a:off x="8256038" y="1875631"/>
            <a:ext cx="365174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2800" b="1" i="0" dirty="0">
                <a:solidFill>
                  <a:srgbClr val="0C2E44"/>
                </a:solidFill>
                <a:effectLst/>
                <a:latin typeface="Comic Sans MS" panose="030F0702030302020204" pitchFamily="66" charset="0"/>
              </a:rPr>
              <a:t>“One language sets you in a corridor for life. Two languages open every door along the way.”</a:t>
            </a:r>
          </a:p>
          <a:p>
            <a:pPr algn="ctr" fontAlgn="base"/>
            <a:r>
              <a:rPr lang="en-GB" sz="2800" i="0" dirty="0">
                <a:solidFill>
                  <a:srgbClr val="0C2E44"/>
                </a:solidFill>
                <a:effectLst/>
                <a:latin typeface="Comic Sans MS" panose="030F0702030302020204" pitchFamily="66" charset="0"/>
              </a:rPr>
              <a:t>Frank Smith</a:t>
            </a:r>
          </a:p>
          <a:p>
            <a:pPr algn="ctr" fontAlgn="base"/>
            <a:endParaRPr lang="en-GB" sz="2000" dirty="0">
              <a:latin typeface="Comic Sans MS" panose="030F0702030302020204" pitchFamily="66" charset="0"/>
            </a:endParaRP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Psychologist and linguist</a:t>
            </a:r>
            <a:endParaRPr lang="en-GB" sz="200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0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93D5-D687-4CD1-9170-7554506F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Languages set you apart from the crowd</a:t>
            </a:r>
          </a:p>
        </p:txBody>
      </p:sp>
      <p:pic>
        <p:nvPicPr>
          <p:cNvPr id="5122" name="Picture 2" descr="How to stand out from the crowd">
            <a:extLst>
              <a:ext uri="{FF2B5EF4-FFF2-40B4-BE49-F238E27FC236}">
                <a16:creationId xmlns:a16="http://schemas.microsoft.com/office/drawing/2014/main" id="{00E65F7F-3ECB-4735-BE43-5A7AA79E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51" y="2127825"/>
            <a:ext cx="6909501" cy="40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7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4AD74-664A-42FD-BB6D-778E901F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Consistently strong GCSE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8388E-9B80-414D-908C-4D77AEDCBA28}"/>
              </a:ext>
            </a:extLst>
          </p:cNvPr>
          <p:cNvSpPr txBox="1"/>
          <p:nvPr/>
        </p:nvSpPr>
        <p:spPr>
          <a:xfrm>
            <a:off x="380585" y="2007266"/>
            <a:ext cx="1126631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rial Rounded MT Bold"/>
              </a:rPr>
              <a:t>                         </a:t>
            </a:r>
            <a:r>
              <a:rPr lang="en-US" sz="3600" u="dbl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9 - 7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      </a:t>
            </a:r>
            <a:r>
              <a:rPr lang="en-US" sz="3600" u="dbl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9 – 5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        </a:t>
            </a:r>
            <a:r>
              <a:rPr lang="en-US" sz="3600" u="dbl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9 – 4</a:t>
            </a:r>
          </a:p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 Rounded MT Bold"/>
              </a:rPr>
              <a:t>Trinity             40%	72%        87%</a:t>
            </a:r>
          </a:p>
          <a:p>
            <a:r>
              <a:rPr lang="en-US" sz="3600" b="1" dirty="0">
                <a:solidFill>
                  <a:srgbClr val="FF0000"/>
                </a:solidFill>
                <a:latin typeface="Arial Rounded MT Bold"/>
              </a:rPr>
              <a:t>National         32%	   -            77%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F9B15-1489-4396-9D4A-FACFEF6A345A}"/>
              </a:ext>
            </a:extLst>
          </p:cNvPr>
          <p:cNvSpPr txBox="1"/>
          <p:nvPr/>
        </p:nvSpPr>
        <p:spPr>
          <a:xfrm>
            <a:off x="380585" y="4015274"/>
            <a:ext cx="9957205" cy="24776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500" dirty="0">
                <a:solidFill>
                  <a:srgbClr val="1F4E79"/>
                </a:solidFill>
                <a:latin typeface="Times New Roman"/>
                <a:cs typeface="Times New Roman"/>
              </a:rPr>
              <a:t>    </a:t>
            </a:r>
            <a:r>
              <a:rPr lang="en-GB" sz="3600" dirty="0">
                <a:solidFill>
                  <a:srgbClr val="1F4E79"/>
                </a:solidFill>
                <a:latin typeface="Times New Roman"/>
                <a:cs typeface="Times New Roman"/>
              </a:rPr>
              <a:t>        </a:t>
            </a:r>
            <a:r>
              <a:rPr lang="en-GB" sz="3600" dirty="0">
                <a:solidFill>
                  <a:srgbClr val="1F4E79"/>
                </a:solidFill>
                <a:latin typeface="Arial Rounded MT Bold"/>
              </a:rPr>
              <a:t>     	  </a:t>
            </a:r>
            <a:r>
              <a:rPr lang="en-GB" sz="3600" u="sng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9 - 7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      </a:t>
            </a:r>
            <a:r>
              <a:rPr lang="en-GB" sz="3600" u="sng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9 - 5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       </a:t>
            </a:r>
            <a:r>
              <a:rPr lang="en-GB" sz="3600" u="sng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9 - 4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 </a:t>
            </a:r>
          </a:p>
          <a:p>
            <a:endParaRPr lang="en-US" sz="3600" dirty="0">
              <a:solidFill>
                <a:schemeClr val="bg2">
                  <a:lumMod val="50000"/>
                </a:schemeClr>
              </a:solidFill>
              <a:latin typeface="Arial Rounded MT Bold"/>
            </a:endParaRPr>
          </a:p>
          <a:p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Arial Rounded MT Bold"/>
              </a:rPr>
              <a:t>Trinity       	63%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Arial Rounded MT Bold"/>
                <a:cs typeface="Calibri"/>
              </a:rPr>
              <a:t>         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Arial Rounded MT Bold"/>
              </a:rPr>
              <a:t>97%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Arial Rounded MT Bold"/>
              </a:rPr>
              <a:t>      97%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/>
              </a:rPr>
              <a:t> </a:t>
            </a:r>
          </a:p>
          <a:p>
            <a:r>
              <a:rPr lang="en-GB" sz="3600" b="1" dirty="0">
                <a:solidFill>
                  <a:srgbClr val="FF0000"/>
                </a:solidFill>
                <a:latin typeface="Arial Rounded MT Bold"/>
              </a:rPr>
              <a:t>National   	31%           -            78%</a:t>
            </a:r>
            <a:r>
              <a:rPr lang="en-US" sz="3600" dirty="0">
                <a:solidFill>
                  <a:srgbClr val="FF0000"/>
                </a:solidFill>
                <a:latin typeface="Arial Rounded MT Bold"/>
              </a:rPr>
              <a:t> </a:t>
            </a:r>
          </a:p>
        </p:txBody>
      </p:sp>
      <p:pic>
        <p:nvPicPr>
          <p:cNvPr id="1030" name="Picture 6" descr="Flag of Spain - Wikipedia">
            <a:extLst>
              <a:ext uri="{FF2B5EF4-FFF2-40B4-BE49-F238E27FC236}">
                <a16:creationId xmlns:a16="http://schemas.microsoft.com/office/drawing/2014/main" id="{6ECD9F0F-DCE5-4E09-AAB3-2C4E4D1F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100" y="2157349"/>
            <a:ext cx="2185212" cy="14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ag of France - Wikipedia">
            <a:extLst>
              <a:ext uri="{FF2B5EF4-FFF2-40B4-BE49-F238E27FC236}">
                <a16:creationId xmlns:a16="http://schemas.microsoft.com/office/drawing/2014/main" id="{F7A2622C-7CE9-4137-82AD-AB92E28B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100" y="4544070"/>
            <a:ext cx="2220543" cy="147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8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5769-31CC-4BCE-9041-03398FCA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KS3 Pathways in MFL – easier to move 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EA0D5F-CCDF-4DF1-AB7C-EA8143DA0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82" y="1910994"/>
            <a:ext cx="11538636" cy="369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4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D34E-2A06-4339-9710-A9E6B8D5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Learning one language can help you learn many more…..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E513D-2C6F-434D-9875-6A36C5A8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GB" dirty="0"/>
              <a:t>Welsh </a:t>
            </a:r>
          </a:p>
          <a:p>
            <a:r>
              <a:rPr lang="en-GB" dirty="0"/>
              <a:t>French </a:t>
            </a:r>
          </a:p>
          <a:p>
            <a:r>
              <a:rPr lang="en-GB" dirty="0"/>
              <a:t>German</a:t>
            </a:r>
          </a:p>
          <a:p>
            <a:r>
              <a:rPr lang="en-GB" dirty="0"/>
              <a:t>Spanish</a:t>
            </a:r>
          </a:p>
          <a:p>
            <a:r>
              <a:rPr lang="en-GB" dirty="0"/>
              <a:t>Mandarin</a:t>
            </a:r>
          </a:p>
          <a:p>
            <a:r>
              <a:rPr lang="en-GB" dirty="0"/>
              <a:t>I really want to learn Arabic</a:t>
            </a:r>
          </a:p>
        </p:txBody>
      </p:sp>
      <p:pic>
        <p:nvPicPr>
          <p:cNvPr id="3074" name="Picture 2" descr="French vs Spanish (Similarities and Differences)">
            <a:extLst>
              <a:ext uri="{FF2B5EF4-FFF2-40B4-BE49-F238E27FC236}">
                <a16:creationId xmlns:a16="http://schemas.microsoft.com/office/drawing/2014/main" id="{D397714D-05AD-4686-9F1A-4E666F10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54" y="1931451"/>
            <a:ext cx="3798813" cy="43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5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5AF7-6B08-4146-BED1-26D5AA23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Languages are a “facilitating subject”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2A1779-F92D-4738-B549-397FF4EE6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1971"/>
            <a:ext cx="3491003" cy="4550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9FDEC6-7E5D-4103-A1E0-905EDE45C0D3}"/>
              </a:ext>
            </a:extLst>
          </p:cNvPr>
          <p:cNvSpPr txBox="1"/>
          <p:nvPr/>
        </p:nvSpPr>
        <p:spPr>
          <a:xfrm>
            <a:off x="5305647" y="1972719"/>
            <a:ext cx="6048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 list published by The Russell Group to help students choose subjects most commonly asked for in university requirements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069C81-B563-491F-A2C9-7EFB554B3CCE}"/>
              </a:ext>
            </a:extLst>
          </p:cNvPr>
          <p:cNvCxnSpPr>
            <a:cxnSpLocks/>
          </p:cNvCxnSpPr>
          <p:nvPr/>
        </p:nvCxnSpPr>
        <p:spPr>
          <a:xfrm>
            <a:off x="7623544" y="1360967"/>
            <a:ext cx="0" cy="5810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BF0B05-C8D8-4B54-BA3F-99010AEF8423}"/>
              </a:ext>
            </a:extLst>
          </p:cNvPr>
          <p:cNvSpPr txBox="1"/>
          <p:nvPr/>
        </p:nvSpPr>
        <p:spPr>
          <a:xfrm>
            <a:off x="5305647" y="3674321"/>
            <a:ext cx="58479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You can pair almost any subject at university with a language and can alternatively pick up language modules when you are there.</a:t>
            </a:r>
          </a:p>
        </p:txBody>
      </p:sp>
    </p:spTree>
    <p:extLst>
      <p:ext uri="{BB962C8B-B14F-4D97-AF65-F5344CB8AC3E}">
        <p14:creationId xmlns:p14="http://schemas.microsoft.com/office/powerpoint/2010/main" val="179052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5AF7-6B08-4146-BED1-26D5AA23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Learning another language builds confidence and social skills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B0438-0931-4377-A35E-5B8025755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598" y="1847593"/>
            <a:ext cx="4420217" cy="449642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392E03-AD82-42F0-A8C1-141EB3551EA1}"/>
              </a:ext>
            </a:extLst>
          </p:cNvPr>
          <p:cNvCxnSpPr>
            <a:cxnSpLocks/>
          </p:cNvCxnSpPr>
          <p:nvPr/>
        </p:nvCxnSpPr>
        <p:spPr>
          <a:xfrm>
            <a:off x="1017180" y="2530549"/>
            <a:ext cx="4447955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96D763-2B1D-4B65-8021-CC1154C8A482}"/>
              </a:ext>
            </a:extLst>
          </p:cNvPr>
          <p:cNvSpPr txBox="1"/>
          <p:nvPr/>
        </p:nvSpPr>
        <p:spPr>
          <a:xfrm>
            <a:off x="294167" y="237888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</a:t>
            </a:r>
          </a:p>
        </p:txBody>
      </p:sp>
      <p:pic>
        <p:nvPicPr>
          <p:cNvPr id="4098" name="Picture 2" descr="Christopher Reeve's 'Superman' Films Get 4K Steelbook Collection">
            <a:extLst>
              <a:ext uri="{FF2B5EF4-FFF2-40B4-BE49-F238E27FC236}">
                <a16:creationId xmlns:a16="http://schemas.microsoft.com/office/drawing/2014/main" id="{62F71B4F-727C-41A2-851D-08CDAF6F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21" y="237888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EE49C-EEDB-4417-9E1A-AA88AF3A094A}"/>
              </a:ext>
            </a:extLst>
          </p:cNvPr>
          <p:cNvSpPr txBox="1"/>
          <p:nvPr/>
        </p:nvSpPr>
        <p:spPr>
          <a:xfrm>
            <a:off x="7506586" y="3997842"/>
            <a:ext cx="4104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Knowing a language is a superpower</a:t>
            </a:r>
          </a:p>
        </p:txBody>
      </p:sp>
    </p:spTree>
    <p:extLst>
      <p:ext uri="{BB962C8B-B14F-4D97-AF65-F5344CB8AC3E}">
        <p14:creationId xmlns:p14="http://schemas.microsoft.com/office/powerpoint/2010/main" val="68679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79C6-42D2-485F-9902-F3A7E6AC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Languages open up job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A977F-0CD2-45FC-A112-B56AA48D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54" y="1868156"/>
            <a:ext cx="5153744" cy="193384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C17D5-B91D-4CD8-A7B4-1B6FC5B00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33" y="2155417"/>
            <a:ext cx="5975305" cy="3926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2FA5A2-1525-40C0-A9AA-FDCA7B1365D6}"/>
              </a:ext>
            </a:extLst>
          </p:cNvPr>
          <p:cNvSpPr txBox="1"/>
          <p:nvPr/>
        </p:nvSpPr>
        <p:spPr>
          <a:xfrm>
            <a:off x="2573079" y="2172954"/>
            <a:ext cx="287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Oxford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88330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79C6-42D2-485F-9902-F3A7E6AC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Languages open up job opportunities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B58DA-33FF-4E49-B633-F29DBDCC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35" y="2061234"/>
            <a:ext cx="6128408" cy="4431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7E114-368A-4AE8-BE10-64D1E4ECD836}"/>
              </a:ext>
            </a:extLst>
          </p:cNvPr>
          <p:cNvSpPr txBox="1"/>
          <p:nvPr/>
        </p:nvSpPr>
        <p:spPr>
          <a:xfrm>
            <a:off x="7357730" y="2211572"/>
            <a:ext cx="3912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Multiple studies show that learning a language can add 10-15% to your salary</a:t>
            </a:r>
          </a:p>
        </p:txBody>
      </p:sp>
    </p:spTree>
    <p:extLst>
      <p:ext uri="{BB962C8B-B14F-4D97-AF65-F5344CB8AC3E}">
        <p14:creationId xmlns:p14="http://schemas.microsoft.com/office/powerpoint/2010/main" val="143551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49B-4774-4F44-B87A-7DD9AA50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" y="365125"/>
            <a:ext cx="11876568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Studying languages can complement science /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0205D-F978-487C-993E-615BAF75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23" y="1801295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NK - Grade 9 in French - studies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english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Lit, maths, further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aths,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french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- applied for maths with a year abroad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LC - Grade 9 GCSE French - early applicant for Oxbridge - applied for computer science - Studies chemistry</a:t>
            </a:r>
            <a:r>
              <a:rPr lang="en-GB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computing, maths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GT - Grade 9 GCSE French - early applicant for medicine - Studies biology, chemistry, maths </a:t>
            </a:r>
            <a:b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868D5-16CC-4681-9C5A-DDD9EA3E017B}"/>
              </a:ext>
            </a:extLst>
          </p:cNvPr>
          <p:cNvSpPr txBox="1"/>
          <p:nvPr/>
        </p:nvSpPr>
        <p:spPr>
          <a:xfrm>
            <a:off x="763772" y="5943600"/>
            <a:ext cx="943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Studies show that the deduction skills learned in languages directly complement maths learning.</a:t>
            </a:r>
          </a:p>
        </p:txBody>
      </p:sp>
    </p:spTree>
    <p:extLst>
      <p:ext uri="{BB962C8B-B14F-4D97-AF65-F5344CB8AC3E}">
        <p14:creationId xmlns:p14="http://schemas.microsoft.com/office/powerpoint/2010/main" val="206795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F27FD040EE847BAFBFA3EF059992D" ma:contentTypeVersion="14" ma:contentTypeDescription="Create a new document." ma:contentTypeScope="" ma:versionID="3ecbd161a5ca61d766c651d1433bb416">
  <xsd:schema xmlns:xsd="http://www.w3.org/2001/XMLSchema" xmlns:xs="http://www.w3.org/2001/XMLSchema" xmlns:p="http://schemas.microsoft.com/office/2006/metadata/properties" xmlns:ns3="e76ccf78-a688-4df0-99d5-285022a7ec6f" xmlns:ns4="91cf9149-1d0b-4559-848d-823a4f19fc54" targetNamespace="http://schemas.microsoft.com/office/2006/metadata/properties" ma:root="true" ma:fieldsID="d478b28c13d78e0ece746a445a777982" ns3:_="" ns4:_="">
    <xsd:import namespace="e76ccf78-a688-4df0-99d5-285022a7ec6f"/>
    <xsd:import namespace="91cf9149-1d0b-4559-848d-823a4f19fc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ccf78-a688-4df0-99d5-285022a7e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f9149-1d0b-4559-848d-823a4f19f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6BE8E-2064-4E4B-814E-90F566580172}">
  <ds:schemaRefs>
    <ds:schemaRef ds:uri="http://purl.org/dc/elements/1.1/"/>
    <ds:schemaRef ds:uri="http://schemas.openxmlformats.org/package/2006/metadata/core-properties"/>
    <ds:schemaRef ds:uri="91cf9149-1d0b-4559-848d-823a4f19fc54"/>
    <ds:schemaRef ds:uri="http://www.w3.org/XML/1998/namespace"/>
    <ds:schemaRef ds:uri="http://purl.org/dc/terms/"/>
    <ds:schemaRef ds:uri="e76ccf78-a688-4df0-99d5-285022a7ec6f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09A53C-054C-4B7D-82FC-D1FE436414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9DFD87-78AD-49F8-BD94-4FA6B9F054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6ccf78-a688-4df0-99d5-285022a7ec6f"/>
    <ds:schemaRef ds:uri="91cf9149-1d0b-4559-848d-823a4f19f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366</Words>
  <Application>Microsoft Office PowerPoint</Application>
  <PresentationFormat>Widescreen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Comic Sans MS</vt:lpstr>
      <vt:lpstr>Times New Roman</vt:lpstr>
      <vt:lpstr>Office Theme</vt:lpstr>
      <vt:lpstr>PowerPoint Presentation</vt:lpstr>
      <vt:lpstr>Consistently strong GCSE results</vt:lpstr>
      <vt:lpstr>KS3 Pathways in MFL – easier to move up</vt:lpstr>
      <vt:lpstr>Learning one language can help you learn many more….. </vt:lpstr>
      <vt:lpstr>Languages are a “facilitating subject”</vt:lpstr>
      <vt:lpstr>Learning another language builds confidence and social skills</vt:lpstr>
      <vt:lpstr>Languages open up job opportunities</vt:lpstr>
      <vt:lpstr>Languages open up job opportunities</vt:lpstr>
      <vt:lpstr>Studying languages can complement science / maths</vt:lpstr>
      <vt:lpstr>Languages set you apart from the crowd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Law</dc:creator>
  <cp:lastModifiedBy>Laura Law</cp:lastModifiedBy>
  <cp:revision>89</cp:revision>
  <dcterms:created xsi:type="dcterms:W3CDTF">2021-07-13T15:58:04Z</dcterms:created>
  <dcterms:modified xsi:type="dcterms:W3CDTF">2023-02-23T22:26:24Z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0x0101003D6F27FD040EE847BAFBFA3EF059992D</vt:lpwstr>
  </property>
</Properties>
</file>