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67.jpg" ContentType="image/jpeg"/>
  <Override PartName="/ppt/media/image73.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8"/>
  </p:notesMasterIdLst>
  <p:handoutMasterIdLst>
    <p:handoutMasterId r:id="rId9"/>
  </p:handoutMasterIdLst>
  <p:sldIdLst>
    <p:sldId id="271" r:id="rId5"/>
    <p:sldId id="266" r:id="rId6"/>
    <p:sldId id="272" r:id="rId7"/>
  </p:sldIdLst>
  <p:sldSz cx="6858000" cy="9144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160" userDrawn="1">
          <p15:clr>
            <a:srgbClr val="A4A3A4"/>
          </p15:clr>
        </p15:guide>
        <p15:guide id="3" orient="horz"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C821"/>
    <a:srgbClr val="F8A224"/>
    <a:srgbClr val="ED802F"/>
    <a:srgbClr val="F49210"/>
    <a:srgbClr val="DE8400"/>
    <a:srgbClr val="D1CC00"/>
    <a:srgbClr val="CCC42E"/>
    <a:srgbClr val="CFE9AD"/>
    <a:srgbClr val="CCCC00"/>
    <a:srgbClr val="191E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35" autoAdjust="0"/>
  </p:normalViewPr>
  <p:slideViewPr>
    <p:cSldViewPr snapToGrid="0" showGuides="1">
      <p:cViewPr varScale="1">
        <p:scale>
          <a:sx n="70" d="100"/>
          <a:sy n="70" d="100"/>
        </p:scale>
        <p:origin x="1923" y="36"/>
      </p:cViewPr>
      <p:guideLst>
        <p:guide pos="2160"/>
        <p:guide orient="horz" pos="2880"/>
      </p:guideLst>
    </p:cSldViewPr>
  </p:slideViewPr>
  <p:notesTextViewPr>
    <p:cViewPr>
      <p:scale>
        <a:sx n="3" d="2"/>
        <a:sy n="3" d="2"/>
      </p:scale>
      <p:origin x="0" y="0"/>
    </p:cViewPr>
  </p:notesTextViewPr>
  <p:notesViewPr>
    <p:cSldViewPr snapToGrid="0" showGuides="1">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7E1F32-670E-42A1-BB79-BE7CF13D3D4C}"/>
              </a:ext>
            </a:extLst>
          </p:cNvPr>
          <p:cNvSpPr>
            <a:spLocks noGrp="1"/>
          </p:cNvSpPr>
          <p:nvPr>
            <p:ph type="hdr" sz="quarter"/>
          </p:nvPr>
        </p:nvSpPr>
        <p:spPr>
          <a:xfrm>
            <a:off x="1" y="0"/>
            <a:ext cx="3076363" cy="513508"/>
          </a:xfrm>
          <a:prstGeom prst="rect">
            <a:avLst/>
          </a:prstGeom>
        </p:spPr>
        <p:txBody>
          <a:bodyPr vert="horz" lIns="94759" tIns="47380" rIns="94759" bIns="4738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7952D9F-355D-4E4D-9520-4A19B2947623}"/>
              </a:ext>
            </a:extLst>
          </p:cNvPr>
          <p:cNvSpPr>
            <a:spLocks noGrp="1"/>
          </p:cNvSpPr>
          <p:nvPr>
            <p:ph type="dt" sz="quarter" idx="1"/>
          </p:nvPr>
        </p:nvSpPr>
        <p:spPr>
          <a:xfrm>
            <a:off x="4021295" y="0"/>
            <a:ext cx="3076363" cy="513508"/>
          </a:xfrm>
          <a:prstGeom prst="rect">
            <a:avLst/>
          </a:prstGeom>
        </p:spPr>
        <p:txBody>
          <a:bodyPr vert="horz" lIns="94759" tIns="47380" rIns="94759" bIns="47380" rtlCol="0"/>
          <a:lstStyle>
            <a:lvl1pPr algn="r">
              <a:defRPr sz="1200"/>
            </a:lvl1pPr>
          </a:lstStyle>
          <a:p>
            <a:fld id="{2323F10A-5BE5-4EE5-83A9-FC7FBAB5AC38}" type="datetimeFigureOut">
              <a:rPr lang="en-US" smtClean="0"/>
              <a:t>9/4/2022</a:t>
            </a:fld>
            <a:endParaRPr lang="en-US" dirty="0"/>
          </a:p>
        </p:txBody>
      </p:sp>
      <p:sp>
        <p:nvSpPr>
          <p:cNvPr id="4" name="Footer Placeholder 3">
            <a:extLst>
              <a:ext uri="{FF2B5EF4-FFF2-40B4-BE49-F238E27FC236}">
                <a16:creationId xmlns:a16="http://schemas.microsoft.com/office/drawing/2014/main" id="{9C1D824E-CABD-4018-B1C4-F54DF49C3C83}"/>
              </a:ext>
            </a:extLst>
          </p:cNvPr>
          <p:cNvSpPr>
            <a:spLocks noGrp="1"/>
          </p:cNvSpPr>
          <p:nvPr>
            <p:ph type="ftr" sz="quarter" idx="2"/>
          </p:nvPr>
        </p:nvSpPr>
        <p:spPr>
          <a:xfrm>
            <a:off x="1" y="9721106"/>
            <a:ext cx="3076363" cy="513507"/>
          </a:xfrm>
          <a:prstGeom prst="rect">
            <a:avLst/>
          </a:prstGeom>
        </p:spPr>
        <p:txBody>
          <a:bodyPr vert="horz" lIns="94759" tIns="47380" rIns="94759" bIns="4738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8D1F29-09CA-482E-8686-EEE88BB73D4D}"/>
              </a:ext>
            </a:extLst>
          </p:cNvPr>
          <p:cNvSpPr>
            <a:spLocks noGrp="1"/>
          </p:cNvSpPr>
          <p:nvPr>
            <p:ph type="sldNum" sz="quarter" idx="3"/>
          </p:nvPr>
        </p:nvSpPr>
        <p:spPr>
          <a:xfrm>
            <a:off x="4021295" y="9721106"/>
            <a:ext cx="3076363" cy="513507"/>
          </a:xfrm>
          <a:prstGeom prst="rect">
            <a:avLst/>
          </a:prstGeom>
        </p:spPr>
        <p:txBody>
          <a:bodyPr vert="horz" lIns="94759" tIns="47380" rIns="94759" bIns="47380" rtlCol="0" anchor="b"/>
          <a:lstStyle>
            <a:lvl1pPr algn="r">
              <a:defRPr sz="1200"/>
            </a:lvl1pPr>
          </a:lstStyle>
          <a:p>
            <a:fld id="{8869D12F-E8AC-48C0-8B1F-BD566648D8E6}" type="slidenum">
              <a:rPr lang="en-US" smtClean="0"/>
              <a:t>‹#›</a:t>
            </a:fld>
            <a:endParaRPr lang="en-US" dirty="0"/>
          </a:p>
        </p:txBody>
      </p:sp>
    </p:spTree>
    <p:extLst>
      <p:ext uri="{BB962C8B-B14F-4D97-AF65-F5344CB8AC3E}">
        <p14:creationId xmlns:p14="http://schemas.microsoft.com/office/powerpoint/2010/main" val="2794654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4759" tIns="47380" rIns="94759" bIns="47380" rtlCol="0"/>
          <a:lstStyle>
            <a:lvl1pPr algn="l">
              <a:defRPr sz="1200"/>
            </a:lvl1pPr>
          </a:lstStyle>
          <a:p>
            <a:endParaRPr lang="en-US" noProof="0" dirty="0"/>
          </a:p>
        </p:txBody>
      </p:sp>
      <p:sp>
        <p:nvSpPr>
          <p:cNvPr id="3" name="Date Placeholder 2"/>
          <p:cNvSpPr>
            <a:spLocks noGrp="1"/>
          </p:cNvSpPr>
          <p:nvPr>
            <p:ph type="dt" idx="1"/>
          </p:nvPr>
        </p:nvSpPr>
        <p:spPr>
          <a:xfrm>
            <a:off x="4021295" y="0"/>
            <a:ext cx="3076363" cy="513508"/>
          </a:xfrm>
          <a:prstGeom prst="rect">
            <a:avLst/>
          </a:prstGeom>
        </p:spPr>
        <p:txBody>
          <a:bodyPr vert="horz" lIns="94759" tIns="47380" rIns="94759" bIns="47380" rtlCol="0"/>
          <a:lstStyle>
            <a:lvl1pPr algn="r">
              <a:defRPr sz="1200"/>
            </a:lvl1pPr>
          </a:lstStyle>
          <a:p>
            <a:fld id="{56727D22-D115-4CF2-BE84-ED8A12B36F7E}" type="datetimeFigureOut">
              <a:rPr lang="en-US" noProof="0" smtClean="0"/>
              <a:t>9/4/2022</a:t>
            </a:fld>
            <a:endParaRPr lang="en-US" noProof="0" dirty="0"/>
          </a:p>
        </p:txBody>
      </p:sp>
      <p:sp>
        <p:nvSpPr>
          <p:cNvPr id="4" name="Slide Image Placeholder 3"/>
          <p:cNvSpPr>
            <a:spLocks noGrp="1" noRot="1" noChangeAspect="1"/>
          </p:cNvSpPr>
          <p:nvPr>
            <p:ph type="sldImg" idx="2"/>
          </p:nvPr>
        </p:nvSpPr>
        <p:spPr>
          <a:xfrm>
            <a:off x="2254250" y="1279525"/>
            <a:ext cx="2590800" cy="3452813"/>
          </a:xfrm>
          <a:prstGeom prst="rect">
            <a:avLst/>
          </a:prstGeom>
          <a:noFill/>
          <a:ln w="12700">
            <a:solidFill>
              <a:prstClr val="black"/>
            </a:solidFill>
          </a:ln>
        </p:spPr>
        <p:txBody>
          <a:bodyPr vert="horz" lIns="94759" tIns="47380" rIns="94759" bIns="47380" rtlCol="0" anchor="ctr"/>
          <a:lstStyle/>
          <a:p>
            <a:endParaRPr lang="en-US" noProof="0" dirty="0"/>
          </a:p>
        </p:txBody>
      </p:sp>
      <p:sp>
        <p:nvSpPr>
          <p:cNvPr id="5" name="Notes Placeholder 4"/>
          <p:cNvSpPr>
            <a:spLocks noGrp="1"/>
          </p:cNvSpPr>
          <p:nvPr>
            <p:ph type="body" sz="quarter" idx="3"/>
          </p:nvPr>
        </p:nvSpPr>
        <p:spPr>
          <a:xfrm>
            <a:off x="709931" y="4925408"/>
            <a:ext cx="5679440" cy="4029879"/>
          </a:xfrm>
          <a:prstGeom prst="rect">
            <a:avLst/>
          </a:prstGeom>
        </p:spPr>
        <p:txBody>
          <a:bodyPr vert="horz" lIns="94759" tIns="47380" rIns="94759" bIns="4738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721106"/>
            <a:ext cx="3076363" cy="513507"/>
          </a:xfrm>
          <a:prstGeom prst="rect">
            <a:avLst/>
          </a:prstGeom>
        </p:spPr>
        <p:txBody>
          <a:bodyPr vert="horz" lIns="94759" tIns="47380" rIns="94759" bIns="4738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4021295" y="9721106"/>
            <a:ext cx="3076363" cy="513507"/>
          </a:xfrm>
          <a:prstGeom prst="rect">
            <a:avLst/>
          </a:prstGeom>
        </p:spPr>
        <p:txBody>
          <a:bodyPr vert="horz" lIns="94759" tIns="47380" rIns="94759" bIns="47380" rtlCol="0" anchor="b"/>
          <a:lstStyle>
            <a:lvl1pPr algn="r">
              <a:defRPr sz="1200"/>
            </a:lvl1pPr>
          </a:lstStyle>
          <a:p>
            <a:fld id="{C8136092-2EDF-47BF-99B1-B87430F95B70}" type="slidenum">
              <a:rPr lang="en-US" noProof="0" smtClean="0"/>
              <a:t>‹#›</a:t>
            </a:fld>
            <a:endParaRPr lang="en-US" noProof="0" dirty="0"/>
          </a:p>
        </p:txBody>
      </p:sp>
    </p:spTree>
    <p:extLst>
      <p:ext uri="{BB962C8B-B14F-4D97-AF65-F5344CB8AC3E}">
        <p14:creationId xmlns:p14="http://schemas.microsoft.com/office/powerpoint/2010/main" val="3603056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36092-2EDF-47BF-99B1-B87430F95B70}" type="slidenum">
              <a:rPr lang="en-US" smtClean="0"/>
              <a:t>1</a:t>
            </a:fld>
            <a:endParaRPr lang="en-US" dirty="0"/>
          </a:p>
        </p:txBody>
      </p:sp>
    </p:spTree>
    <p:extLst>
      <p:ext uri="{BB962C8B-B14F-4D97-AF65-F5344CB8AC3E}">
        <p14:creationId xmlns:p14="http://schemas.microsoft.com/office/powerpoint/2010/main" val="2253496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36092-2EDF-47BF-99B1-B87430F95B70}" type="slidenum">
              <a:rPr lang="en-US" smtClean="0"/>
              <a:t>2</a:t>
            </a:fld>
            <a:endParaRPr lang="en-US" dirty="0"/>
          </a:p>
        </p:txBody>
      </p:sp>
    </p:spTree>
    <p:extLst>
      <p:ext uri="{BB962C8B-B14F-4D97-AF65-F5344CB8AC3E}">
        <p14:creationId xmlns:p14="http://schemas.microsoft.com/office/powerpoint/2010/main" val="338740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36092-2EDF-47BF-99B1-B87430F95B70}" type="slidenum">
              <a:rPr lang="en-US" smtClean="0"/>
              <a:t>3</a:t>
            </a:fld>
            <a:endParaRPr lang="en-US" dirty="0"/>
          </a:p>
        </p:txBody>
      </p:sp>
    </p:spTree>
    <p:extLst>
      <p:ext uri="{BB962C8B-B14F-4D97-AF65-F5344CB8AC3E}">
        <p14:creationId xmlns:p14="http://schemas.microsoft.com/office/powerpoint/2010/main" val="3268957219"/>
      </p:ext>
    </p:extLst>
  </p:cSld>
  <p:clrMapOvr>
    <a:masterClrMapping/>
  </p:clrMapOvr>
</p:notes>
</file>

<file path=ppt/slideLayouts/_rels/slideLayout1.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svg"/><Relationship Id="rId39" Type="http://schemas.openxmlformats.org/officeDocument/2006/relationships/image" Target="../media/image38.png"/><Relationship Id="rId21" Type="http://schemas.openxmlformats.org/officeDocument/2006/relationships/image" Target="../media/image20.png"/><Relationship Id="rId34" Type="http://schemas.openxmlformats.org/officeDocument/2006/relationships/image" Target="../media/image33.svg"/><Relationship Id="rId42" Type="http://schemas.openxmlformats.org/officeDocument/2006/relationships/image" Target="../media/image41.svg"/><Relationship Id="rId47" Type="http://schemas.openxmlformats.org/officeDocument/2006/relationships/image" Target="../media/image46.png"/><Relationship Id="rId7" Type="http://schemas.openxmlformats.org/officeDocument/2006/relationships/image" Target="../media/image6.svg"/><Relationship Id="rId2" Type="http://schemas.openxmlformats.org/officeDocument/2006/relationships/image" Target="../media/image1.png"/><Relationship Id="rId16" Type="http://schemas.openxmlformats.org/officeDocument/2006/relationships/image" Target="../media/image15.png"/><Relationship Id="rId29"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svg"/><Relationship Id="rId32" Type="http://schemas.openxmlformats.org/officeDocument/2006/relationships/image" Target="../media/image31.svg"/><Relationship Id="rId37" Type="http://schemas.openxmlformats.org/officeDocument/2006/relationships/image" Target="../media/image36.png"/><Relationship Id="rId40" Type="http://schemas.openxmlformats.org/officeDocument/2006/relationships/image" Target="../media/image39.svg"/><Relationship Id="rId45" Type="http://schemas.openxmlformats.org/officeDocument/2006/relationships/image" Target="../media/image44.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png"/><Relationship Id="rId28" Type="http://schemas.openxmlformats.org/officeDocument/2006/relationships/image" Target="../media/image27.svg"/><Relationship Id="rId36" Type="http://schemas.openxmlformats.org/officeDocument/2006/relationships/image" Target="../media/image35.svg"/><Relationship Id="rId10" Type="http://schemas.openxmlformats.org/officeDocument/2006/relationships/image" Target="../media/image9.png"/><Relationship Id="rId19" Type="http://schemas.openxmlformats.org/officeDocument/2006/relationships/image" Target="../media/image18.svg"/><Relationship Id="rId31" Type="http://schemas.openxmlformats.org/officeDocument/2006/relationships/image" Target="../media/image30.png"/><Relationship Id="rId44" Type="http://schemas.openxmlformats.org/officeDocument/2006/relationships/image" Target="../media/image43.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svg"/><Relationship Id="rId27" Type="http://schemas.openxmlformats.org/officeDocument/2006/relationships/image" Target="../media/image26.png"/><Relationship Id="rId30" Type="http://schemas.openxmlformats.org/officeDocument/2006/relationships/image" Target="../media/image29.svg"/><Relationship Id="rId35"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image" Target="../media/image47.svg"/><Relationship Id="rId8" Type="http://schemas.openxmlformats.org/officeDocument/2006/relationships/image" Target="../media/image7.png"/><Relationship Id="rId3" Type="http://schemas.openxmlformats.org/officeDocument/2006/relationships/image" Target="../media/image2.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svg"/><Relationship Id="rId46" Type="http://schemas.openxmlformats.org/officeDocument/2006/relationships/image" Target="../media/image45.svg"/><Relationship Id="rId20" Type="http://schemas.openxmlformats.org/officeDocument/2006/relationships/image" Target="../media/image19.png"/><Relationship Id="rId41" Type="http://schemas.openxmlformats.org/officeDocument/2006/relationships/image" Target="../media/image4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F799AA8-8B5E-4CF5-9975-99FDD726FFD3}"/>
              </a:ext>
            </a:extLst>
          </p:cNvPr>
          <p:cNvGrpSpPr/>
          <p:nvPr userDrawn="1"/>
        </p:nvGrpSpPr>
        <p:grpSpPr>
          <a:xfrm>
            <a:off x="1999692" y="0"/>
            <a:ext cx="2858616" cy="9144000"/>
            <a:chOff x="2157768" y="0"/>
            <a:chExt cx="2858616" cy="9144000"/>
          </a:xfrm>
        </p:grpSpPr>
        <p:pic>
          <p:nvPicPr>
            <p:cNvPr id="3" name="Graphic 2">
              <a:extLst>
                <a:ext uri="{FF2B5EF4-FFF2-40B4-BE49-F238E27FC236}">
                  <a16:creationId xmlns:a16="http://schemas.microsoft.com/office/drawing/2014/main" id="{4C5FBD76-8904-4E42-AE88-D512DA7052DA}"/>
                </a:ext>
              </a:extLst>
            </p:cNvPr>
            <p:cNvPicPr preferRelativeResize="0">
              <a:picLocks/>
            </p:cNvPicPr>
            <p:nvPr userDrawn="1"/>
          </p:nvPicPr>
          <p:blipFill>
            <a:blip r:embed="rId2">
              <a:extLst>
                <a:ext uri="{96DAC541-7B7A-43D3-8B79-37D633B846F1}">
                  <asvg:svgBlip xmlns:asvg="http://schemas.microsoft.com/office/drawing/2016/SVG/main" r:embed="rId3"/>
                </a:ext>
              </a:extLst>
            </a:blip>
            <a:stretch>
              <a:fillRect/>
            </a:stretch>
          </p:blipFill>
          <p:spPr>
            <a:xfrm>
              <a:off x="2157984" y="0"/>
              <a:ext cx="2858400" cy="2122490"/>
            </a:xfrm>
            <a:prstGeom prst="rect">
              <a:avLst/>
            </a:prstGeom>
          </p:spPr>
        </p:pic>
        <p:pic>
          <p:nvPicPr>
            <p:cNvPr id="4" name="Graphic 3">
              <a:extLst>
                <a:ext uri="{FF2B5EF4-FFF2-40B4-BE49-F238E27FC236}">
                  <a16:creationId xmlns:a16="http://schemas.microsoft.com/office/drawing/2014/main" id="{AA3BC40D-C194-4EEE-8E69-4ED4ECFDEBE8}"/>
                </a:ext>
              </a:extLst>
            </p:cNvPr>
            <p:cNvPicPr preferRelativeResize="0">
              <a:picLocks/>
            </p:cNvPicPr>
            <p:nvPr userDrawn="1"/>
          </p:nvPicPr>
          <p:blipFill>
            <a:blip r:embed="rId4">
              <a:extLst>
                <a:ext uri="{96DAC541-7B7A-43D3-8B79-37D633B846F1}">
                  <asvg:svgBlip xmlns:asvg="http://schemas.microsoft.com/office/drawing/2016/SVG/main" r:embed="rId5"/>
                </a:ext>
              </a:extLst>
            </a:blip>
            <a:stretch>
              <a:fillRect/>
            </a:stretch>
          </p:blipFill>
          <p:spPr>
            <a:xfrm>
              <a:off x="2157984" y="1992793"/>
              <a:ext cx="2858400" cy="1598400"/>
            </a:xfrm>
            <a:prstGeom prst="rect">
              <a:avLst/>
            </a:prstGeom>
          </p:spPr>
        </p:pic>
        <p:pic>
          <p:nvPicPr>
            <p:cNvPr id="6" name="Graphic 5">
              <a:extLst>
                <a:ext uri="{FF2B5EF4-FFF2-40B4-BE49-F238E27FC236}">
                  <a16:creationId xmlns:a16="http://schemas.microsoft.com/office/drawing/2014/main" id="{CD689866-F1C0-4715-81BF-9196A55EDE9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57768" y="3434239"/>
              <a:ext cx="2854286" cy="1598400"/>
            </a:xfrm>
            <a:prstGeom prst="rect">
              <a:avLst/>
            </a:prstGeom>
          </p:spPr>
        </p:pic>
        <p:pic>
          <p:nvPicPr>
            <p:cNvPr id="61" name="Graphic 60">
              <a:extLst>
                <a:ext uri="{FF2B5EF4-FFF2-40B4-BE49-F238E27FC236}">
                  <a16:creationId xmlns:a16="http://schemas.microsoft.com/office/drawing/2014/main" id="{DF44A126-1FEE-452F-85E5-3E973F14245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57984" y="4873949"/>
              <a:ext cx="2854286" cy="1598400"/>
            </a:xfrm>
            <a:prstGeom prst="rect">
              <a:avLst/>
            </a:prstGeom>
          </p:spPr>
        </p:pic>
        <p:pic>
          <p:nvPicPr>
            <p:cNvPr id="62" name="Graphic 61">
              <a:extLst>
                <a:ext uri="{FF2B5EF4-FFF2-40B4-BE49-F238E27FC236}">
                  <a16:creationId xmlns:a16="http://schemas.microsoft.com/office/drawing/2014/main" id="{9F5B1665-7823-4B65-9CA6-373B04C106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58200" y="6316234"/>
              <a:ext cx="2854286" cy="1598400"/>
            </a:xfrm>
            <a:prstGeom prst="rect">
              <a:avLst/>
            </a:prstGeom>
          </p:spPr>
        </p:pic>
        <p:pic>
          <p:nvPicPr>
            <p:cNvPr id="11" name="Graphic 10">
              <a:extLst>
                <a:ext uri="{FF2B5EF4-FFF2-40B4-BE49-F238E27FC236}">
                  <a16:creationId xmlns:a16="http://schemas.microsoft.com/office/drawing/2014/main" id="{6516D51E-C5EF-493C-A49F-FA5A03131D58}"/>
                </a:ext>
              </a:extLst>
            </p:cNvPr>
            <p:cNvPicPr preferRelativeResize="0">
              <a:picLocks/>
            </p:cNvPicPr>
            <p:nvPr userDrawn="1"/>
          </p:nvPicPr>
          <p:blipFill>
            <a:blip r:embed="rId6">
              <a:extLst>
                <a:ext uri="{96DAC541-7B7A-43D3-8B79-37D633B846F1}">
                  <asvg:svgBlip xmlns:asvg="http://schemas.microsoft.com/office/drawing/2016/SVG/main" r:embed="rId7"/>
                </a:ext>
              </a:extLst>
            </a:blip>
            <a:stretch>
              <a:fillRect/>
            </a:stretch>
          </p:blipFill>
          <p:spPr>
            <a:xfrm>
              <a:off x="3428568" y="7830000"/>
              <a:ext cx="1587600" cy="1314000"/>
            </a:xfrm>
            <a:prstGeom prst="rect">
              <a:avLst/>
            </a:prstGeom>
          </p:spPr>
        </p:pic>
      </p:grpSp>
      <p:pic>
        <p:nvPicPr>
          <p:cNvPr id="15" name="Graphic 14">
            <a:extLst>
              <a:ext uri="{FF2B5EF4-FFF2-40B4-BE49-F238E27FC236}">
                <a16:creationId xmlns:a16="http://schemas.microsoft.com/office/drawing/2014/main" id="{F6C46E00-3822-4C50-9645-1D8C321873EB}"/>
              </a:ext>
            </a:extLst>
          </p:cNvPr>
          <p:cNvPicPr preferRelativeResize="0">
            <a:picLocks/>
          </p:cNvPicPr>
          <p:nvPr userDrawn="1"/>
        </p:nvPicPr>
        <p:blipFill>
          <a:blip r:embed="rId8">
            <a:extLst>
              <a:ext uri="{96DAC541-7B7A-43D3-8B79-37D633B846F1}">
                <asvg:svgBlip xmlns:asvg="http://schemas.microsoft.com/office/drawing/2016/SVG/main" r:embed="rId9"/>
              </a:ext>
            </a:extLst>
          </a:blip>
          <a:stretch>
            <a:fillRect/>
          </a:stretch>
        </p:blipFill>
        <p:spPr>
          <a:xfrm>
            <a:off x="2048635" y="-1"/>
            <a:ext cx="2757600" cy="2061999"/>
          </a:xfrm>
          <a:prstGeom prst="rect">
            <a:avLst/>
          </a:prstGeom>
        </p:spPr>
      </p:pic>
      <p:pic>
        <p:nvPicPr>
          <p:cNvPr id="23" name="Graphic 22">
            <a:extLst>
              <a:ext uri="{FF2B5EF4-FFF2-40B4-BE49-F238E27FC236}">
                <a16:creationId xmlns:a16="http://schemas.microsoft.com/office/drawing/2014/main" id="{806B0370-83C6-482C-A9C3-4659AB1E3CF0}"/>
              </a:ext>
            </a:extLst>
          </p:cNvPr>
          <p:cNvPicPr preferRelativeResize="0">
            <a:picLocks/>
          </p:cNvPicPr>
          <p:nvPr userDrawn="1"/>
        </p:nvPicPr>
        <p:blipFill>
          <a:blip r:embed="rId10">
            <a:extLst>
              <a:ext uri="{96DAC541-7B7A-43D3-8B79-37D633B846F1}">
                <asvg:svgBlip xmlns:asvg="http://schemas.microsoft.com/office/drawing/2016/SVG/main" r:embed="rId11"/>
              </a:ext>
            </a:extLst>
          </a:blip>
          <a:stretch>
            <a:fillRect/>
          </a:stretch>
        </p:blipFill>
        <p:spPr>
          <a:xfrm>
            <a:off x="2048635" y="2036065"/>
            <a:ext cx="2757600" cy="1498569"/>
          </a:xfrm>
          <a:prstGeom prst="rect">
            <a:avLst/>
          </a:prstGeom>
        </p:spPr>
      </p:pic>
      <p:pic>
        <p:nvPicPr>
          <p:cNvPr id="35" name="Graphic 34">
            <a:extLst>
              <a:ext uri="{FF2B5EF4-FFF2-40B4-BE49-F238E27FC236}">
                <a16:creationId xmlns:a16="http://schemas.microsoft.com/office/drawing/2014/main" id="{BC672D68-3DAD-4B79-95BD-57D7C75F60A1}"/>
              </a:ext>
            </a:extLst>
          </p:cNvPr>
          <p:cNvPicPr preferRelativeResize="0">
            <a:picLocks/>
          </p:cNvPicPr>
          <p:nvPr userDrawn="1"/>
        </p:nvPicPr>
        <p:blipFill>
          <a:blip r:embed="rId12">
            <a:extLst>
              <a:ext uri="{96DAC541-7B7A-43D3-8B79-37D633B846F1}">
                <asvg:svgBlip xmlns:asvg="http://schemas.microsoft.com/office/drawing/2016/SVG/main" r:embed="rId13"/>
              </a:ext>
            </a:extLst>
          </a:blip>
          <a:stretch>
            <a:fillRect/>
          </a:stretch>
        </p:blipFill>
        <p:spPr>
          <a:xfrm>
            <a:off x="2048635" y="3477556"/>
            <a:ext cx="2757600" cy="1497600"/>
          </a:xfrm>
          <a:prstGeom prst="rect">
            <a:avLst/>
          </a:prstGeom>
        </p:spPr>
      </p:pic>
      <p:pic>
        <p:nvPicPr>
          <p:cNvPr id="58" name="Graphic 57">
            <a:extLst>
              <a:ext uri="{FF2B5EF4-FFF2-40B4-BE49-F238E27FC236}">
                <a16:creationId xmlns:a16="http://schemas.microsoft.com/office/drawing/2014/main" id="{B8180608-A80A-409D-B02A-35C4F9DB1EC4}"/>
              </a:ext>
            </a:extLst>
          </p:cNvPr>
          <p:cNvPicPr preferRelativeResize="0">
            <a:picLocks/>
          </p:cNvPicPr>
          <p:nvPr userDrawn="1"/>
        </p:nvPicPr>
        <p:blipFill>
          <a:blip r:embed="rId14">
            <a:extLst>
              <a:ext uri="{96DAC541-7B7A-43D3-8B79-37D633B846F1}">
                <asvg:svgBlip xmlns:asvg="http://schemas.microsoft.com/office/drawing/2016/SVG/main" r:embed="rId15"/>
              </a:ext>
            </a:extLst>
          </a:blip>
          <a:stretch>
            <a:fillRect/>
          </a:stretch>
        </p:blipFill>
        <p:spPr>
          <a:xfrm>
            <a:off x="2048635" y="4915656"/>
            <a:ext cx="2757600" cy="1497600"/>
          </a:xfrm>
          <a:prstGeom prst="rect">
            <a:avLst/>
          </a:prstGeom>
        </p:spPr>
      </p:pic>
      <p:pic>
        <p:nvPicPr>
          <p:cNvPr id="71" name="Graphic 70">
            <a:extLst>
              <a:ext uri="{FF2B5EF4-FFF2-40B4-BE49-F238E27FC236}">
                <a16:creationId xmlns:a16="http://schemas.microsoft.com/office/drawing/2014/main" id="{0FF81C97-DE5D-4DFC-83AA-6F65EC3EB8F1}"/>
              </a:ext>
            </a:extLst>
          </p:cNvPr>
          <p:cNvPicPr preferRelativeResize="0">
            <a:picLocks/>
          </p:cNvPicPr>
          <p:nvPr userDrawn="1"/>
        </p:nvPicPr>
        <p:blipFill>
          <a:blip r:embed="rId16">
            <a:extLst>
              <a:ext uri="{96DAC541-7B7A-43D3-8B79-37D633B846F1}">
                <asvg:svgBlip xmlns:asvg="http://schemas.microsoft.com/office/drawing/2016/SVG/main" r:embed="rId17"/>
              </a:ext>
            </a:extLst>
          </a:blip>
          <a:stretch>
            <a:fillRect/>
          </a:stretch>
        </p:blipFill>
        <p:spPr>
          <a:xfrm>
            <a:off x="2048635" y="6365084"/>
            <a:ext cx="2757600" cy="1497600"/>
          </a:xfrm>
          <a:prstGeom prst="rect">
            <a:avLst/>
          </a:prstGeom>
        </p:spPr>
      </p:pic>
      <p:pic>
        <p:nvPicPr>
          <p:cNvPr id="90" name="Graphic 89">
            <a:extLst>
              <a:ext uri="{FF2B5EF4-FFF2-40B4-BE49-F238E27FC236}">
                <a16:creationId xmlns:a16="http://schemas.microsoft.com/office/drawing/2014/main" id="{C1A8DC0F-B0F0-4E15-9642-9FC080079EC4}"/>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3320892" y="7829986"/>
            <a:ext cx="1486800" cy="1308892"/>
          </a:xfrm>
          <a:prstGeom prst="rect">
            <a:avLst/>
          </a:prstGeom>
        </p:spPr>
      </p:pic>
      <p:pic>
        <p:nvPicPr>
          <p:cNvPr id="95" name="Picture 94" descr="A close up of a logo&#10;&#10;Description generated with very high confidence">
            <a:extLst>
              <a:ext uri="{FF2B5EF4-FFF2-40B4-BE49-F238E27FC236}">
                <a16:creationId xmlns:a16="http://schemas.microsoft.com/office/drawing/2014/main" id="{46BADA27-1431-44DB-AE87-0052CCA4FACD}"/>
              </a:ext>
            </a:extLst>
          </p:cNvPr>
          <p:cNvPicPr preferRelativeResize="0">
            <a:picLocks/>
          </p:cNvPicPr>
          <p:nvPr userDrawn="1"/>
        </p:nvPicPr>
        <p:blipFill>
          <a:blip r:embed="rId20"/>
          <a:stretch>
            <a:fillRect/>
          </a:stretch>
        </p:blipFill>
        <p:spPr>
          <a:xfrm>
            <a:off x="2429739" y="936065"/>
            <a:ext cx="1416113" cy="1397770"/>
          </a:xfrm>
          <a:prstGeom prst="rect">
            <a:avLst/>
          </a:prstGeom>
        </p:spPr>
      </p:pic>
      <p:sp>
        <p:nvSpPr>
          <p:cNvPr id="96" name="Picture Placeholder 73">
            <a:extLst>
              <a:ext uri="{FF2B5EF4-FFF2-40B4-BE49-F238E27FC236}">
                <a16:creationId xmlns:a16="http://schemas.microsoft.com/office/drawing/2014/main" id="{F2FA5F01-5003-4089-BB04-B5F22F240915}"/>
              </a:ext>
            </a:extLst>
          </p:cNvPr>
          <p:cNvSpPr>
            <a:spLocks noGrp="1"/>
          </p:cNvSpPr>
          <p:nvPr>
            <p:ph type="pic" sz="quarter" idx="20"/>
          </p:nvPr>
        </p:nvSpPr>
        <p:spPr>
          <a:xfrm>
            <a:off x="2425631" y="918966"/>
            <a:ext cx="813600" cy="813600"/>
          </a:xfrm>
          <a:prstGeom prst="ellipse">
            <a:avLst/>
          </a:prstGeom>
          <a:solidFill>
            <a:schemeClr val="tx1"/>
          </a:solidFill>
        </p:spPr>
        <p:txBody>
          <a:bodyPr anchor="ctr" anchorCtr="0">
            <a:normAutofit/>
          </a:bodyPr>
          <a:lstStyle>
            <a:lvl1pPr marL="0" indent="0" algn="ctr">
              <a:buNone/>
              <a:defRPr sz="900">
                <a:solidFill>
                  <a:schemeClr val="bg1"/>
                </a:solidFill>
              </a:defRPr>
            </a:lvl1pPr>
          </a:lstStyle>
          <a:p>
            <a:r>
              <a:rPr lang="en-US"/>
              <a:t>Click icon to add picture</a:t>
            </a:r>
            <a:endParaRPr lang="ru-RU" dirty="0"/>
          </a:p>
        </p:txBody>
      </p:sp>
      <p:pic>
        <p:nvPicPr>
          <p:cNvPr id="97" name="Picture 96" descr="A close up of a logo&#10;&#10;Description generated with very high confidence">
            <a:extLst>
              <a:ext uri="{FF2B5EF4-FFF2-40B4-BE49-F238E27FC236}">
                <a16:creationId xmlns:a16="http://schemas.microsoft.com/office/drawing/2014/main" id="{3403E16F-BF67-4BC6-938B-B540E81E3B9A}"/>
              </a:ext>
            </a:extLst>
          </p:cNvPr>
          <p:cNvPicPr preferRelativeResize="0">
            <a:picLocks/>
          </p:cNvPicPr>
          <p:nvPr userDrawn="1"/>
        </p:nvPicPr>
        <p:blipFill>
          <a:blip r:embed="rId20"/>
          <a:stretch>
            <a:fillRect/>
          </a:stretch>
        </p:blipFill>
        <p:spPr>
          <a:xfrm>
            <a:off x="2437955" y="2405424"/>
            <a:ext cx="1416113" cy="1397770"/>
          </a:xfrm>
          <a:prstGeom prst="rect">
            <a:avLst/>
          </a:prstGeom>
        </p:spPr>
      </p:pic>
      <p:sp>
        <p:nvSpPr>
          <p:cNvPr id="98" name="Picture Placeholder 73">
            <a:extLst>
              <a:ext uri="{FF2B5EF4-FFF2-40B4-BE49-F238E27FC236}">
                <a16:creationId xmlns:a16="http://schemas.microsoft.com/office/drawing/2014/main" id="{8ADA19E5-32D4-4E60-A2D3-18859AF0950E}"/>
              </a:ext>
            </a:extLst>
          </p:cNvPr>
          <p:cNvSpPr>
            <a:spLocks noGrp="1"/>
          </p:cNvSpPr>
          <p:nvPr>
            <p:ph type="pic" sz="quarter" idx="21"/>
          </p:nvPr>
        </p:nvSpPr>
        <p:spPr>
          <a:xfrm>
            <a:off x="2425631" y="2388325"/>
            <a:ext cx="813600" cy="813600"/>
          </a:xfrm>
          <a:prstGeom prst="ellipse">
            <a:avLst/>
          </a:prstGeom>
          <a:solidFill>
            <a:schemeClr val="tx1"/>
          </a:solidFill>
        </p:spPr>
        <p:txBody>
          <a:bodyPr anchor="ctr" anchorCtr="0">
            <a:normAutofit/>
          </a:bodyPr>
          <a:lstStyle>
            <a:lvl1pPr marL="0" indent="0" algn="ctr">
              <a:buNone/>
              <a:defRPr sz="900">
                <a:solidFill>
                  <a:schemeClr val="bg1"/>
                </a:solidFill>
              </a:defRPr>
            </a:lvl1pPr>
          </a:lstStyle>
          <a:p>
            <a:r>
              <a:rPr lang="en-US"/>
              <a:t>Click icon to add picture</a:t>
            </a:r>
            <a:endParaRPr lang="ru-RU" dirty="0"/>
          </a:p>
        </p:txBody>
      </p:sp>
      <p:pic>
        <p:nvPicPr>
          <p:cNvPr id="101" name="Picture 100" descr="A close up of a logo&#10;&#10;Description generated with very high confidence">
            <a:extLst>
              <a:ext uri="{FF2B5EF4-FFF2-40B4-BE49-F238E27FC236}">
                <a16:creationId xmlns:a16="http://schemas.microsoft.com/office/drawing/2014/main" id="{DA395262-84CF-4F06-A46D-2E49E941DE7D}"/>
              </a:ext>
            </a:extLst>
          </p:cNvPr>
          <p:cNvPicPr preferRelativeResize="0">
            <a:picLocks/>
          </p:cNvPicPr>
          <p:nvPr userDrawn="1"/>
        </p:nvPicPr>
        <p:blipFill>
          <a:blip r:embed="rId20"/>
          <a:stretch>
            <a:fillRect/>
          </a:stretch>
        </p:blipFill>
        <p:spPr>
          <a:xfrm>
            <a:off x="2434351" y="3848851"/>
            <a:ext cx="1416113" cy="1397770"/>
          </a:xfrm>
          <a:prstGeom prst="rect">
            <a:avLst/>
          </a:prstGeom>
        </p:spPr>
      </p:pic>
      <p:sp>
        <p:nvSpPr>
          <p:cNvPr id="102" name="Picture Placeholder 73">
            <a:extLst>
              <a:ext uri="{FF2B5EF4-FFF2-40B4-BE49-F238E27FC236}">
                <a16:creationId xmlns:a16="http://schemas.microsoft.com/office/drawing/2014/main" id="{ECB2E69E-31AD-4FD8-9097-58BA78C1FD4A}"/>
              </a:ext>
            </a:extLst>
          </p:cNvPr>
          <p:cNvSpPr>
            <a:spLocks noGrp="1"/>
          </p:cNvSpPr>
          <p:nvPr>
            <p:ph type="pic" sz="quarter" idx="23"/>
          </p:nvPr>
        </p:nvSpPr>
        <p:spPr>
          <a:xfrm>
            <a:off x="2425631" y="3831752"/>
            <a:ext cx="813600" cy="813600"/>
          </a:xfrm>
          <a:prstGeom prst="ellipse">
            <a:avLst/>
          </a:prstGeom>
          <a:solidFill>
            <a:schemeClr val="tx1"/>
          </a:solidFill>
        </p:spPr>
        <p:txBody>
          <a:bodyPr anchor="ctr" anchorCtr="0">
            <a:normAutofit/>
          </a:bodyPr>
          <a:lstStyle>
            <a:lvl1pPr marL="0" indent="0" algn="ctr">
              <a:buNone/>
              <a:defRPr sz="900">
                <a:solidFill>
                  <a:schemeClr val="bg1"/>
                </a:solidFill>
              </a:defRPr>
            </a:lvl1pPr>
          </a:lstStyle>
          <a:p>
            <a:r>
              <a:rPr lang="en-US"/>
              <a:t>Click icon to add picture</a:t>
            </a:r>
            <a:endParaRPr lang="ru-RU" dirty="0"/>
          </a:p>
        </p:txBody>
      </p:sp>
      <p:pic>
        <p:nvPicPr>
          <p:cNvPr id="105" name="Picture 104" descr="A close up of a logo&#10;&#10;Description generated with very high confidence">
            <a:extLst>
              <a:ext uri="{FF2B5EF4-FFF2-40B4-BE49-F238E27FC236}">
                <a16:creationId xmlns:a16="http://schemas.microsoft.com/office/drawing/2014/main" id="{E76A10D9-295C-442F-97E0-F3CE8AF40C1D}"/>
              </a:ext>
            </a:extLst>
          </p:cNvPr>
          <p:cNvPicPr preferRelativeResize="0">
            <a:picLocks/>
          </p:cNvPicPr>
          <p:nvPr userDrawn="1"/>
        </p:nvPicPr>
        <p:blipFill>
          <a:blip r:embed="rId20"/>
          <a:stretch>
            <a:fillRect/>
          </a:stretch>
        </p:blipFill>
        <p:spPr>
          <a:xfrm>
            <a:off x="2437955" y="5292278"/>
            <a:ext cx="1416113" cy="1397770"/>
          </a:xfrm>
          <a:prstGeom prst="rect">
            <a:avLst/>
          </a:prstGeom>
        </p:spPr>
      </p:pic>
      <p:sp>
        <p:nvSpPr>
          <p:cNvPr id="106" name="Picture Placeholder 73">
            <a:extLst>
              <a:ext uri="{FF2B5EF4-FFF2-40B4-BE49-F238E27FC236}">
                <a16:creationId xmlns:a16="http://schemas.microsoft.com/office/drawing/2014/main" id="{01AFF473-1ADB-4A01-A1C6-CD802CBB0E8A}"/>
              </a:ext>
            </a:extLst>
          </p:cNvPr>
          <p:cNvSpPr>
            <a:spLocks noGrp="1"/>
          </p:cNvSpPr>
          <p:nvPr>
            <p:ph type="pic" sz="quarter" idx="25"/>
          </p:nvPr>
        </p:nvSpPr>
        <p:spPr>
          <a:xfrm>
            <a:off x="2425631" y="5275179"/>
            <a:ext cx="813600" cy="813600"/>
          </a:xfrm>
          <a:prstGeom prst="ellipse">
            <a:avLst/>
          </a:prstGeom>
          <a:solidFill>
            <a:schemeClr val="tx1"/>
          </a:solidFill>
        </p:spPr>
        <p:txBody>
          <a:bodyPr anchor="ctr" anchorCtr="0">
            <a:normAutofit/>
          </a:bodyPr>
          <a:lstStyle>
            <a:lvl1pPr marL="0" indent="0" algn="ctr">
              <a:buNone/>
              <a:defRPr sz="900">
                <a:solidFill>
                  <a:schemeClr val="bg1"/>
                </a:solidFill>
              </a:defRPr>
            </a:lvl1pPr>
          </a:lstStyle>
          <a:p>
            <a:r>
              <a:rPr lang="en-US"/>
              <a:t>Click icon to add picture</a:t>
            </a:r>
            <a:endParaRPr lang="ru-RU" dirty="0"/>
          </a:p>
        </p:txBody>
      </p:sp>
      <p:pic>
        <p:nvPicPr>
          <p:cNvPr id="109" name="Picture 108" descr="A close up of a logo&#10;&#10;Description generated with very high confidence">
            <a:extLst>
              <a:ext uri="{FF2B5EF4-FFF2-40B4-BE49-F238E27FC236}">
                <a16:creationId xmlns:a16="http://schemas.microsoft.com/office/drawing/2014/main" id="{C4DBEF57-0E51-47BA-BD9D-6D970FB2520C}"/>
              </a:ext>
            </a:extLst>
          </p:cNvPr>
          <p:cNvPicPr preferRelativeResize="0">
            <a:picLocks/>
          </p:cNvPicPr>
          <p:nvPr userDrawn="1"/>
        </p:nvPicPr>
        <p:blipFill>
          <a:blip r:embed="rId20"/>
          <a:stretch>
            <a:fillRect/>
          </a:stretch>
        </p:blipFill>
        <p:spPr>
          <a:xfrm>
            <a:off x="2437955" y="6726482"/>
            <a:ext cx="1416113" cy="1397770"/>
          </a:xfrm>
          <a:prstGeom prst="rect">
            <a:avLst/>
          </a:prstGeom>
        </p:spPr>
      </p:pic>
      <p:sp>
        <p:nvSpPr>
          <p:cNvPr id="110" name="Picture Placeholder 73">
            <a:extLst>
              <a:ext uri="{FF2B5EF4-FFF2-40B4-BE49-F238E27FC236}">
                <a16:creationId xmlns:a16="http://schemas.microsoft.com/office/drawing/2014/main" id="{67025B7D-364F-4E77-84EE-93E1C3B8D9C1}"/>
              </a:ext>
            </a:extLst>
          </p:cNvPr>
          <p:cNvSpPr>
            <a:spLocks noGrp="1"/>
          </p:cNvSpPr>
          <p:nvPr>
            <p:ph type="pic" sz="quarter" idx="27"/>
          </p:nvPr>
        </p:nvSpPr>
        <p:spPr>
          <a:xfrm>
            <a:off x="2425631" y="6709383"/>
            <a:ext cx="813600" cy="813600"/>
          </a:xfrm>
          <a:prstGeom prst="ellipse">
            <a:avLst/>
          </a:prstGeom>
          <a:solidFill>
            <a:schemeClr val="tx1"/>
          </a:solidFill>
        </p:spPr>
        <p:txBody>
          <a:bodyPr anchor="ctr" anchorCtr="0">
            <a:normAutofit/>
          </a:bodyPr>
          <a:lstStyle>
            <a:lvl1pPr marL="0" indent="0" algn="ctr">
              <a:buNone/>
              <a:defRPr sz="900">
                <a:solidFill>
                  <a:schemeClr val="bg1"/>
                </a:solidFill>
              </a:defRPr>
            </a:lvl1pPr>
          </a:lstStyle>
          <a:p>
            <a:r>
              <a:rPr lang="en-US"/>
              <a:t>Click icon to add picture</a:t>
            </a:r>
            <a:endParaRPr lang="ru-RU" dirty="0"/>
          </a:p>
        </p:txBody>
      </p:sp>
      <p:pic>
        <p:nvPicPr>
          <p:cNvPr id="113" name="Graphic 112">
            <a:extLst>
              <a:ext uri="{FF2B5EF4-FFF2-40B4-BE49-F238E27FC236}">
                <a16:creationId xmlns:a16="http://schemas.microsoft.com/office/drawing/2014/main" id="{2C85FBDC-70FA-43E1-8F6D-59CCDB9A3E81}"/>
              </a:ext>
            </a:extLst>
          </p:cNvPr>
          <p:cNvPicPr preferRelativeResize="0">
            <a:picLocks/>
          </p:cNvPicPr>
          <p:nvPr userDrawn="1"/>
        </p:nvPicPr>
        <p:blipFill>
          <a:blip r:embed="rId21">
            <a:extLst>
              <a:ext uri="{96DAC541-7B7A-43D3-8B79-37D633B846F1}">
                <asvg:svgBlip xmlns:asvg="http://schemas.microsoft.com/office/drawing/2016/SVG/main" r:embed="rId22"/>
              </a:ext>
            </a:extLst>
          </a:blip>
          <a:stretch>
            <a:fillRect/>
          </a:stretch>
        </p:blipFill>
        <p:spPr>
          <a:xfrm>
            <a:off x="1681048" y="1249835"/>
            <a:ext cx="378000" cy="144000"/>
          </a:xfrm>
          <a:prstGeom prst="rect">
            <a:avLst/>
          </a:prstGeom>
        </p:spPr>
      </p:pic>
      <p:pic>
        <p:nvPicPr>
          <p:cNvPr id="114" name="Graphic 113">
            <a:extLst>
              <a:ext uri="{FF2B5EF4-FFF2-40B4-BE49-F238E27FC236}">
                <a16:creationId xmlns:a16="http://schemas.microsoft.com/office/drawing/2014/main" id="{AF1D5EFC-2A9F-40F0-84DE-9F12D7582A4A}"/>
              </a:ext>
            </a:extLst>
          </p:cNvPr>
          <p:cNvPicPr preferRelativeResize="0">
            <a:picLocks/>
          </p:cNvPicPr>
          <p:nvPr userDrawn="1"/>
        </p:nvPicPr>
        <p:blipFill>
          <a:blip r:embed="rId23">
            <a:extLst>
              <a:ext uri="{96DAC541-7B7A-43D3-8B79-37D633B846F1}">
                <asvg:svgBlip xmlns:asvg="http://schemas.microsoft.com/office/drawing/2016/SVG/main" r:embed="rId24"/>
              </a:ext>
            </a:extLst>
          </a:blip>
          <a:stretch>
            <a:fillRect/>
          </a:stretch>
        </p:blipFill>
        <p:spPr>
          <a:xfrm>
            <a:off x="1681048" y="2698235"/>
            <a:ext cx="378000" cy="144000"/>
          </a:xfrm>
          <a:prstGeom prst="rect">
            <a:avLst/>
          </a:prstGeom>
        </p:spPr>
      </p:pic>
      <p:pic>
        <p:nvPicPr>
          <p:cNvPr id="115" name="Graphic 114">
            <a:extLst>
              <a:ext uri="{FF2B5EF4-FFF2-40B4-BE49-F238E27FC236}">
                <a16:creationId xmlns:a16="http://schemas.microsoft.com/office/drawing/2014/main" id="{9BEC8EDD-AC8F-4413-8861-0EAAC6143EBF}"/>
              </a:ext>
            </a:extLst>
          </p:cNvPr>
          <p:cNvPicPr preferRelativeResize="0">
            <a:picLocks/>
          </p:cNvPicPr>
          <p:nvPr userDrawn="1"/>
        </p:nvPicPr>
        <p:blipFill>
          <a:blip r:embed="rId25">
            <a:extLst>
              <a:ext uri="{96DAC541-7B7A-43D3-8B79-37D633B846F1}">
                <asvg:svgBlip xmlns:asvg="http://schemas.microsoft.com/office/drawing/2016/SVG/main" r:embed="rId26"/>
              </a:ext>
            </a:extLst>
          </a:blip>
          <a:stretch>
            <a:fillRect/>
          </a:stretch>
        </p:blipFill>
        <p:spPr>
          <a:xfrm>
            <a:off x="1681048" y="4146635"/>
            <a:ext cx="378000" cy="144000"/>
          </a:xfrm>
          <a:prstGeom prst="rect">
            <a:avLst/>
          </a:prstGeom>
        </p:spPr>
      </p:pic>
      <p:pic>
        <p:nvPicPr>
          <p:cNvPr id="116" name="Graphic 115">
            <a:extLst>
              <a:ext uri="{FF2B5EF4-FFF2-40B4-BE49-F238E27FC236}">
                <a16:creationId xmlns:a16="http://schemas.microsoft.com/office/drawing/2014/main" id="{65B8B11A-6D5B-4222-A3FA-9C529A333AB0}"/>
              </a:ext>
            </a:extLst>
          </p:cNvPr>
          <p:cNvPicPr preferRelativeResize="0">
            <a:picLocks/>
          </p:cNvPicPr>
          <p:nvPr userDrawn="1"/>
        </p:nvPicPr>
        <p:blipFill>
          <a:blip r:embed="rId27">
            <a:extLst>
              <a:ext uri="{96DAC541-7B7A-43D3-8B79-37D633B846F1}">
                <asvg:svgBlip xmlns:asvg="http://schemas.microsoft.com/office/drawing/2016/SVG/main" r:embed="rId28"/>
              </a:ext>
            </a:extLst>
          </a:blip>
          <a:stretch>
            <a:fillRect/>
          </a:stretch>
        </p:blipFill>
        <p:spPr>
          <a:xfrm>
            <a:off x="1681048" y="5595035"/>
            <a:ext cx="378000" cy="144000"/>
          </a:xfrm>
          <a:prstGeom prst="rect">
            <a:avLst/>
          </a:prstGeom>
        </p:spPr>
      </p:pic>
      <p:pic>
        <p:nvPicPr>
          <p:cNvPr id="117" name="Graphic 116">
            <a:extLst>
              <a:ext uri="{FF2B5EF4-FFF2-40B4-BE49-F238E27FC236}">
                <a16:creationId xmlns:a16="http://schemas.microsoft.com/office/drawing/2014/main" id="{DEF1451D-B6A1-4704-A941-E48FA3914715}"/>
              </a:ext>
            </a:extLst>
          </p:cNvPr>
          <p:cNvPicPr preferRelativeResize="0">
            <a:picLocks/>
          </p:cNvPicPr>
          <p:nvPr userDrawn="1"/>
        </p:nvPicPr>
        <p:blipFill>
          <a:blip r:embed="rId29">
            <a:extLst>
              <a:ext uri="{96DAC541-7B7A-43D3-8B79-37D633B846F1}">
                <asvg:svgBlip xmlns:asvg="http://schemas.microsoft.com/office/drawing/2016/SVG/main" r:embed="rId30"/>
              </a:ext>
            </a:extLst>
          </a:blip>
          <a:stretch>
            <a:fillRect/>
          </a:stretch>
        </p:blipFill>
        <p:spPr>
          <a:xfrm>
            <a:off x="1681048" y="7043434"/>
            <a:ext cx="378000" cy="144000"/>
          </a:xfrm>
          <a:prstGeom prst="rect">
            <a:avLst/>
          </a:prstGeom>
        </p:spPr>
      </p:pic>
      <p:sp>
        <p:nvSpPr>
          <p:cNvPr id="124" name="Title 123">
            <a:extLst>
              <a:ext uri="{FF2B5EF4-FFF2-40B4-BE49-F238E27FC236}">
                <a16:creationId xmlns:a16="http://schemas.microsoft.com/office/drawing/2014/main" id="{B3407580-EBB8-4AA5-B546-D1F3744C9C79}"/>
              </a:ext>
            </a:extLst>
          </p:cNvPr>
          <p:cNvSpPr>
            <a:spLocks noGrp="1"/>
          </p:cNvSpPr>
          <p:nvPr>
            <p:ph type="title" hasCustomPrompt="1"/>
          </p:nvPr>
        </p:nvSpPr>
        <p:spPr>
          <a:xfrm>
            <a:off x="4245313" y="267973"/>
            <a:ext cx="2260112" cy="920153"/>
          </a:xfrm>
        </p:spPr>
        <p:txBody>
          <a:bodyPr lIns="0" tIns="0" rIns="0" bIns="0">
            <a:noAutofit/>
          </a:bodyPr>
          <a:lstStyle>
            <a:lvl1pPr algn="r">
              <a:defRPr sz="3100" b="1"/>
            </a:lvl1pPr>
          </a:lstStyle>
          <a:p>
            <a:r>
              <a:rPr lang="en-US" dirty="0"/>
              <a:t>PRODUCT</a:t>
            </a:r>
            <a:br>
              <a:rPr lang="en-US" dirty="0"/>
            </a:br>
            <a:r>
              <a:rPr lang="en-US" dirty="0"/>
              <a:t>ROADMAP</a:t>
            </a:r>
            <a:endParaRPr lang="ru-RU" dirty="0"/>
          </a:p>
        </p:txBody>
      </p:sp>
      <p:sp>
        <p:nvSpPr>
          <p:cNvPr id="126" name="Text Placeholder 125">
            <a:extLst>
              <a:ext uri="{FF2B5EF4-FFF2-40B4-BE49-F238E27FC236}">
                <a16:creationId xmlns:a16="http://schemas.microsoft.com/office/drawing/2014/main" id="{61E9C073-FC12-4172-943F-F20E258E6088}"/>
              </a:ext>
            </a:extLst>
          </p:cNvPr>
          <p:cNvSpPr>
            <a:spLocks noGrp="1"/>
          </p:cNvSpPr>
          <p:nvPr>
            <p:ph type="body" sz="quarter" idx="29" hasCustomPrompt="1"/>
          </p:nvPr>
        </p:nvSpPr>
        <p:spPr>
          <a:xfrm>
            <a:off x="5167711" y="1895661"/>
            <a:ext cx="914400" cy="304102"/>
          </a:xfrm>
        </p:spPr>
        <p:txBody>
          <a:bodyPr>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endParaRPr lang="ru-RU" dirty="0"/>
          </a:p>
        </p:txBody>
      </p:sp>
      <p:sp>
        <p:nvSpPr>
          <p:cNvPr id="127" name="Text Placeholder 125">
            <a:extLst>
              <a:ext uri="{FF2B5EF4-FFF2-40B4-BE49-F238E27FC236}">
                <a16:creationId xmlns:a16="http://schemas.microsoft.com/office/drawing/2014/main" id="{0C7C304C-05C9-4DB2-B0B0-74D44D8D141A}"/>
              </a:ext>
            </a:extLst>
          </p:cNvPr>
          <p:cNvSpPr>
            <a:spLocks noGrp="1"/>
          </p:cNvSpPr>
          <p:nvPr>
            <p:ph type="body" sz="quarter" idx="30"/>
          </p:nvPr>
        </p:nvSpPr>
        <p:spPr>
          <a:xfrm>
            <a:off x="5170254" y="2204148"/>
            <a:ext cx="1407768" cy="638087"/>
          </a:xfrm>
        </p:spPr>
        <p:txBody>
          <a:bodyPr>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Edit Master text styles</a:t>
            </a:r>
          </a:p>
        </p:txBody>
      </p:sp>
      <p:sp>
        <p:nvSpPr>
          <p:cNvPr id="129" name="Text Placeholder 125">
            <a:extLst>
              <a:ext uri="{FF2B5EF4-FFF2-40B4-BE49-F238E27FC236}">
                <a16:creationId xmlns:a16="http://schemas.microsoft.com/office/drawing/2014/main" id="{F57246CD-9926-4879-B191-79E7A54314AA}"/>
              </a:ext>
            </a:extLst>
          </p:cNvPr>
          <p:cNvSpPr>
            <a:spLocks noGrp="1"/>
          </p:cNvSpPr>
          <p:nvPr>
            <p:ph type="body" sz="quarter" idx="31" hasCustomPrompt="1"/>
          </p:nvPr>
        </p:nvSpPr>
        <p:spPr>
          <a:xfrm>
            <a:off x="5167711" y="3343572"/>
            <a:ext cx="914400" cy="304102"/>
          </a:xfrm>
        </p:spPr>
        <p:txBody>
          <a:bodyPr>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endParaRPr lang="ru-RU" dirty="0"/>
          </a:p>
        </p:txBody>
      </p:sp>
      <p:sp>
        <p:nvSpPr>
          <p:cNvPr id="130" name="Text Placeholder 125">
            <a:extLst>
              <a:ext uri="{FF2B5EF4-FFF2-40B4-BE49-F238E27FC236}">
                <a16:creationId xmlns:a16="http://schemas.microsoft.com/office/drawing/2014/main" id="{9936E90E-F2B3-4E38-B811-25ED33DA3A95}"/>
              </a:ext>
            </a:extLst>
          </p:cNvPr>
          <p:cNvSpPr>
            <a:spLocks noGrp="1"/>
          </p:cNvSpPr>
          <p:nvPr>
            <p:ph type="body" sz="quarter" idx="32"/>
          </p:nvPr>
        </p:nvSpPr>
        <p:spPr>
          <a:xfrm>
            <a:off x="5170254" y="3652059"/>
            <a:ext cx="1407768" cy="638087"/>
          </a:xfrm>
        </p:spPr>
        <p:txBody>
          <a:bodyPr>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Edit Master text styles</a:t>
            </a:r>
          </a:p>
        </p:txBody>
      </p:sp>
      <p:sp>
        <p:nvSpPr>
          <p:cNvPr id="131" name="Text Placeholder 125">
            <a:extLst>
              <a:ext uri="{FF2B5EF4-FFF2-40B4-BE49-F238E27FC236}">
                <a16:creationId xmlns:a16="http://schemas.microsoft.com/office/drawing/2014/main" id="{09319DEE-EC4D-4A76-B160-394553CFA6C2}"/>
              </a:ext>
            </a:extLst>
          </p:cNvPr>
          <p:cNvSpPr>
            <a:spLocks noGrp="1"/>
          </p:cNvSpPr>
          <p:nvPr>
            <p:ph type="body" sz="quarter" idx="33" hasCustomPrompt="1"/>
          </p:nvPr>
        </p:nvSpPr>
        <p:spPr>
          <a:xfrm>
            <a:off x="5167711" y="4791483"/>
            <a:ext cx="914400" cy="304102"/>
          </a:xfrm>
        </p:spPr>
        <p:txBody>
          <a:bodyPr>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endParaRPr lang="ru-RU" dirty="0"/>
          </a:p>
        </p:txBody>
      </p:sp>
      <p:sp>
        <p:nvSpPr>
          <p:cNvPr id="132" name="Text Placeholder 125">
            <a:extLst>
              <a:ext uri="{FF2B5EF4-FFF2-40B4-BE49-F238E27FC236}">
                <a16:creationId xmlns:a16="http://schemas.microsoft.com/office/drawing/2014/main" id="{1FD9D20E-0961-46BE-87E2-F9C4F76B60C4}"/>
              </a:ext>
            </a:extLst>
          </p:cNvPr>
          <p:cNvSpPr>
            <a:spLocks noGrp="1"/>
          </p:cNvSpPr>
          <p:nvPr>
            <p:ph type="body" sz="quarter" idx="34"/>
          </p:nvPr>
        </p:nvSpPr>
        <p:spPr>
          <a:xfrm>
            <a:off x="5170254" y="5099970"/>
            <a:ext cx="1407768" cy="638087"/>
          </a:xfrm>
        </p:spPr>
        <p:txBody>
          <a:bodyPr>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Edit Master text styles</a:t>
            </a:r>
          </a:p>
        </p:txBody>
      </p:sp>
      <p:sp>
        <p:nvSpPr>
          <p:cNvPr id="133" name="Text Placeholder 125">
            <a:extLst>
              <a:ext uri="{FF2B5EF4-FFF2-40B4-BE49-F238E27FC236}">
                <a16:creationId xmlns:a16="http://schemas.microsoft.com/office/drawing/2014/main" id="{43063DE6-06A7-4B93-A9B1-56B792F46218}"/>
              </a:ext>
            </a:extLst>
          </p:cNvPr>
          <p:cNvSpPr>
            <a:spLocks noGrp="1"/>
          </p:cNvSpPr>
          <p:nvPr>
            <p:ph type="body" sz="quarter" idx="35" hasCustomPrompt="1"/>
          </p:nvPr>
        </p:nvSpPr>
        <p:spPr>
          <a:xfrm>
            <a:off x="5167711" y="6239394"/>
            <a:ext cx="914400" cy="304102"/>
          </a:xfrm>
        </p:spPr>
        <p:txBody>
          <a:bodyPr>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endParaRPr lang="ru-RU" dirty="0"/>
          </a:p>
        </p:txBody>
      </p:sp>
      <p:sp>
        <p:nvSpPr>
          <p:cNvPr id="134" name="Text Placeholder 125">
            <a:extLst>
              <a:ext uri="{FF2B5EF4-FFF2-40B4-BE49-F238E27FC236}">
                <a16:creationId xmlns:a16="http://schemas.microsoft.com/office/drawing/2014/main" id="{CC35E657-25FD-4CFB-93D1-5D8FDFD4205C}"/>
              </a:ext>
            </a:extLst>
          </p:cNvPr>
          <p:cNvSpPr>
            <a:spLocks noGrp="1"/>
          </p:cNvSpPr>
          <p:nvPr>
            <p:ph type="body" sz="quarter" idx="36"/>
          </p:nvPr>
        </p:nvSpPr>
        <p:spPr>
          <a:xfrm>
            <a:off x="5170254" y="6547881"/>
            <a:ext cx="1407768" cy="638087"/>
          </a:xfrm>
        </p:spPr>
        <p:txBody>
          <a:bodyPr>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Edit Master text styles</a:t>
            </a:r>
          </a:p>
        </p:txBody>
      </p:sp>
      <p:sp>
        <p:nvSpPr>
          <p:cNvPr id="135" name="Text Placeholder 125">
            <a:extLst>
              <a:ext uri="{FF2B5EF4-FFF2-40B4-BE49-F238E27FC236}">
                <a16:creationId xmlns:a16="http://schemas.microsoft.com/office/drawing/2014/main" id="{D4A639A1-4C42-4815-9CE3-2E8328F3658D}"/>
              </a:ext>
            </a:extLst>
          </p:cNvPr>
          <p:cNvSpPr>
            <a:spLocks noGrp="1"/>
          </p:cNvSpPr>
          <p:nvPr>
            <p:ph type="body" sz="quarter" idx="37" hasCustomPrompt="1"/>
          </p:nvPr>
        </p:nvSpPr>
        <p:spPr>
          <a:xfrm>
            <a:off x="5167711" y="7687306"/>
            <a:ext cx="914400" cy="304102"/>
          </a:xfrm>
        </p:spPr>
        <p:txBody>
          <a:bodyPr>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endParaRPr lang="ru-RU" dirty="0"/>
          </a:p>
        </p:txBody>
      </p:sp>
      <p:sp>
        <p:nvSpPr>
          <p:cNvPr id="136" name="Text Placeholder 125">
            <a:extLst>
              <a:ext uri="{FF2B5EF4-FFF2-40B4-BE49-F238E27FC236}">
                <a16:creationId xmlns:a16="http://schemas.microsoft.com/office/drawing/2014/main" id="{B3269007-346F-4FD2-B1DF-C0ABF16C69E1}"/>
              </a:ext>
            </a:extLst>
          </p:cNvPr>
          <p:cNvSpPr>
            <a:spLocks noGrp="1"/>
          </p:cNvSpPr>
          <p:nvPr>
            <p:ph type="body" sz="quarter" idx="38"/>
          </p:nvPr>
        </p:nvSpPr>
        <p:spPr>
          <a:xfrm>
            <a:off x="5170254" y="7995793"/>
            <a:ext cx="1407768" cy="638087"/>
          </a:xfrm>
        </p:spPr>
        <p:txBody>
          <a:bodyPr>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Edit Master text styles</a:t>
            </a:r>
          </a:p>
        </p:txBody>
      </p:sp>
      <p:sp>
        <p:nvSpPr>
          <p:cNvPr id="137" name="Text Placeholder 125">
            <a:extLst>
              <a:ext uri="{FF2B5EF4-FFF2-40B4-BE49-F238E27FC236}">
                <a16:creationId xmlns:a16="http://schemas.microsoft.com/office/drawing/2014/main" id="{2DD4B9A1-260C-47E9-85AF-839662A27B09}"/>
              </a:ext>
            </a:extLst>
          </p:cNvPr>
          <p:cNvSpPr>
            <a:spLocks noGrp="1"/>
          </p:cNvSpPr>
          <p:nvPr>
            <p:ph type="body" sz="quarter" idx="39" hasCustomPrompt="1"/>
          </p:nvPr>
        </p:nvSpPr>
        <p:spPr>
          <a:xfrm>
            <a:off x="777302" y="1175082"/>
            <a:ext cx="914400" cy="304102"/>
          </a:xfrm>
        </p:spPr>
        <p:txBody>
          <a:bodyPr>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endParaRPr lang="ru-RU" dirty="0"/>
          </a:p>
        </p:txBody>
      </p:sp>
      <p:sp>
        <p:nvSpPr>
          <p:cNvPr id="138" name="Text Placeholder 125">
            <a:extLst>
              <a:ext uri="{FF2B5EF4-FFF2-40B4-BE49-F238E27FC236}">
                <a16:creationId xmlns:a16="http://schemas.microsoft.com/office/drawing/2014/main" id="{1DDF711E-F1E1-4741-BED9-423C39E062A1}"/>
              </a:ext>
            </a:extLst>
          </p:cNvPr>
          <p:cNvSpPr>
            <a:spLocks noGrp="1"/>
          </p:cNvSpPr>
          <p:nvPr>
            <p:ph type="body" sz="quarter" idx="40"/>
          </p:nvPr>
        </p:nvSpPr>
        <p:spPr>
          <a:xfrm>
            <a:off x="283934" y="1479193"/>
            <a:ext cx="1407768" cy="638087"/>
          </a:xfrm>
        </p:spPr>
        <p:txBody>
          <a:bodyPr>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Edit Master text styles</a:t>
            </a:r>
          </a:p>
        </p:txBody>
      </p:sp>
      <p:sp>
        <p:nvSpPr>
          <p:cNvPr id="139" name="Text Placeholder 125">
            <a:extLst>
              <a:ext uri="{FF2B5EF4-FFF2-40B4-BE49-F238E27FC236}">
                <a16:creationId xmlns:a16="http://schemas.microsoft.com/office/drawing/2014/main" id="{77BB882E-219A-476E-8B3E-23001520D76E}"/>
              </a:ext>
            </a:extLst>
          </p:cNvPr>
          <p:cNvSpPr>
            <a:spLocks noGrp="1"/>
          </p:cNvSpPr>
          <p:nvPr>
            <p:ph type="body" sz="quarter" idx="41" hasCustomPrompt="1"/>
          </p:nvPr>
        </p:nvSpPr>
        <p:spPr>
          <a:xfrm>
            <a:off x="777302" y="2627477"/>
            <a:ext cx="914400" cy="304102"/>
          </a:xfrm>
        </p:spPr>
        <p:txBody>
          <a:bodyPr>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endParaRPr lang="ru-RU" dirty="0"/>
          </a:p>
        </p:txBody>
      </p:sp>
      <p:sp>
        <p:nvSpPr>
          <p:cNvPr id="140" name="Text Placeholder 125">
            <a:extLst>
              <a:ext uri="{FF2B5EF4-FFF2-40B4-BE49-F238E27FC236}">
                <a16:creationId xmlns:a16="http://schemas.microsoft.com/office/drawing/2014/main" id="{89DFFD7A-9DD2-44B5-99C2-25902B382824}"/>
              </a:ext>
            </a:extLst>
          </p:cNvPr>
          <p:cNvSpPr>
            <a:spLocks noGrp="1"/>
          </p:cNvSpPr>
          <p:nvPr>
            <p:ph type="body" sz="quarter" idx="42"/>
          </p:nvPr>
        </p:nvSpPr>
        <p:spPr>
          <a:xfrm>
            <a:off x="283934" y="2931588"/>
            <a:ext cx="1407768" cy="638087"/>
          </a:xfrm>
        </p:spPr>
        <p:txBody>
          <a:bodyPr>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Edit Master text styles</a:t>
            </a:r>
          </a:p>
        </p:txBody>
      </p:sp>
      <p:sp>
        <p:nvSpPr>
          <p:cNvPr id="141" name="Text Placeholder 125">
            <a:extLst>
              <a:ext uri="{FF2B5EF4-FFF2-40B4-BE49-F238E27FC236}">
                <a16:creationId xmlns:a16="http://schemas.microsoft.com/office/drawing/2014/main" id="{F30C0AAF-6652-4351-8462-0E29AB699244}"/>
              </a:ext>
            </a:extLst>
          </p:cNvPr>
          <p:cNvSpPr>
            <a:spLocks noGrp="1"/>
          </p:cNvSpPr>
          <p:nvPr>
            <p:ph type="body" sz="quarter" idx="43" hasCustomPrompt="1"/>
          </p:nvPr>
        </p:nvSpPr>
        <p:spPr>
          <a:xfrm>
            <a:off x="777302" y="4079872"/>
            <a:ext cx="914400" cy="304102"/>
          </a:xfrm>
        </p:spPr>
        <p:txBody>
          <a:bodyPr>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endParaRPr lang="ru-RU" dirty="0"/>
          </a:p>
        </p:txBody>
      </p:sp>
      <p:sp>
        <p:nvSpPr>
          <p:cNvPr id="142" name="Text Placeholder 125">
            <a:extLst>
              <a:ext uri="{FF2B5EF4-FFF2-40B4-BE49-F238E27FC236}">
                <a16:creationId xmlns:a16="http://schemas.microsoft.com/office/drawing/2014/main" id="{CD8B9314-7C43-4A64-BE27-81EC4D690E96}"/>
              </a:ext>
            </a:extLst>
          </p:cNvPr>
          <p:cNvSpPr>
            <a:spLocks noGrp="1"/>
          </p:cNvSpPr>
          <p:nvPr>
            <p:ph type="body" sz="quarter" idx="44"/>
          </p:nvPr>
        </p:nvSpPr>
        <p:spPr>
          <a:xfrm>
            <a:off x="283934" y="4383983"/>
            <a:ext cx="1407768" cy="638087"/>
          </a:xfrm>
        </p:spPr>
        <p:txBody>
          <a:bodyPr>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Edit Master text styles</a:t>
            </a:r>
          </a:p>
        </p:txBody>
      </p:sp>
      <p:sp>
        <p:nvSpPr>
          <p:cNvPr id="143" name="Text Placeholder 125">
            <a:extLst>
              <a:ext uri="{FF2B5EF4-FFF2-40B4-BE49-F238E27FC236}">
                <a16:creationId xmlns:a16="http://schemas.microsoft.com/office/drawing/2014/main" id="{76C8DAF6-BCAA-4A6A-8584-CBACCC55D4A9}"/>
              </a:ext>
            </a:extLst>
          </p:cNvPr>
          <p:cNvSpPr>
            <a:spLocks noGrp="1"/>
          </p:cNvSpPr>
          <p:nvPr>
            <p:ph type="body" sz="quarter" idx="45" hasCustomPrompt="1"/>
          </p:nvPr>
        </p:nvSpPr>
        <p:spPr>
          <a:xfrm>
            <a:off x="777302" y="5532268"/>
            <a:ext cx="914400" cy="304102"/>
          </a:xfrm>
        </p:spPr>
        <p:txBody>
          <a:bodyPr>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endParaRPr lang="ru-RU" dirty="0"/>
          </a:p>
        </p:txBody>
      </p:sp>
      <p:sp>
        <p:nvSpPr>
          <p:cNvPr id="144" name="Text Placeholder 125">
            <a:extLst>
              <a:ext uri="{FF2B5EF4-FFF2-40B4-BE49-F238E27FC236}">
                <a16:creationId xmlns:a16="http://schemas.microsoft.com/office/drawing/2014/main" id="{67BC4A97-C4FB-421D-94A4-6782498E5DBE}"/>
              </a:ext>
            </a:extLst>
          </p:cNvPr>
          <p:cNvSpPr>
            <a:spLocks noGrp="1"/>
          </p:cNvSpPr>
          <p:nvPr>
            <p:ph type="body" sz="quarter" idx="46"/>
          </p:nvPr>
        </p:nvSpPr>
        <p:spPr>
          <a:xfrm>
            <a:off x="283934" y="5836379"/>
            <a:ext cx="1407768" cy="638087"/>
          </a:xfrm>
        </p:spPr>
        <p:txBody>
          <a:bodyPr>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Edit Master text styles</a:t>
            </a:r>
          </a:p>
        </p:txBody>
      </p:sp>
      <p:sp>
        <p:nvSpPr>
          <p:cNvPr id="145" name="Text Placeholder 125">
            <a:extLst>
              <a:ext uri="{FF2B5EF4-FFF2-40B4-BE49-F238E27FC236}">
                <a16:creationId xmlns:a16="http://schemas.microsoft.com/office/drawing/2014/main" id="{0E9F45AE-C3A2-491A-B767-3DDAD7726AFE}"/>
              </a:ext>
            </a:extLst>
          </p:cNvPr>
          <p:cNvSpPr>
            <a:spLocks noGrp="1"/>
          </p:cNvSpPr>
          <p:nvPr>
            <p:ph type="body" sz="quarter" idx="47" hasCustomPrompt="1"/>
          </p:nvPr>
        </p:nvSpPr>
        <p:spPr>
          <a:xfrm>
            <a:off x="777302" y="6984664"/>
            <a:ext cx="914400" cy="304102"/>
          </a:xfrm>
        </p:spPr>
        <p:txBody>
          <a:bodyPr>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endParaRPr lang="ru-RU" dirty="0"/>
          </a:p>
        </p:txBody>
      </p:sp>
      <p:sp>
        <p:nvSpPr>
          <p:cNvPr id="146" name="Text Placeholder 125">
            <a:extLst>
              <a:ext uri="{FF2B5EF4-FFF2-40B4-BE49-F238E27FC236}">
                <a16:creationId xmlns:a16="http://schemas.microsoft.com/office/drawing/2014/main" id="{C6C593EB-C5A3-477B-AF33-06A1FC9C2D5A}"/>
              </a:ext>
            </a:extLst>
          </p:cNvPr>
          <p:cNvSpPr>
            <a:spLocks noGrp="1"/>
          </p:cNvSpPr>
          <p:nvPr>
            <p:ph type="body" sz="quarter" idx="48"/>
          </p:nvPr>
        </p:nvSpPr>
        <p:spPr>
          <a:xfrm>
            <a:off x="283934" y="7288775"/>
            <a:ext cx="1407768" cy="638087"/>
          </a:xfrm>
        </p:spPr>
        <p:txBody>
          <a:bodyPr>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Edit Master text styles</a:t>
            </a:r>
          </a:p>
        </p:txBody>
      </p:sp>
      <p:sp>
        <p:nvSpPr>
          <p:cNvPr id="148" name="Text Placeholder 125">
            <a:extLst>
              <a:ext uri="{FF2B5EF4-FFF2-40B4-BE49-F238E27FC236}">
                <a16:creationId xmlns:a16="http://schemas.microsoft.com/office/drawing/2014/main" id="{1BAD5442-3EEA-4CC9-8722-EE38EFAB42A4}"/>
              </a:ext>
            </a:extLst>
          </p:cNvPr>
          <p:cNvSpPr>
            <a:spLocks noGrp="1"/>
          </p:cNvSpPr>
          <p:nvPr>
            <p:ph type="body" sz="quarter" idx="49" hasCustomPrompt="1"/>
          </p:nvPr>
        </p:nvSpPr>
        <p:spPr>
          <a:xfrm>
            <a:off x="284434" y="7976772"/>
            <a:ext cx="1407768" cy="827894"/>
          </a:xfrm>
        </p:spPr>
        <p:txBody>
          <a:bodyPr>
            <a:noAutofit/>
          </a:bodyPr>
          <a:lstStyle>
            <a:lvl1pPr marL="0" indent="0" algn="l">
              <a:buNone/>
              <a:defRPr sz="31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br>
              <a:rPr lang="en-US" dirty="0"/>
            </a:br>
            <a:r>
              <a:rPr lang="en-US" dirty="0"/>
              <a:t>20YY</a:t>
            </a:r>
            <a:endParaRPr lang="ru-RU" dirty="0"/>
          </a:p>
        </p:txBody>
      </p:sp>
      <p:pic>
        <p:nvPicPr>
          <p:cNvPr id="151" name="Graphic 150">
            <a:extLst>
              <a:ext uri="{FF2B5EF4-FFF2-40B4-BE49-F238E27FC236}">
                <a16:creationId xmlns:a16="http://schemas.microsoft.com/office/drawing/2014/main" id="{6E7D6CD0-B65D-490C-BB82-4F861318EB09}"/>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1442107" y="8390719"/>
            <a:ext cx="86400" cy="86400"/>
          </a:xfrm>
          <a:prstGeom prst="rect">
            <a:avLst/>
          </a:prstGeom>
        </p:spPr>
      </p:pic>
      <p:pic>
        <p:nvPicPr>
          <p:cNvPr id="152" name="Graphic 151">
            <a:extLst>
              <a:ext uri="{FF2B5EF4-FFF2-40B4-BE49-F238E27FC236}">
                <a16:creationId xmlns:a16="http://schemas.microsoft.com/office/drawing/2014/main" id="{1B7EC4F3-1509-4925-BD92-54C58B32BD9F}"/>
              </a:ext>
            </a:extLst>
          </p:cNvPr>
          <p:cNvPicPr preferRelativeResize="0">
            <a:picLocks noChangeAspect="1"/>
          </p:cNvPicPr>
          <p:nvPr userDrawn="1"/>
        </p:nvPicPr>
        <p:blipFill>
          <a:blip r:embed="rId33">
            <a:extLst>
              <a:ext uri="{96DAC541-7B7A-43D3-8B79-37D633B846F1}">
                <asvg:svgBlip xmlns:asvg="http://schemas.microsoft.com/office/drawing/2016/SVG/main" r:embed="rId34"/>
              </a:ext>
            </a:extLst>
          </a:blip>
          <a:stretch>
            <a:fillRect/>
          </a:stretch>
        </p:blipFill>
        <p:spPr>
          <a:xfrm>
            <a:off x="2145600" y="0"/>
            <a:ext cx="2566800" cy="2060368"/>
          </a:xfrm>
          <a:prstGeom prst="rect">
            <a:avLst/>
          </a:prstGeom>
        </p:spPr>
      </p:pic>
      <p:sp>
        <p:nvSpPr>
          <p:cNvPr id="162" name="Picture Placeholder 161">
            <a:extLst>
              <a:ext uri="{FF2B5EF4-FFF2-40B4-BE49-F238E27FC236}">
                <a16:creationId xmlns:a16="http://schemas.microsoft.com/office/drawing/2014/main" id="{F870B909-72EA-4D59-9577-5B30CD8BAECC}"/>
              </a:ext>
            </a:extLst>
          </p:cNvPr>
          <p:cNvSpPr>
            <a:spLocks noGrp="1"/>
          </p:cNvSpPr>
          <p:nvPr>
            <p:ph type="pic" sz="quarter" idx="50"/>
          </p:nvPr>
        </p:nvSpPr>
        <p:spPr>
          <a:xfrm>
            <a:off x="1256502" y="768704"/>
            <a:ext cx="439200" cy="439200"/>
          </a:xfrm>
        </p:spPr>
        <p:txBody>
          <a:bodyPr anchor="ctr" anchorCtr="0">
            <a:normAutofit/>
          </a:bodyPr>
          <a:lstStyle>
            <a:lvl1pPr marL="0" indent="0" algn="ctr">
              <a:buNone/>
              <a:defRPr sz="600"/>
            </a:lvl1pPr>
          </a:lstStyle>
          <a:p>
            <a:r>
              <a:rPr lang="en-US"/>
              <a:t>Click icon to add picture</a:t>
            </a:r>
            <a:endParaRPr lang="ru-RU" dirty="0"/>
          </a:p>
        </p:txBody>
      </p:sp>
      <p:sp>
        <p:nvSpPr>
          <p:cNvPr id="163" name="Picture Placeholder 161">
            <a:extLst>
              <a:ext uri="{FF2B5EF4-FFF2-40B4-BE49-F238E27FC236}">
                <a16:creationId xmlns:a16="http://schemas.microsoft.com/office/drawing/2014/main" id="{CDA0B0E1-512A-4F96-9FDF-B4DA609D921F}"/>
              </a:ext>
            </a:extLst>
          </p:cNvPr>
          <p:cNvSpPr>
            <a:spLocks noGrp="1"/>
          </p:cNvSpPr>
          <p:nvPr>
            <p:ph type="pic" sz="quarter" idx="51"/>
          </p:nvPr>
        </p:nvSpPr>
        <p:spPr>
          <a:xfrm>
            <a:off x="1256502" y="2214104"/>
            <a:ext cx="439200" cy="439200"/>
          </a:xfrm>
        </p:spPr>
        <p:txBody>
          <a:bodyPr anchor="ctr" anchorCtr="0">
            <a:normAutofit/>
          </a:bodyPr>
          <a:lstStyle>
            <a:lvl1pPr marL="0" indent="0" algn="ctr">
              <a:buNone/>
              <a:defRPr sz="600"/>
            </a:lvl1pPr>
          </a:lstStyle>
          <a:p>
            <a:r>
              <a:rPr lang="en-US"/>
              <a:t>Click icon to add picture</a:t>
            </a:r>
            <a:endParaRPr lang="ru-RU" dirty="0"/>
          </a:p>
        </p:txBody>
      </p:sp>
      <p:sp>
        <p:nvSpPr>
          <p:cNvPr id="164" name="Picture Placeholder 161">
            <a:extLst>
              <a:ext uri="{FF2B5EF4-FFF2-40B4-BE49-F238E27FC236}">
                <a16:creationId xmlns:a16="http://schemas.microsoft.com/office/drawing/2014/main" id="{048F318E-3204-4389-942D-101D5836C9D8}"/>
              </a:ext>
            </a:extLst>
          </p:cNvPr>
          <p:cNvSpPr>
            <a:spLocks noGrp="1"/>
          </p:cNvSpPr>
          <p:nvPr>
            <p:ph type="pic" sz="quarter" idx="52"/>
          </p:nvPr>
        </p:nvSpPr>
        <p:spPr>
          <a:xfrm>
            <a:off x="1256502" y="3659504"/>
            <a:ext cx="439200" cy="439200"/>
          </a:xfrm>
        </p:spPr>
        <p:txBody>
          <a:bodyPr anchor="ctr" anchorCtr="0">
            <a:normAutofit/>
          </a:bodyPr>
          <a:lstStyle>
            <a:lvl1pPr marL="0" indent="0" algn="ctr">
              <a:buNone/>
              <a:defRPr sz="600"/>
            </a:lvl1pPr>
          </a:lstStyle>
          <a:p>
            <a:r>
              <a:rPr lang="en-US"/>
              <a:t>Click icon to add picture</a:t>
            </a:r>
            <a:endParaRPr lang="ru-RU" dirty="0"/>
          </a:p>
        </p:txBody>
      </p:sp>
      <p:sp>
        <p:nvSpPr>
          <p:cNvPr id="165" name="Picture Placeholder 161">
            <a:extLst>
              <a:ext uri="{FF2B5EF4-FFF2-40B4-BE49-F238E27FC236}">
                <a16:creationId xmlns:a16="http://schemas.microsoft.com/office/drawing/2014/main" id="{2CCFF41C-8ABD-40A6-B8DE-716AC102A4E1}"/>
              </a:ext>
            </a:extLst>
          </p:cNvPr>
          <p:cNvSpPr>
            <a:spLocks noGrp="1"/>
          </p:cNvSpPr>
          <p:nvPr>
            <p:ph type="pic" sz="quarter" idx="53"/>
          </p:nvPr>
        </p:nvSpPr>
        <p:spPr>
          <a:xfrm>
            <a:off x="1256502" y="5104904"/>
            <a:ext cx="439200" cy="439200"/>
          </a:xfrm>
        </p:spPr>
        <p:txBody>
          <a:bodyPr anchor="ctr" anchorCtr="0">
            <a:normAutofit/>
          </a:bodyPr>
          <a:lstStyle>
            <a:lvl1pPr marL="0" indent="0" algn="ctr">
              <a:buNone/>
              <a:defRPr sz="600"/>
            </a:lvl1pPr>
          </a:lstStyle>
          <a:p>
            <a:r>
              <a:rPr lang="en-US"/>
              <a:t>Click icon to add picture</a:t>
            </a:r>
            <a:endParaRPr lang="ru-RU" dirty="0"/>
          </a:p>
        </p:txBody>
      </p:sp>
      <p:sp>
        <p:nvSpPr>
          <p:cNvPr id="166" name="Picture Placeholder 161">
            <a:extLst>
              <a:ext uri="{FF2B5EF4-FFF2-40B4-BE49-F238E27FC236}">
                <a16:creationId xmlns:a16="http://schemas.microsoft.com/office/drawing/2014/main" id="{BD4BA0D9-906A-4550-921F-8DEF8B5F67F5}"/>
              </a:ext>
            </a:extLst>
          </p:cNvPr>
          <p:cNvSpPr>
            <a:spLocks noGrp="1"/>
          </p:cNvSpPr>
          <p:nvPr>
            <p:ph type="pic" sz="quarter" idx="54"/>
          </p:nvPr>
        </p:nvSpPr>
        <p:spPr>
          <a:xfrm>
            <a:off x="1256502" y="6550306"/>
            <a:ext cx="439200" cy="439200"/>
          </a:xfrm>
        </p:spPr>
        <p:txBody>
          <a:bodyPr anchor="ctr" anchorCtr="0">
            <a:normAutofit/>
          </a:bodyPr>
          <a:lstStyle>
            <a:lvl1pPr marL="0" indent="0" algn="ctr">
              <a:buNone/>
              <a:defRPr sz="600"/>
            </a:lvl1pPr>
          </a:lstStyle>
          <a:p>
            <a:r>
              <a:rPr lang="en-US"/>
              <a:t>Click icon to add picture</a:t>
            </a:r>
            <a:endParaRPr lang="ru-RU" dirty="0"/>
          </a:p>
        </p:txBody>
      </p:sp>
      <p:sp>
        <p:nvSpPr>
          <p:cNvPr id="167" name="Picture Placeholder 161">
            <a:extLst>
              <a:ext uri="{FF2B5EF4-FFF2-40B4-BE49-F238E27FC236}">
                <a16:creationId xmlns:a16="http://schemas.microsoft.com/office/drawing/2014/main" id="{38A03188-2028-4987-8540-3F92BAA01C04}"/>
              </a:ext>
            </a:extLst>
          </p:cNvPr>
          <p:cNvSpPr>
            <a:spLocks noGrp="1"/>
          </p:cNvSpPr>
          <p:nvPr>
            <p:ph type="pic" sz="quarter" idx="55"/>
          </p:nvPr>
        </p:nvSpPr>
        <p:spPr>
          <a:xfrm>
            <a:off x="5170254" y="1466154"/>
            <a:ext cx="439200" cy="439200"/>
          </a:xfrm>
        </p:spPr>
        <p:txBody>
          <a:bodyPr anchor="ctr" anchorCtr="0">
            <a:normAutofit/>
          </a:bodyPr>
          <a:lstStyle>
            <a:lvl1pPr marL="0" indent="0" algn="ctr">
              <a:buNone/>
              <a:defRPr sz="600"/>
            </a:lvl1pPr>
          </a:lstStyle>
          <a:p>
            <a:r>
              <a:rPr lang="en-US"/>
              <a:t>Click icon to add picture</a:t>
            </a:r>
            <a:endParaRPr lang="ru-RU" dirty="0"/>
          </a:p>
        </p:txBody>
      </p:sp>
      <p:sp>
        <p:nvSpPr>
          <p:cNvPr id="168" name="Picture Placeholder 161">
            <a:extLst>
              <a:ext uri="{FF2B5EF4-FFF2-40B4-BE49-F238E27FC236}">
                <a16:creationId xmlns:a16="http://schemas.microsoft.com/office/drawing/2014/main" id="{E852A18B-1B0E-4D14-A3B5-90901651D9AD}"/>
              </a:ext>
            </a:extLst>
          </p:cNvPr>
          <p:cNvSpPr>
            <a:spLocks noGrp="1"/>
          </p:cNvSpPr>
          <p:nvPr>
            <p:ph type="pic" sz="quarter" idx="56"/>
          </p:nvPr>
        </p:nvSpPr>
        <p:spPr>
          <a:xfrm>
            <a:off x="5170254" y="2911554"/>
            <a:ext cx="439200" cy="439200"/>
          </a:xfrm>
        </p:spPr>
        <p:txBody>
          <a:bodyPr anchor="ctr" anchorCtr="0">
            <a:normAutofit/>
          </a:bodyPr>
          <a:lstStyle>
            <a:lvl1pPr marL="0" indent="0" algn="ctr">
              <a:buNone/>
              <a:defRPr sz="600"/>
            </a:lvl1pPr>
          </a:lstStyle>
          <a:p>
            <a:r>
              <a:rPr lang="en-US"/>
              <a:t>Click icon to add picture</a:t>
            </a:r>
            <a:endParaRPr lang="ru-RU" dirty="0"/>
          </a:p>
        </p:txBody>
      </p:sp>
      <p:sp>
        <p:nvSpPr>
          <p:cNvPr id="169" name="Picture Placeholder 161">
            <a:extLst>
              <a:ext uri="{FF2B5EF4-FFF2-40B4-BE49-F238E27FC236}">
                <a16:creationId xmlns:a16="http://schemas.microsoft.com/office/drawing/2014/main" id="{E3CBC1C2-A558-473B-B432-5EA0DF907D4F}"/>
              </a:ext>
            </a:extLst>
          </p:cNvPr>
          <p:cNvSpPr>
            <a:spLocks noGrp="1"/>
          </p:cNvSpPr>
          <p:nvPr>
            <p:ph type="pic" sz="quarter" idx="57"/>
          </p:nvPr>
        </p:nvSpPr>
        <p:spPr>
          <a:xfrm>
            <a:off x="5170254" y="4356954"/>
            <a:ext cx="439200" cy="439200"/>
          </a:xfrm>
        </p:spPr>
        <p:txBody>
          <a:bodyPr anchor="ctr" anchorCtr="0">
            <a:normAutofit/>
          </a:bodyPr>
          <a:lstStyle>
            <a:lvl1pPr marL="0" indent="0" algn="ctr">
              <a:buNone/>
              <a:defRPr sz="600"/>
            </a:lvl1pPr>
          </a:lstStyle>
          <a:p>
            <a:r>
              <a:rPr lang="en-US"/>
              <a:t>Click icon to add picture</a:t>
            </a:r>
            <a:endParaRPr lang="ru-RU" dirty="0"/>
          </a:p>
        </p:txBody>
      </p:sp>
      <p:sp>
        <p:nvSpPr>
          <p:cNvPr id="170" name="Picture Placeholder 161">
            <a:extLst>
              <a:ext uri="{FF2B5EF4-FFF2-40B4-BE49-F238E27FC236}">
                <a16:creationId xmlns:a16="http://schemas.microsoft.com/office/drawing/2014/main" id="{4DE9035A-302D-4F90-9635-EFCB5C1CA7B5}"/>
              </a:ext>
            </a:extLst>
          </p:cNvPr>
          <p:cNvSpPr>
            <a:spLocks noGrp="1"/>
          </p:cNvSpPr>
          <p:nvPr>
            <p:ph type="pic" sz="quarter" idx="58"/>
          </p:nvPr>
        </p:nvSpPr>
        <p:spPr>
          <a:xfrm>
            <a:off x="5170254" y="5802354"/>
            <a:ext cx="439200" cy="439200"/>
          </a:xfrm>
        </p:spPr>
        <p:txBody>
          <a:bodyPr anchor="ctr" anchorCtr="0">
            <a:normAutofit/>
          </a:bodyPr>
          <a:lstStyle>
            <a:lvl1pPr marL="0" indent="0" algn="ctr">
              <a:buNone/>
              <a:defRPr sz="600"/>
            </a:lvl1pPr>
          </a:lstStyle>
          <a:p>
            <a:r>
              <a:rPr lang="en-US"/>
              <a:t>Click icon to add picture</a:t>
            </a:r>
            <a:endParaRPr lang="ru-RU" dirty="0"/>
          </a:p>
        </p:txBody>
      </p:sp>
      <p:sp>
        <p:nvSpPr>
          <p:cNvPr id="171" name="Picture Placeholder 161">
            <a:extLst>
              <a:ext uri="{FF2B5EF4-FFF2-40B4-BE49-F238E27FC236}">
                <a16:creationId xmlns:a16="http://schemas.microsoft.com/office/drawing/2014/main" id="{E3AC4923-7437-4A2F-9E25-AF9781EC54AB}"/>
              </a:ext>
            </a:extLst>
          </p:cNvPr>
          <p:cNvSpPr>
            <a:spLocks noGrp="1"/>
          </p:cNvSpPr>
          <p:nvPr>
            <p:ph type="pic" sz="quarter" idx="59"/>
          </p:nvPr>
        </p:nvSpPr>
        <p:spPr>
          <a:xfrm>
            <a:off x="5170254" y="7247756"/>
            <a:ext cx="439200" cy="439200"/>
          </a:xfrm>
        </p:spPr>
        <p:txBody>
          <a:bodyPr anchor="ctr" anchorCtr="0">
            <a:normAutofit/>
          </a:bodyPr>
          <a:lstStyle>
            <a:lvl1pPr marL="0" indent="0" algn="ctr">
              <a:buNone/>
              <a:defRPr sz="600"/>
            </a:lvl1pPr>
          </a:lstStyle>
          <a:p>
            <a:r>
              <a:rPr lang="en-US"/>
              <a:t>Click icon to add picture</a:t>
            </a:r>
            <a:endParaRPr lang="ru-RU" dirty="0"/>
          </a:p>
        </p:txBody>
      </p:sp>
      <p:pic>
        <p:nvPicPr>
          <p:cNvPr id="178" name="Graphic 177">
            <a:extLst>
              <a:ext uri="{FF2B5EF4-FFF2-40B4-BE49-F238E27FC236}">
                <a16:creationId xmlns:a16="http://schemas.microsoft.com/office/drawing/2014/main" id="{3149A7F4-4CDA-4E4A-8A0E-916FFE64A687}"/>
              </a:ext>
            </a:extLst>
          </p:cNvPr>
          <p:cNvPicPr preferRelativeResize="0">
            <a:picLocks/>
          </p:cNvPicPr>
          <p:nvPr userDrawn="1"/>
        </p:nvPicPr>
        <p:blipFill>
          <a:blip r:embed="rId35">
            <a:extLst>
              <a:ext uri="{96DAC541-7B7A-43D3-8B79-37D633B846F1}">
                <asvg:svgBlip xmlns:asvg="http://schemas.microsoft.com/office/drawing/2016/SVG/main" r:embed="rId36"/>
              </a:ext>
            </a:extLst>
          </a:blip>
          <a:stretch>
            <a:fillRect/>
          </a:stretch>
        </p:blipFill>
        <p:spPr>
          <a:xfrm>
            <a:off x="4579416" y="1979319"/>
            <a:ext cx="594000" cy="144000"/>
          </a:xfrm>
          <a:prstGeom prst="rect">
            <a:avLst/>
          </a:prstGeom>
        </p:spPr>
      </p:pic>
      <p:pic>
        <p:nvPicPr>
          <p:cNvPr id="179" name="Graphic 178">
            <a:extLst>
              <a:ext uri="{FF2B5EF4-FFF2-40B4-BE49-F238E27FC236}">
                <a16:creationId xmlns:a16="http://schemas.microsoft.com/office/drawing/2014/main" id="{16F8F551-DF22-4154-9160-E3D1BE3ED58B}"/>
              </a:ext>
            </a:extLst>
          </p:cNvPr>
          <p:cNvPicPr preferRelativeResize="0">
            <a:picLocks/>
          </p:cNvPicPr>
          <p:nvPr userDrawn="1"/>
        </p:nvPicPr>
        <p:blipFill>
          <a:blip r:embed="rId37">
            <a:extLst>
              <a:ext uri="{96DAC541-7B7A-43D3-8B79-37D633B846F1}">
                <asvg:svgBlip xmlns:asvg="http://schemas.microsoft.com/office/drawing/2016/SVG/main" r:embed="rId38"/>
              </a:ext>
            </a:extLst>
          </a:blip>
          <a:stretch>
            <a:fillRect/>
          </a:stretch>
        </p:blipFill>
        <p:spPr>
          <a:xfrm>
            <a:off x="4579416" y="3417350"/>
            <a:ext cx="594000" cy="144000"/>
          </a:xfrm>
          <a:prstGeom prst="rect">
            <a:avLst/>
          </a:prstGeom>
        </p:spPr>
      </p:pic>
      <p:pic>
        <p:nvPicPr>
          <p:cNvPr id="180" name="Graphic 179">
            <a:extLst>
              <a:ext uri="{FF2B5EF4-FFF2-40B4-BE49-F238E27FC236}">
                <a16:creationId xmlns:a16="http://schemas.microsoft.com/office/drawing/2014/main" id="{DFAB86E6-909B-4AA9-8F44-2A7709C04949}"/>
              </a:ext>
            </a:extLst>
          </p:cNvPr>
          <p:cNvPicPr preferRelativeResize="0">
            <a:picLocks/>
          </p:cNvPicPr>
          <p:nvPr userDrawn="1"/>
        </p:nvPicPr>
        <p:blipFill>
          <a:blip r:embed="rId39">
            <a:extLst>
              <a:ext uri="{96DAC541-7B7A-43D3-8B79-37D633B846F1}">
                <asvg:svgBlip xmlns:asvg="http://schemas.microsoft.com/office/drawing/2016/SVG/main" r:embed="rId40"/>
              </a:ext>
            </a:extLst>
          </a:blip>
          <a:stretch>
            <a:fillRect/>
          </a:stretch>
        </p:blipFill>
        <p:spPr>
          <a:xfrm>
            <a:off x="4579416" y="4866034"/>
            <a:ext cx="594000" cy="144000"/>
          </a:xfrm>
          <a:prstGeom prst="rect">
            <a:avLst/>
          </a:prstGeom>
        </p:spPr>
      </p:pic>
      <p:pic>
        <p:nvPicPr>
          <p:cNvPr id="157" name="Graphic 156">
            <a:extLst>
              <a:ext uri="{FF2B5EF4-FFF2-40B4-BE49-F238E27FC236}">
                <a16:creationId xmlns:a16="http://schemas.microsoft.com/office/drawing/2014/main" id="{12B89D1D-8F9E-48DE-B231-5DDE8D36E103}"/>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52832" y="5009312"/>
            <a:ext cx="2566800" cy="1385056"/>
          </a:xfrm>
          <a:prstGeom prst="rect">
            <a:avLst/>
          </a:prstGeom>
        </p:spPr>
      </p:pic>
      <p:pic>
        <p:nvPicPr>
          <p:cNvPr id="153" name="Graphic 152">
            <a:extLst>
              <a:ext uri="{FF2B5EF4-FFF2-40B4-BE49-F238E27FC236}">
                <a16:creationId xmlns:a16="http://schemas.microsoft.com/office/drawing/2014/main" id="{4158ADA4-93AF-432F-98CD-D9F668C98B75}"/>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48738" y="3555065"/>
            <a:ext cx="2566800" cy="1385056"/>
          </a:xfrm>
          <a:prstGeom prst="rect">
            <a:avLst/>
          </a:prstGeom>
        </p:spPr>
      </p:pic>
      <p:pic>
        <p:nvPicPr>
          <p:cNvPr id="99" name="Picture 98" descr="A close up of a logo&#10;&#10;Description generated with very high confidence">
            <a:extLst>
              <a:ext uri="{FF2B5EF4-FFF2-40B4-BE49-F238E27FC236}">
                <a16:creationId xmlns:a16="http://schemas.microsoft.com/office/drawing/2014/main" id="{032C3018-06F9-4DE4-BFE6-0E9FCBBDABEE}"/>
              </a:ext>
            </a:extLst>
          </p:cNvPr>
          <p:cNvPicPr preferRelativeResize="0">
            <a:picLocks/>
          </p:cNvPicPr>
          <p:nvPr userDrawn="1"/>
        </p:nvPicPr>
        <p:blipFill>
          <a:blip r:embed="rId20"/>
          <a:stretch>
            <a:fillRect/>
          </a:stretch>
        </p:blipFill>
        <p:spPr>
          <a:xfrm>
            <a:off x="3640875" y="3107912"/>
            <a:ext cx="1416113" cy="1397770"/>
          </a:xfrm>
          <a:prstGeom prst="rect">
            <a:avLst/>
          </a:prstGeom>
        </p:spPr>
      </p:pic>
      <p:sp>
        <p:nvSpPr>
          <p:cNvPr id="100" name="Picture Placeholder 73">
            <a:extLst>
              <a:ext uri="{FF2B5EF4-FFF2-40B4-BE49-F238E27FC236}">
                <a16:creationId xmlns:a16="http://schemas.microsoft.com/office/drawing/2014/main" id="{A87F9CD2-C878-4F63-863E-C34F056E00C4}"/>
              </a:ext>
            </a:extLst>
          </p:cNvPr>
          <p:cNvSpPr>
            <a:spLocks noGrp="1"/>
          </p:cNvSpPr>
          <p:nvPr>
            <p:ph type="pic" sz="quarter" idx="22"/>
          </p:nvPr>
        </p:nvSpPr>
        <p:spPr>
          <a:xfrm>
            <a:off x="3631876" y="3090813"/>
            <a:ext cx="813600" cy="813600"/>
          </a:xfrm>
          <a:prstGeom prst="ellipse">
            <a:avLst/>
          </a:prstGeom>
          <a:solidFill>
            <a:schemeClr val="tx1"/>
          </a:solidFill>
        </p:spPr>
        <p:txBody>
          <a:bodyPr anchor="ctr" anchorCtr="0">
            <a:normAutofit/>
          </a:bodyPr>
          <a:lstStyle>
            <a:lvl1pPr marL="0" indent="0" algn="ctr">
              <a:buNone/>
              <a:defRPr sz="900">
                <a:solidFill>
                  <a:schemeClr val="bg1"/>
                </a:solidFill>
              </a:defRPr>
            </a:lvl1pPr>
          </a:lstStyle>
          <a:p>
            <a:r>
              <a:rPr lang="en-US"/>
              <a:t>Click icon to add picture</a:t>
            </a:r>
            <a:endParaRPr lang="ru-RU" dirty="0"/>
          </a:p>
        </p:txBody>
      </p:sp>
      <p:pic>
        <p:nvPicPr>
          <p:cNvPr id="103" name="Picture 102" descr="A close up of a logo&#10;&#10;Description generated with very high confidence">
            <a:extLst>
              <a:ext uri="{FF2B5EF4-FFF2-40B4-BE49-F238E27FC236}">
                <a16:creationId xmlns:a16="http://schemas.microsoft.com/office/drawing/2014/main" id="{4AFB5FB4-1CBF-4F80-A9F9-873851BF8A1B}"/>
              </a:ext>
            </a:extLst>
          </p:cNvPr>
          <p:cNvPicPr preferRelativeResize="0">
            <a:picLocks/>
          </p:cNvPicPr>
          <p:nvPr userDrawn="1"/>
        </p:nvPicPr>
        <p:blipFill>
          <a:blip r:embed="rId20"/>
          <a:stretch>
            <a:fillRect/>
          </a:stretch>
        </p:blipFill>
        <p:spPr>
          <a:xfrm>
            <a:off x="3649091" y="4547626"/>
            <a:ext cx="1416113" cy="1397770"/>
          </a:xfrm>
          <a:prstGeom prst="rect">
            <a:avLst/>
          </a:prstGeom>
        </p:spPr>
      </p:pic>
      <p:sp>
        <p:nvSpPr>
          <p:cNvPr id="104" name="Picture Placeholder 73">
            <a:extLst>
              <a:ext uri="{FF2B5EF4-FFF2-40B4-BE49-F238E27FC236}">
                <a16:creationId xmlns:a16="http://schemas.microsoft.com/office/drawing/2014/main" id="{9F0D59E8-AB95-48A3-A6C7-D58CFAD149A4}"/>
              </a:ext>
            </a:extLst>
          </p:cNvPr>
          <p:cNvSpPr>
            <a:spLocks noGrp="1"/>
          </p:cNvSpPr>
          <p:nvPr>
            <p:ph type="pic" sz="quarter" idx="24"/>
          </p:nvPr>
        </p:nvSpPr>
        <p:spPr>
          <a:xfrm>
            <a:off x="3631876" y="4530527"/>
            <a:ext cx="813600" cy="813600"/>
          </a:xfrm>
          <a:prstGeom prst="ellipse">
            <a:avLst/>
          </a:prstGeom>
          <a:solidFill>
            <a:schemeClr val="tx1"/>
          </a:solidFill>
        </p:spPr>
        <p:txBody>
          <a:bodyPr anchor="ctr" anchorCtr="0">
            <a:normAutofit/>
          </a:bodyPr>
          <a:lstStyle>
            <a:lvl1pPr marL="0" indent="0" algn="ctr">
              <a:buNone/>
              <a:defRPr sz="900">
                <a:solidFill>
                  <a:schemeClr val="bg1"/>
                </a:solidFill>
              </a:defRPr>
            </a:lvl1pPr>
          </a:lstStyle>
          <a:p>
            <a:r>
              <a:rPr lang="en-US"/>
              <a:t>Click icon to add picture</a:t>
            </a:r>
            <a:endParaRPr lang="ru-RU" dirty="0"/>
          </a:p>
        </p:txBody>
      </p:sp>
      <p:pic>
        <p:nvPicPr>
          <p:cNvPr id="181" name="Graphic 180">
            <a:extLst>
              <a:ext uri="{FF2B5EF4-FFF2-40B4-BE49-F238E27FC236}">
                <a16:creationId xmlns:a16="http://schemas.microsoft.com/office/drawing/2014/main" id="{9E752783-DDE2-44F7-B86A-1EF50472DCD7}"/>
              </a:ext>
            </a:extLst>
          </p:cNvPr>
          <p:cNvPicPr preferRelativeResize="0">
            <a:picLocks/>
          </p:cNvPicPr>
          <p:nvPr userDrawn="1"/>
        </p:nvPicPr>
        <p:blipFill>
          <a:blip r:embed="rId43">
            <a:extLst>
              <a:ext uri="{96DAC541-7B7A-43D3-8B79-37D633B846F1}">
                <asvg:svgBlip xmlns:asvg="http://schemas.microsoft.com/office/drawing/2016/SVG/main" r:embed="rId44"/>
              </a:ext>
            </a:extLst>
          </a:blip>
          <a:stretch>
            <a:fillRect/>
          </a:stretch>
        </p:blipFill>
        <p:spPr>
          <a:xfrm>
            <a:off x="4579416" y="6317529"/>
            <a:ext cx="594000" cy="144000"/>
          </a:xfrm>
          <a:prstGeom prst="rect">
            <a:avLst/>
          </a:prstGeom>
        </p:spPr>
      </p:pic>
      <p:pic>
        <p:nvPicPr>
          <p:cNvPr id="107" name="Picture 106" descr="A close up of a logo&#10;&#10;Description generated with very high confidence">
            <a:extLst>
              <a:ext uri="{FF2B5EF4-FFF2-40B4-BE49-F238E27FC236}">
                <a16:creationId xmlns:a16="http://schemas.microsoft.com/office/drawing/2014/main" id="{BEA68911-A091-421B-BD18-C7DE7DD3074D}"/>
              </a:ext>
            </a:extLst>
          </p:cNvPr>
          <p:cNvPicPr preferRelativeResize="0">
            <a:picLocks/>
          </p:cNvPicPr>
          <p:nvPr userDrawn="1"/>
        </p:nvPicPr>
        <p:blipFill>
          <a:blip r:embed="rId20"/>
          <a:stretch>
            <a:fillRect/>
          </a:stretch>
        </p:blipFill>
        <p:spPr>
          <a:xfrm>
            <a:off x="3654756" y="5996858"/>
            <a:ext cx="1416113" cy="1397770"/>
          </a:xfrm>
          <a:prstGeom prst="rect">
            <a:avLst/>
          </a:prstGeom>
        </p:spPr>
      </p:pic>
      <p:sp>
        <p:nvSpPr>
          <p:cNvPr id="108" name="Picture Placeholder 73">
            <a:extLst>
              <a:ext uri="{FF2B5EF4-FFF2-40B4-BE49-F238E27FC236}">
                <a16:creationId xmlns:a16="http://schemas.microsoft.com/office/drawing/2014/main" id="{FFA6074B-E2C1-4676-BABB-F9A4E168F48B}"/>
              </a:ext>
            </a:extLst>
          </p:cNvPr>
          <p:cNvSpPr>
            <a:spLocks noGrp="1"/>
          </p:cNvSpPr>
          <p:nvPr>
            <p:ph type="pic" sz="quarter" idx="26"/>
          </p:nvPr>
        </p:nvSpPr>
        <p:spPr>
          <a:xfrm>
            <a:off x="3631876" y="5979759"/>
            <a:ext cx="813600" cy="813600"/>
          </a:xfrm>
          <a:prstGeom prst="ellipse">
            <a:avLst/>
          </a:prstGeom>
          <a:solidFill>
            <a:schemeClr val="tx1"/>
          </a:solidFill>
        </p:spPr>
        <p:txBody>
          <a:bodyPr anchor="ctr" anchorCtr="0">
            <a:normAutofit/>
          </a:bodyPr>
          <a:lstStyle>
            <a:lvl1pPr marL="0" indent="0" algn="ctr">
              <a:buNone/>
              <a:defRPr sz="900">
                <a:solidFill>
                  <a:schemeClr val="bg1"/>
                </a:solidFill>
              </a:defRPr>
            </a:lvl1pPr>
          </a:lstStyle>
          <a:p>
            <a:r>
              <a:rPr lang="en-US"/>
              <a:t>Click icon to add picture</a:t>
            </a:r>
            <a:endParaRPr lang="ru-RU" dirty="0"/>
          </a:p>
        </p:txBody>
      </p:sp>
      <p:pic>
        <p:nvPicPr>
          <p:cNvPr id="182" name="Graphic 181">
            <a:extLst>
              <a:ext uri="{FF2B5EF4-FFF2-40B4-BE49-F238E27FC236}">
                <a16:creationId xmlns:a16="http://schemas.microsoft.com/office/drawing/2014/main" id="{527C0226-D714-4BF7-911E-5D62B88B7447}"/>
              </a:ext>
            </a:extLst>
          </p:cNvPr>
          <p:cNvPicPr preferRelativeResize="0">
            <a:picLocks/>
          </p:cNvPicPr>
          <p:nvPr userDrawn="1"/>
        </p:nvPicPr>
        <p:blipFill>
          <a:blip r:embed="rId45">
            <a:extLst>
              <a:ext uri="{96DAC541-7B7A-43D3-8B79-37D633B846F1}">
                <asvg:svgBlip xmlns:asvg="http://schemas.microsoft.com/office/drawing/2016/SVG/main" r:embed="rId46"/>
              </a:ext>
            </a:extLst>
          </a:blip>
          <a:stretch>
            <a:fillRect/>
          </a:stretch>
        </p:blipFill>
        <p:spPr>
          <a:xfrm>
            <a:off x="4579416" y="7765280"/>
            <a:ext cx="594000" cy="144000"/>
          </a:xfrm>
          <a:prstGeom prst="rect">
            <a:avLst/>
          </a:prstGeom>
        </p:spPr>
      </p:pic>
      <p:pic>
        <p:nvPicPr>
          <p:cNvPr id="111" name="Picture 110" descr="A close up of a logo&#10;&#10;Description generated with very high confidence">
            <a:extLst>
              <a:ext uri="{FF2B5EF4-FFF2-40B4-BE49-F238E27FC236}">
                <a16:creationId xmlns:a16="http://schemas.microsoft.com/office/drawing/2014/main" id="{2BBFF7AD-7F35-4F2A-9989-3561F0CE6A7A}"/>
              </a:ext>
            </a:extLst>
          </p:cNvPr>
          <p:cNvPicPr preferRelativeResize="0">
            <a:picLocks/>
          </p:cNvPicPr>
          <p:nvPr userDrawn="1"/>
        </p:nvPicPr>
        <p:blipFill>
          <a:blip r:embed="rId20"/>
          <a:stretch>
            <a:fillRect/>
          </a:stretch>
        </p:blipFill>
        <p:spPr>
          <a:xfrm>
            <a:off x="3657307" y="7446090"/>
            <a:ext cx="1416113" cy="1397770"/>
          </a:xfrm>
          <a:prstGeom prst="rect">
            <a:avLst/>
          </a:prstGeom>
        </p:spPr>
      </p:pic>
      <p:sp>
        <p:nvSpPr>
          <p:cNvPr id="112" name="Picture Placeholder 73">
            <a:extLst>
              <a:ext uri="{FF2B5EF4-FFF2-40B4-BE49-F238E27FC236}">
                <a16:creationId xmlns:a16="http://schemas.microsoft.com/office/drawing/2014/main" id="{B6C2A255-BD7D-48FE-9AC9-EA2DBD4B9400}"/>
              </a:ext>
            </a:extLst>
          </p:cNvPr>
          <p:cNvSpPr>
            <a:spLocks noGrp="1"/>
          </p:cNvSpPr>
          <p:nvPr>
            <p:ph type="pic" sz="quarter" idx="28"/>
          </p:nvPr>
        </p:nvSpPr>
        <p:spPr>
          <a:xfrm>
            <a:off x="3631876" y="7428991"/>
            <a:ext cx="813600" cy="813600"/>
          </a:xfrm>
          <a:prstGeom prst="ellipse">
            <a:avLst/>
          </a:prstGeom>
          <a:solidFill>
            <a:schemeClr val="tx1"/>
          </a:solidFill>
        </p:spPr>
        <p:txBody>
          <a:bodyPr anchor="ctr" anchorCtr="0">
            <a:normAutofit/>
          </a:bodyPr>
          <a:lstStyle>
            <a:lvl1pPr marL="0" indent="0" algn="ctr">
              <a:buNone/>
              <a:defRPr sz="900">
                <a:solidFill>
                  <a:schemeClr val="bg1"/>
                </a:solidFill>
              </a:defRPr>
            </a:lvl1pPr>
          </a:lstStyle>
          <a:p>
            <a:r>
              <a:rPr lang="en-US"/>
              <a:t>Click icon to add picture</a:t>
            </a:r>
            <a:endParaRPr lang="ru-RU" dirty="0"/>
          </a:p>
        </p:txBody>
      </p:sp>
      <p:pic>
        <p:nvPicPr>
          <p:cNvPr id="183" name="Graphic 182">
            <a:extLst>
              <a:ext uri="{FF2B5EF4-FFF2-40B4-BE49-F238E27FC236}">
                <a16:creationId xmlns:a16="http://schemas.microsoft.com/office/drawing/2014/main" id="{4B2E0E94-8E68-4B4C-8A38-B19A52D69894}"/>
              </a:ext>
            </a:extLst>
          </p:cNvPr>
          <p:cNvPicPr preferRelativeResize="0">
            <a:picLocks/>
          </p:cNvPicPr>
          <p:nvPr userDrawn="1"/>
        </p:nvPicPr>
        <p:blipFill>
          <a:blip r:embed="rId47">
            <a:extLst>
              <a:ext uri="{96DAC541-7B7A-43D3-8B79-37D633B846F1}">
                <asvg:svgBlip xmlns:asvg="http://schemas.microsoft.com/office/drawing/2016/SVG/main" r:embed="rId48"/>
              </a:ext>
            </a:extLst>
          </a:blip>
          <a:stretch>
            <a:fillRect/>
          </a:stretch>
        </p:blipFill>
        <p:spPr>
          <a:xfrm>
            <a:off x="3425663" y="7822766"/>
            <a:ext cx="1296000" cy="1308706"/>
          </a:xfrm>
          <a:prstGeom prst="rect">
            <a:avLst/>
          </a:prstGeom>
        </p:spPr>
      </p:pic>
      <p:pic>
        <p:nvPicPr>
          <p:cNvPr id="159" name="Graphic 158">
            <a:extLst>
              <a:ext uri="{FF2B5EF4-FFF2-40B4-BE49-F238E27FC236}">
                <a16:creationId xmlns:a16="http://schemas.microsoft.com/office/drawing/2014/main" id="{A5488CC7-053D-4AC5-AE92-5E975339AA56}"/>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53339" y="6443645"/>
            <a:ext cx="2566800" cy="1385056"/>
          </a:xfrm>
          <a:prstGeom prst="rect">
            <a:avLst/>
          </a:prstGeom>
        </p:spPr>
      </p:pic>
      <p:pic>
        <p:nvPicPr>
          <p:cNvPr id="184" name="Graphic 183">
            <a:extLst>
              <a:ext uri="{FF2B5EF4-FFF2-40B4-BE49-F238E27FC236}">
                <a16:creationId xmlns:a16="http://schemas.microsoft.com/office/drawing/2014/main" id="{46B3D8DB-F765-46B6-82B1-506B5A369130}"/>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45600" y="2140857"/>
            <a:ext cx="2566800" cy="1385056"/>
          </a:xfrm>
          <a:prstGeom prst="rect">
            <a:avLst/>
          </a:prstGeom>
        </p:spPr>
      </p:pic>
      <p:pic>
        <p:nvPicPr>
          <p:cNvPr id="92" name="Picture 91" descr="A close up of a logo&#10;&#10;Description generated with very high confidence">
            <a:extLst>
              <a:ext uri="{FF2B5EF4-FFF2-40B4-BE49-F238E27FC236}">
                <a16:creationId xmlns:a16="http://schemas.microsoft.com/office/drawing/2014/main" id="{F144D1E4-253E-4973-990D-A790780C28F3}"/>
              </a:ext>
            </a:extLst>
          </p:cNvPr>
          <p:cNvPicPr preferRelativeResize="0">
            <a:picLocks/>
          </p:cNvPicPr>
          <p:nvPr userDrawn="1"/>
        </p:nvPicPr>
        <p:blipFill>
          <a:blip r:embed="rId20"/>
          <a:stretch>
            <a:fillRect/>
          </a:stretch>
        </p:blipFill>
        <p:spPr>
          <a:xfrm>
            <a:off x="3622878" y="1657315"/>
            <a:ext cx="1416113" cy="1397770"/>
          </a:xfrm>
          <a:prstGeom prst="rect">
            <a:avLst/>
          </a:prstGeom>
        </p:spPr>
      </p:pic>
      <p:sp>
        <p:nvSpPr>
          <p:cNvPr id="75" name="Picture Placeholder 73">
            <a:extLst>
              <a:ext uri="{FF2B5EF4-FFF2-40B4-BE49-F238E27FC236}">
                <a16:creationId xmlns:a16="http://schemas.microsoft.com/office/drawing/2014/main" id="{79E08CEB-DD89-4B29-8641-C4EE0A4853B3}"/>
              </a:ext>
            </a:extLst>
          </p:cNvPr>
          <p:cNvSpPr>
            <a:spLocks noGrp="1"/>
          </p:cNvSpPr>
          <p:nvPr userDrawn="1">
            <p:ph type="pic" sz="quarter" idx="11"/>
          </p:nvPr>
        </p:nvSpPr>
        <p:spPr>
          <a:xfrm>
            <a:off x="3631876" y="1640216"/>
            <a:ext cx="813600" cy="813600"/>
          </a:xfrm>
          <a:prstGeom prst="ellipse">
            <a:avLst/>
          </a:prstGeom>
          <a:solidFill>
            <a:schemeClr val="tx1"/>
          </a:solidFill>
        </p:spPr>
        <p:txBody>
          <a:bodyPr anchor="ctr" anchorCtr="0">
            <a:normAutofit/>
          </a:bodyPr>
          <a:lstStyle>
            <a:lvl1pPr marL="0" indent="0" algn="ctr">
              <a:buNone/>
              <a:defRPr sz="9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4160577128"/>
      </p:ext>
    </p:extLst>
  </p:cSld>
  <p:clrMapOvr>
    <a:masterClrMapping/>
  </p:clrMapOvr>
  <p:extLst>
    <p:ext uri="{DCECCB84-F9BA-43D5-87BE-67443E8EF086}">
      <p15:sldGuideLst xmlns:p15="http://schemas.microsoft.com/office/powerpoint/2012/main">
        <p15:guide id="1" orient="horz" pos="158" userDrawn="1">
          <p15:clr>
            <a:srgbClr val="FBAE40"/>
          </p15:clr>
        </p15:guide>
        <p15:guide id="2" pos="2160" userDrawn="1">
          <p15:clr>
            <a:srgbClr val="FBAE40"/>
          </p15:clr>
        </p15:guide>
        <p15:guide id="3" pos="164" userDrawn="1">
          <p15:clr>
            <a:srgbClr val="FBAE40"/>
          </p15:clr>
        </p15:guide>
        <p15:guide id="4" pos="4156" userDrawn="1">
          <p15:clr>
            <a:srgbClr val="FBAE40"/>
          </p15:clr>
        </p15:guide>
        <p15:guide id="12" orient="horz" pos="560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91E2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noProof="0" dirty="0"/>
              <a:t>MM.DD.20XX</a:t>
            </a:r>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noProof="0" dirty="0"/>
              <a:t>ADD A FOOTER</a:t>
            </a: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075BE66-B004-4B62-93B5-6C3A07EE5DEC}" type="slidenum">
              <a:rPr lang="en-US" noProof="0" smtClean="0"/>
              <a:t>‹#›</a:t>
            </a:fld>
            <a:endParaRPr lang="en-US" noProof="0" dirty="0"/>
          </a:p>
        </p:txBody>
      </p:sp>
    </p:spTree>
    <p:extLst>
      <p:ext uri="{BB962C8B-B14F-4D97-AF65-F5344CB8AC3E}">
        <p14:creationId xmlns:p14="http://schemas.microsoft.com/office/powerpoint/2010/main" val="212744287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7.png"/><Relationship Id="rId18" Type="http://schemas.openxmlformats.org/officeDocument/2006/relationships/image" Target="../media/image61.png"/><Relationship Id="rId26" Type="http://schemas.openxmlformats.org/officeDocument/2006/relationships/image" Target="../media/image68.png"/><Relationship Id="rId3" Type="http://schemas.openxmlformats.org/officeDocument/2006/relationships/image" Target="../media/image48.png"/><Relationship Id="rId21" Type="http://schemas.microsoft.com/office/2007/relationships/hdphoto" Target="../media/hdphoto3.wdp"/><Relationship Id="rId7" Type="http://schemas.openxmlformats.org/officeDocument/2006/relationships/image" Target="../media/image52.png"/><Relationship Id="rId12" Type="http://schemas.microsoft.com/office/2007/relationships/hdphoto" Target="../media/hdphoto1.wdp"/><Relationship Id="rId17" Type="http://schemas.openxmlformats.org/officeDocument/2006/relationships/image" Target="../media/image60.png"/><Relationship Id="rId25" Type="http://schemas.openxmlformats.org/officeDocument/2006/relationships/image" Target="../media/image67.jpg"/><Relationship Id="rId2" Type="http://schemas.openxmlformats.org/officeDocument/2006/relationships/notesSlide" Target="../notesSlides/notesSlide1.xml"/><Relationship Id="rId16" Type="http://schemas.microsoft.com/office/2007/relationships/hdphoto" Target="../media/hdphoto2.wdp"/><Relationship Id="rId20" Type="http://schemas.openxmlformats.org/officeDocument/2006/relationships/image" Target="../media/image63.png"/><Relationship Id="rId29" Type="http://schemas.openxmlformats.org/officeDocument/2006/relationships/image" Target="../media/image71.png"/><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56.png"/><Relationship Id="rId24" Type="http://schemas.openxmlformats.org/officeDocument/2006/relationships/image" Target="../media/image66.jpeg"/><Relationship Id="rId32" Type="http://schemas.openxmlformats.org/officeDocument/2006/relationships/image" Target="../media/image74.png"/><Relationship Id="rId5" Type="http://schemas.openxmlformats.org/officeDocument/2006/relationships/image" Target="../media/image50.jpg"/><Relationship Id="rId15" Type="http://schemas.openxmlformats.org/officeDocument/2006/relationships/image" Target="../media/image59.png"/><Relationship Id="rId23" Type="http://schemas.openxmlformats.org/officeDocument/2006/relationships/image" Target="../media/image65.jpeg"/><Relationship Id="rId28" Type="http://schemas.openxmlformats.org/officeDocument/2006/relationships/image" Target="../media/image70.png"/><Relationship Id="rId10" Type="http://schemas.openxmlformats.org/officeDocument/2006/relationships/image" Target="../media/image55.png"/><Relationship Id="rId19" Type="http://schemas.openxmlformats.org/officeDocument/2006/relationships/image" Target="../media/image62.svg"/><Relationship Id="rId31" Type="http://schemas.openxmlformats.org/officeDocument/2006/relationships/image" Target="../media/image73.jpg"/><Relationship Id="rId4" Type="http://schemas.openxmlformats.org/officeDocument/2006/relationships/image" Target="../media/image49.png"/><Relationship Id="rId9" Type="http://schemas.openxmlformats.org/officeDocument/2006/relationships/image" Target="../media/image54.jpeg"/><Relationship Id="rId14" Type="http://schemas.openxmlformats.org/officeDocument/2006/relationships/image" Target="../media/image58.png"/><Relationship Id="rId22" Type="http://schemas.openxmlformats.org/officeDocument/2006/relationships/image" Target="../media/image64.jpeg"/><Relationship Id="rId27" Type="http://schemas.openxmlformats.org/officeDocument/2006/relationships/image" Target="../media/image69.png"/><Relationship Id="rId30" Type="http://schemas.openxmlformats.org/officeDocument/2006/relationships/image" Target="../media/image72.png"/></Relationships>
</file>

<file path=ppt/slides/_rels/slide2.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72.png"/><Relationship Id="rId18" Type="http://schemas.openxmlformats.org/officeDocument/2006/relationships/image" Target="../media/image58.png"/><Relationship Id="rId3" Type="http://schemas.openxmlformats.org/officeDocument/2006/relationships/image" Target="../media/image48.png"/><Relationship Id="rId21" Type="http://schemas.openxmlformats.org/officeDocument/2006/relationships/image" Target="../media/image80.png"/><Relationship Id="rId7" Type="http://schemas.openxmlformats.org/officeDocument/2006/relationships/image" Target="../media/image53.png"/><Relationship Id="rId12" Type="http://schemas.openxmlformats.org/officeDocument/2006/relationships/image" Target="../media/image57.png"/><Relationship Id="rId17" Type="http://schemas.openxmlformats.org/officeDocument/2006/relationships/image" Target="../media/image77.png"/><Relationship Id="rId25" Type="http://schemas.openxmlformats.org/officeDocument/2006/relationships/image" Target="../media/image49.png"/><Relationship Id="rId2" Type="http://schemas.openxmlformats.org/officeDocument/2006/relationships/notesSlide" Target="../notesSlides/notesSlide2.xml"/><Relationship Id="rId16" Type="http://schemas.openxmlformats.org/officeDocument/2006/relationships/image" Target="../media/image76.png"/><Relationship Id="rId20"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52.png"/><Relationship Id="rId11" Type="http://schemas.microsoft.com/office/2007/relationships/hdphoto" Target="../media/hdphoto1.wdp"/><Relationship Id="rId24" Type="http://schemas.openxmlformats.org/officeDocument/2006/relationships/image" Target="../media/image83.jpeg"/><Relationship Id="rId5" Type="http://schemas.openxmlformats.org/officeDocument/2006/relationships/image" Target="../media/image51.png"/><Relationship Id="rId15" Type="http://schemas.openxmlformats.org/officeDocument/2006/relationships/image" Target="../media/image75.png"/><Relationship Id="rId23" Type="http://schemas.openxmlformats.org/officeDocument/2006/relationships/image" Target="../media/image82.jpeg"/><Relationship Id="rId10" Type="http://schemas.openxmlformats.org/officeDocument/2006/relationships/image" Target="../media/image56.png"/><Relationship Id="rId19" Type="http://schemas.openxmlformats.org/officeDocument/2006/relationships/image" Target="../media/image78.png"/><Relationship Id="rId4" Type="http://schemas.openxmlformats.org/officeDocument/2006/relationships/image" Target="../media/image50.jpg"/><Relationship Id="rId9" Type="http://schemas.openxmlformats.org/officeDocument/2006/relationships/image" Target="../media/image55.png"/><Relationship Id="rId14" Type="http://schemas.openxmlformats.org/officeDocument/2006/relationships/image" Target="../media/image73.jpg"/><Relationship Id="rId22" Type="http://schemas.openxmlformats.org/officeDocument/2006/relationships/image" Target="../media/image81.jpeg"/></Relationships>
</file>

<file path=ppt/slides/_rels/slide3.xml.rels><?xml version="1.0" encoding="UTF-8" standalone="yes"?>
<Relationships xmlns="http://schemas.openxmlformats.org/package/2006/relationships"><Relationship Id="rId8" Type="http://schemas.openxmlformats.org/officeDocument/2006/relationships/image" Target="../media/image56.png"/><Relationship Id="rId13" Type="http://schemas.microsoft.com/office/2007/relationships/hdphoto" Target="../media/hdphoto3.wdp"/><Relationship Id="rId18" Type="http://schemas.openxmlformats.org/officeDocument/2006/relationships/image" Target="../media/image73.jpg"/><Relationship Id="rId26" Type="http://schemas.openxmlformats.org/officeDocument/2006/relationships/image" Target="../media/image89.png"/><Relationship Id="rId3" Type="http://schemas.openxmlformats.org/officeDocument/2006/relationships/image" Target="../media/image49.png"/><Relationship Id="rId21" Type="http://schemas.openxmlformats.org/officeDocument/2006/relationships/image" Target="../media/image86.png"/><Relationship Id="rId7" Type="http://schemas.openxmlformats.org/officeDocument/2006/relationships/image" Target="../media/image54.jpeg"/><Relationship Id="rId12" Type="http://schemas.openxmlformats.org/officeDocument/2006/relationships/image" Target="../media/image84.png"/><Relationship Id="rId17" Type="http://schemas.openxmlformats.org/officeDocument/2006/relationships/image" Target="../media/image72.png"/><Relationship Id="rId25" Type="http://schemas.openxmlformats.org/officeDocument/2006/relationships/image" Target="../media/image68.png"/><Relationship Id="rId2" Type="http://schemas.openxmlformats.org/officeDocument/2006/relationships/notesSlide" Target="../notesSlides/notesSlide3.xml"/><Relationship Id="rId16" Type="http://schemas.openxmlformats.org/officeDocument/2006/relationships/image" Target="../media/image66.jpeg"/><Relationship Id="rId20" Type="http://schemas.openxmlformats.org/officeDocument/2006/relationships/image" Target="../media/image74.png"/><Relationship Id="rId29"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53.png"/><Relationship Id="rId11" Type="http://schemas.openxmlformats.org/officeDocument/2006/relationships/image" Target="../media/image58.png"/><Relationship Id="rId24" Type="http://schemas.openxmlformats.org/officeDocument/2006/relationships/image" Target="../media/image88.PNG"/><Relationship Id="rId5" Type="http://schemas.openxmlformats.org/officeDocument/2006/relationships/image" Target="../media/image52.png"/><Relationship Id="rId15" Type="http://schemas.openxmlformats.org/officeDocument/2006/relationships/image" Target="../media/image65.jpeg"/><Relationship Id="rId23" Type="http://schemas.microsoft.com/office/2007/relationships/hdphoto" Target="../media/hdphoto4.wdp"/><Relationship Id="rId28" Type="http://schemas.microsoft.com/office/2007/relationships/hdphoto" Target="../media/hdphoto5.wdp"/><Relationship Id="rId10" Type="http://schemas.openxmlformats.org/officeDocument/2006/relationships/image" Target="../media/image57.png"/><Relationship Id="rId19" Type="http://schemas.openxmlformats.org/officeDocument/2006/relationships/image" Target="../media/image85.png"/><Relationship Id="rId4" Type="http://schemas.openxmlformats.org/officeDocument/2006/relationships/image" Target="../media/image50.jpg"/><Relationship Id="rId9" Type="http://schemas.microsoft.com/office/2007/relationships/hdphoto" Target="../media/hdphoto1.wdp"/><Relationship Id="rId14" Type="http://schemas.openxmlformats.org/officeDocument/2006/relationships/image" Target="../media/image64.jpeg"/><Relationship Id="rId22" Type="http://schemas.openxmlformats.org/officeDocument/2006/relationships/image" Target="../media/image87.png"/><Relationship Id="rId27" Type="http://schemas.openxmlformats.org/officeDocument/2006/relationships/image" Target="../media/image90.png"/><Relationship Id="rId30" Type="http://schemas.openxmlformats.org/officeDocument/2006/relationships/image" Target="../media/image9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803EFAB-E587-4BF1-B44C-A7424E4C872C}"/>
              </a:ext>
            </a:extLst>
          </p:cNvPr>
          <p:cNvSpPr>
            <a:spLocks noGrp="1"/>
          </p:cNvSpPr>
          <p:nvPr>
            <p:ph type="title"/>
          </p:nvPr>
        </p:nvSpPr>
        <p:spPr>
          <a:xfrm>
            <a:off x="67317" y="51923"/>
            <a:ext cx="3171914" cy="920153"/>
          </a:xfrm>
          <a:noFill/>
        </p:spPr>
        <p:txBody>
          <a:bodyPr/>
          <a:lstStyle/>
          <a:p>
            <a:pPr algn="l"/>
            <a:r>
              <a:rPr lang="en-US" sz="3600" dirty="0"/>
              <a:t>Year 10-1ab</a:t>
            </a:r>
            <a:br>
              <a:rPr lang="en-US" sz="2600" dirty="0"/>
            </a:br>
            <a:r>
              <a:rPr lang="en-US" sz="2500" dirty="0"/>
              <a:t>Mathematics</a:t>
            </a:r>
            <a:endParaRPr lang="ru-RU" sz="2500" dirty="0"/>
          </a:p>
        </p:txBody>
      </p:sp>
      <p:sp>
        <p:nvSpPr>
          <p:cNvPr id="33" name="Text Placeholder 32">
            <a:extLst>
              <a:ext uri="{FF2B5EF4-FFF2-40B4-BE49-F238E27FC236}">
                <a16:creationId xmlns:a16="http://schemas.microsoft.com/office/drawing/2014/main" id="{CC616A15-98AE-445C-9F92-21A3FD16B02E}"/>
              </a:ext>
            </a:extLst>
          </p:cNvPr>
          <p:cNvSpPr>
            <a:spLocks noGrp="1"/>
          </p:cNvSpPr>
          <p:nvPr>
            <p:ph type="body" sz="quarter" idx="39"/>
          </p:nvPr>
        </p:nvSpPr>
        <p:spPr>
          <a:xfrm>
            <a:off x="1817" y="997824"/>
            <a:ext cx="1691702" cy="291072"/>
          </a:xfrm>
        </p:spPr>
        <p:txBody>
          <a:bodyPr/>
          <a:lstStyle/>
          <a:p>
            <a:r>
              <a:rPr lang="en-GB" dirty="0"/>
              <a:t>Algebra Manipulation</a:t>
            </a:r>
            <a:endParaRPr lang="ru-RU" dirty="0"/>
          </a:p>
        </p:txBody>
      </p:sp>
      <p:sp>
        <p:nvSpPr>
          <p:cNvPr id="34" name="Text Placeholder 33">
            <a:extLst>
              <a:ext uri="{FF2B5EF4-FFF2-40B4-BE49-F238E27FC236}">
                <a16:creationId xmlns:a16="http://schemas.microsoft.com/office/drawing/2014/main" id="{23CCB585-5A15-4E7C-96B6-C0057D449F2E}"/>
              </a:ext>
            </a:extLst>
          </p:cNvPr>
          <p:cNvSpPr>
            <a:spLocks noGrp="1"/>
          </p:cNvSpPr>
          <p:nvPr>
            <p:ph type="body" sz="quarter" idx="40"/>
          </p:nvPr>
        </p:nvSpPr>
        <p:spPr>
          <a:xfrm>
            <a:off x="-76199" y="1505667"/>
            <a:ext cx="2118928" cy="638087"/>
          </a:xfrm>
        </p:spPr>
        <p:txBody>
          <a:bodyPr/>
          <a:lstStyle/>
          <a:p>
            <a:pPr>
              <a:spcBef>
                <a:spcPts val="0"/>
              </a:spcBef>
            </a:pPr>
            <a:r>
              <a:rPr lang="en-US" dirty="0"/>
              <a:t>Basic Algebra, </a:t>
            </a:r>
            <a:r>
              <a:rPr lang="en-US" dirty="0" err="1"/>
              <a:t>Factorisation</a:t>
            </a:r>
            <a:r>
              <a:rPr lang="en-US" dirty="0"/>
              <a:t>, Quadratic Expansion, Expanding Squares, More than two binomials, Quadratic </a:t>
            </a:r>
            <a:r>
              <a:rPr lang="en-US" dirty="0" err="1"/>
              <a:t>Factorisation</a:t>
            </a:r>
            <a:r>
              <a:rPr lang="en-US" dirty="0"/>
              <a:t>, </a:t>
            </a:r>
            <a:r>
              <a:rPr lang="en-US" dirty="0" err="1"/>
              <a:t>Factorising</a:t>
            </a:r>
            <a:r>
              <a:rPr lang="en-US" dirty="0"/>
              <a:t> </a:t>
            </a:r>
            <a:r>
              <a:rPr lang="en-US" i="1" dirty="0"/>
              <a:t>ax</a:t>
            </a:r>
            <a:r>
              <a:rPr lang="en-US" i="1" baseline="30000" dirty="0"/>
              <a:t>2</a:t>
            </a:r>
            <a:r>
              <a:rPr lang="en-US" i="1" dirty="0"/>
              <a:t>+bx+c, </a:t>
            </a:r>
            <a:r>
              <a:rPr lang="en-US" dirty="0"/>
              <a:t>Changing the subject of a formula</a:t>
            </a:r>
            <a:endParaRPr lang="en-US" i="1" dirty="0"/>
          </a:p>
        </p:txBody>
      </p:sp>
      <p:sp>
        <p:nvSpPr>
          <p:cNvPr id="23" name="Text Placeholder 22">
            <a:extLst>
              <a:ext uri="{FF2B5EF4-FFF2-40B4-BE49-F238E27FC236}">
                <a16:creationId xmlns:a16="http://schemas.microsoft.com/office/drawing/2014/main" id="{0CABC91A-531F-4132-B5A2-3E70E3F6985D}"/>
              </a:ext>
            </a:extLst>
          </p:cNvPr>
          <p:cNvSpPr>
            <a:spLocks noGrp="1"/>
          </p:cNvSpPr>
          <p:nvPr>
            <p:ph type="body" sz="quarter" idx="29"/>
          </p:nvPr>
        </p:nvSpPr>
        <p:spPr>
          <a:xfrm>
            <a:off x="5150402" y="1650078"/>
            <a:ext cx="1901744" cy="271236"/>
          </a:xfrm>
        </p:spPr>
        <p:txBody>
          <a:bodyPr/>
          <a:lstStyle/>
          <a:p>
            <a:r>
              <a:rPr lang="en-US" dirty="0"/>
              <a:t>Linear Graphs</a:t>
            </a:r>
            <a:endParaRPr lang="ru-RU" dirty="0"/>
          </a:p>
        </p:txBody>
      </p:sp>
      <p:sp>
        <p:nvSpPr>
          <p:cNvPr id="24" name="Text Placeholder 23">
            <a:extLst>
              <a:ext uri="{FF2B5EF4-FFF2-40B4-BE49-F238E27FC236}">
                <a16:creationId xmlns:a16="http://schemas.microsoft.com/office/drawing/2014/main" id="{15606479-9866-4A9F-8795-33225594A992}"/>
              </a:ext>
            </a:extLst>
          </p:cNvPr>
          <p:cNvSpPr>
            <a:spLocks noGrp="1"/>
          </p:cNvSpPr>
          <p:nvPr>
            <p:ph type="body" sz="quarter" idx="30"/>
          </p:nvPr>
        </p:nvSpPr>
        <p:spPr>
          <a:xfrm>
            <a:off x="5107967" y="1898877"/>
            <a:ext cx="1824711" cy="553497"/>
          </a:xfrm>
        </p:spPr>
        <p:txBody>
          <a:bodyPr/>
          <a:lstStyle/>
          <a:p>
            <a:r>
              <a:rPr lang="en-US" dirty="0"/>
              <a:t>Draw graphs from points, gradient-intercept method, equation of a line from the graph, real-life use of graphs, simultaneous equations, parallel and perpendicular lines</a:t>
            </a:r>
            <a:endParaRPr lang="ru-RU" dirty="0"/>
          </a:p>
        </p:txBody>
      </p:sp>
      <p:sp>
        <p:nvSpPr>
          <p:cNvPr id="25" name="Text Placeholder 24">
            <a:extLst>
              <a:ext uri="{FF2B5EF4-FFF2-40B4-BE49-F238E27FC236}">
                <a16:creationId xmlns:a16="http://schemas.microsoft.com/office/drawing/2014/main" id="{0E5AF557-A75D-4BB5-8354-37F4A2137F01}"/>
              </a:ext>
            </a:extLst>
          </p:cNvPr>
          <p:cNvSpPr>
            <a:spLocks noGrp="1"/>
          </p:cNvSpPr>
          <p:nvPr>
            <p:ph type="body" sz="quarter" idx="31"/>
          </p:nvPr>
        </p:nvSpPr>
        <p:spPr>
          <a:xfrm>
            <a:off x="5104622" y="2807008"/>
            <a:ext cx="1929141" cy="300549"/>
          </a:xfrm>
        </p:spPr>
        <p:txBody>
          <a:bodyPr/>
          <a:lstStyle/>
          <a:p>
            <a:r>
              <a:rPr lang="en-US" dirty="0"/>
              <a:t>Similarity, Probability &amp; Standard Form</a:t>
            </a:r>
            <a:endParaRPr lang="ru-RU" dirty="0"/>
          </a:p>
        </p:txBody>
      </p:sp>
      <p:sp>
        <p:nvSpPr>
          <p:cNvPr id="26" name="Text Placeholder 25">
            <a:extLst>
              <a:ext uri="{FF2B5EF4-FFF2-40B4-BE49-F238E27FC236}">
                <a16:creationId xmlns:a16="http://schemas.microsoft.com/office/drawing/2014/main" id="{AC8C46E0-0C8A-4D59-B217-A16B7E30F999}"/>
              </a:ext>
            </a:extLst>
          </p:cNvPr>
          <p:cNvSpPr>
            <a:spLocks noGrp="1"/>
          </p:cNvSpPr>
          <p:nvPr>
            <p:ph type="body" sz="quarter" idx="32"/>
          </p:nvPr>
        </p:nvSpPr>
        <p:spPr>
          <a:xfrm>
            <a:off x="4766888" y="3544913"/>
            <a:ext cx="2094503" cy="333985"/>
          </a:xfrm>
        </p:spPr>
        <p:txBody>
          <a:bodyPr/>
          <a:lstStyle/>
          <a:p>
            <a:r>
              <a:rPr lang="en-US" dirty="0"/>
              <a:t>Similar triangles, areas and volumes of similar shapes, experimental probability, expectation, two-way tables, frequency trees, Venn diagrams powers, multiplying and dividing using standard form </a:t>
            </a:r>
            <a:endParaRPr lang="ru-RU" dirty="0"/>
          </a:p>
        </p:txBody>
      </p:sp>
      <p:sp>
        <p:nvSpPr>
          <p:cNvPr id="37" name="Text Placeholder 36">
            <a:extLst>
              <a:ext uri="{FF2B5EF4-FFF2-40B4-BE49-F238E27FC236}">
                <a16:creationId xmlns:a16="http://schemas.microsoft.com/office/drawing/2014/main" id="{8E898CFA-1688-4C14-BC59-751C9B4D2BF2}"/>
              </a:ext>
            </a:extLst>
          </p:cNvPr>
          <p:cNvSpPr>
            <a:spLocks noGrp="1"/>
          </p:cNvSpPr>
          <p:nvPr>
            <p:ph type="body" sz="quarter" idx="43"/>
          </p:nvPr>
        </p:nvSpPr>
        <p:spPr>
          <a:xfrm>
            <a:off x="299535" y="3847613"/>
            <a:ext cx="2184207" cy="304102"/>
          </a:xfrm>
        </p:spPr>
        <p:txBody>
          <a:bodyPr/>
          <a:lstStyle/>
          <a:p>
            <a:pPr algn="l"/>
            <a:r>
              <a:rPr lang="en-US" dirty="0"/>
              <a:t>Equations &amp; Inequalities</a:t>
            </a:r>
            <a:endParaRPr lang="ru-RU" dirty="0"/>
          </a:p>
        </p:txBody>
      </p:sp>
      <p:sp>
        <p:nvSpPr>
          <p:cNvPr id="38" name="Text Placeholder 37">
            <a:extLst>
              <a:ext uri="{FF2B5EF4-FFF2-40B4-BE49-F238E27FC236}">
                <a16:creationId xmlns:a16="http://schemas.microsoft.com/office/drawing/2014/main" id="{7680C2A3-C4E3-40E7-9961-5A026F441EFA}"/>
              </a:ext>
            </a:extLst>
          </p:cNvPr>
          <p:cNvSpPr>
            <a:spLocks noGrp="1"/>
          </p:cNvSpPr>
          <p:nvPr>
            <p:ph type="body" sz="quarter" idx="44"/>
          </p:nvPr>
        </p:nvSpPr>
        <p:spPr>
          <a:xfrm>
            <a:off x="117524" y="4361856"/>
            <a:ext cx="1925608" cy="638087"/>
          </a:xfrm>
        </p:spPr>
        <p:txBody>
          <a:bodyPr/>
          <a:lstStyle/>
          <a:p>
            <a:r>
              <a:rPr lang="en-US" dirty="0"/>
              <a:t>Linear equations, elimination, substitution, balancing coefficients, solving problems, linear inequalities, trial and improvement</a:t>
            </a:r>
            <a:endParaRPr lang="ru-RU" dirty="0"/>
          </a:p>
        </p:txBody>
      </p:sp>
      <p:sp>
        <p:nvSpPr>
          <p:cNvPr id="28" name="Text Placeholder 27">
            <a:extLst>
              <a:ext uri="{FF2B5EF4-FFF2-40B4-BE49-F238E27FC236}">
                <a16:creationId xmlns:a16="http://schemas.microsoft.com/office/drawing/2014/main" id="{6386FE1D-5753-4826-9BC9-B63ACE83BD68}"/>
              </a:ext>
            </a:extLst>
          </p:cNvPr>
          <p:cNvSpPr>
            <a:spLocks noGrp="1"/>
          </p:cNvSpPr>
          <p:nvPr>
            <p:ph type="body" sz="quarter" idx="34"/>
          </p:nvPr>
        </p:nvSpPr>
        <p:spPr>
          <a:xfrm>
            <a:off x="5167710" y="5035669"/>
            <a:ext cx="1627330" cy="496953"/>
          </a:xfrm>
        </p:spPr>
        <p:txBody>
          <a:bodyPr/>
          <a:lstStyle/>
          <a:p>
            <a:pPr>
              <a:spcBef>
                <a:spcPts val="0"/>
              </a:spcBef>
            </a:pPr>
            <a:r>
              <a:rPr lang="en-GB" dirty="0"/>
              <a:t>1 x Non-Calculator Paper</a:t>
            </a:r>
          </a:p>
          <a:p>
            <a:pPr>
              <a:spcBef>
                <a:spcPts val="0"/>
              </a:spcBef>
            </a:pPr>
            <a:r>
              <a:rPr lang="en-GB" dirty="0"/>
              <a:t>1 x Calculator Paper</a:t>
            </a:r>
            <a:endParaRPr lang="ru-RU" dirty="0"/>
          </a:p>
        </p:txBody>
      </p:sp>
      <p:sp>
        <p:nvSpPr>
          <p:cNvPr id="39" name="Text Placeholder 38">
            <a:extLst>
              <a:ext uri="{FF2B5EF4-FFF2-40B4-BE49-F238E27FC236}">
                <a16:creationId xmlns:a16="http://schemas.microsoft.com/office/drawing/2014/main" id="{594741B7-D929-4272-B25B-81E711AF29AA}"/>
              </a:ext>
            </a:extLst>
          </p:cNvPr>
          <p:cNvSpPr>
            <a:spLocks noGrp="1"/>
          </p:cNvSpPr>
          <p:nvPr>
            <p:ph type="body" sz="quarter" idx="45"/>
          </p:nvPr>
        </p:nvSpPr>
        <p:spPr>
          <a:xfrm>
            <a:off x="-224228" y="5509299"/>
            <a:ext cx="1984131" cy="443697"/>
          </a:xfrm>
        </p:spPr>
        <p:txBody>
          <a:bodyPr/>
          <a:lstStyle/>
          <a:p>
            <a:r>
              <a:rPr lang="en-US" dirty="0"/>
              <a:t>Count, Accuracy, Power &amp; Surds</a:t>
            </a:r>
            <a:endParaRPr lang="ru-RU" dirty="0"/>
          </a:p>
        </p:txBody>
      </p:sp>
      <p:sp>
        <p:nvSpPr>
          <p:cNvPr id="40" name="Text Placeholder 39">
            <a:extLst>
              <a:ext uri="{FF2B5EF4-FFF2-40B4-BE49-F238E27FC236}">
                <a16:creationId xmlns:a16="http://schemas.microsoft.com/office/drawing/2014/main" id="{BD0AFB30-1FB2-418E-B2D2-297AA3CD453D}"/>
              </a:ext>
            </a:extLst>
          </p:cNvPr>
          <p:cNvSpPr>
            <a:spLocks noGrp="1"/>
          </p:cNvSpPr>
          <p:nvPr>
            <p:ph type="body" sz="quarter" idx="46"/>
          </p:nvPr>
        </p:nvSpPr>
        <p:spPr>
          <a:xfrm>
            <a:off x="-10767" y="6247237"/>
            <a:ext cx="2165366" cy="469968"/>
          </a:xfrm>
        </p:spPr>
        <p:txBody>
          <a:bodyPr/>
          <a:lstStyle/>
          <a:p>
            <a:r>
              <a:rPr lang="en-US" dirty="0"/>
              <a:t>Rational numbers, reciprocals, terminating and recurring decimals, estimation, powers and roots, negative and fractional indices, surds, solving problems using limits of accuracy, choices and outcomes</a:t>
            </a:r>
            <a:endParaRPr lang="ru-RU" dirty="0"/>
          </a:p>
        </p:txBody>
      </p:sp>
      <p:sp>
        <p:nvSpPr>
          <p:cNvPr id="29" name="Text Placeholder 28">
            <a:extLst>
              <a:ext uri="{FF2B5EF4-FFF2-40B4-BE49-F238E27FC236}">
                <a16:creationId xmlns:a16="http://schemas.microsoft.com/office/drawing/2014/main" id="{908F6B36-65A4-4364-B129-AEC7505F2F32}"/>
              </a:ext>
            </a:extLst>
          </p:cNvPr>
          <p:cNvSpPr>
            <a:spLocks noGrp="1"/>
          </p:cNvSpPr>
          <p:nvPr>
            <p:ph type="body" sz="quarter" idx="35"/>
          </p:nvPr>
        </p:nvSpPr>
        <p:spPr>
          <a:xfrm>
            <a:off x="5119003" y="5925943"/>
            <a:ext cx="1991078" cy="304102"/>
          </a:xfrm>
        </p:spPr>
        <p:txBody>
          <a:bodyPr/>
          <a:lstStyle/>
          <a:p>
            <a:r>
              <a:rPr lang="en-GB" dirty="0"/>
              <a:t>Quadratic Equations</a:t>
            </a:r>
            <a:endParaRPr lang="ru-RU" dirty="0"/>
          </a:p>
        </p:txBody>
      </p:sp>
      <p:sp>
        <p:nvSpPr>
          <p:cNvPr id="30" name="Text Placeholder 29">
            <a:extLst>
              <a:ext uri="{FF2B5EF4-FFF2-40B4-BE49-F238E27FC236}">
                <a16:creationId xmlns:a16="http://schemas.microsoft.com/office/drawing/2014/main" id="{8CEC195C-526B-4BFC-8648-6508872A1CD1}"/>
              </a:ext>
            </a:extLst>
          </p:cNvPr>
          <p:cNvSpPr>
            <a:spLocks noGrp="1"/>
          </p:cNvSpPr>
          <p:nvPr>
            <p:ph type="body" sz="quarter" idx="36"/>
          </p:nvPr>
        </p:nvSpPr>
        <p:spPr>
          <a:xfrm>
            <a:off x="4808042" y="6453759"/>
            <a:ext cx="2158851" cy="638087"/>
          </a:xfrm>
        </p:spPr>
        <p:txBody>
          <a:bodyPr/>
          <a:lstStyle/>
          <a:p>
            <a:r>
              <a:rPr lang="en-GB" dirty="0"/>
              <a:t>Plotting quadratics, solving by quadratic formula, solving by completing the square, significant points of a quadratic curve, solve linear and non-linear, solve by intersection, quadratic simultaneous equations and quadratic inequalities</a:t>
            </a:r>
            <a:endParaRPr lang="ru-RU" dirty="0"/>
          </a:p>
        </p:txBody>
      </p:sp>
      <p:sp>
        <p:nvSpPr>
          <p:cNvPr id="41" name="Text Placeholder 40">
            <a:extLst>
              <a:ext uri="{FF2B5EF4-FFF2-40B4-BE49-F238E27FC236}">
                <a16:creationId xmlns:a16="http://schemas.microsoft.com/office/drawing/2014/main" id="{6674B59E-A624-46A5-B17E-CFD4EB391B16}"/>
              </a:ext>
            </a:extLst>
          </p:cNvPr>
          <p:cNvSpPr>
            <a:spLocks noGrp="1"/>
          </p:cNvSpPr>
          <p:nvPr>
            <p:ph type="body" sz="quarter" idx="47"/>
          </p:nvPr>
        </p:nvSpPr>
        <p:spPr>
          <a:xfrm>
            <a:off x="-209102" y="6918534"/>
            <a:ext cx="1935328" cy="323530"/>
          </a:xfrm>
        </p:spPr>
        <p:txBody>
          <a:bodyPr/>
          <a:lstStyle/>
          <a:p>
            <a:r>
              <a:rPr lang="en-GB" dirty="0"/>
              <a:t>Probability</a:t>
            </a:r>
            <a:endParaRPr lang="ru-RU" dirty="0"/>
          </a:p>
        </p:txBody>
      </p:sp>
      <p:sp>
        <p:nvSpPr>
          <p:cNvPr id="42" name="Text Placeholder 41">
            <a:extLst>
              <a:ext uri="{FF2B5EF4-FFF2-40B4-BE49-F238E27FC236}">
                <a16:creationId xmlns:a16="http://schemas.microsoft.com/office/drawing/2014/main" id="{E6F0FC76-2379-43FD-ADED-5BE2CCDC59E1}"/>
              </a:ext>
            </a:extLst>
          </p:cNvPr>
          <p:cNvSpPr>
            <a:spLocks noGrp="1"/>
          </p:cNvSpPr>
          <p:nvPr>
            <p:ph type="body" sz="quarter" idx="48"/>
          </p:nvPr>
        </p:nvSpPr>
        <p:spPr>
          <a:xfrm>
            <a:off x="-23831" y="7183638"/>
            <a:ext cx="1995596" cy="373168"/>
          </a:xfrm>
        </p:spPr>
        <p:txBody>
          <a:bodyPr/>
          <a:lstStyle/>
          <a:p>
            <a:r>
              <a:rPr lang="en-US" dirty="0"/>
              <a:t>Combined events, addition rules, probability tree diagrams, independent events, conditional probability</a:t>
            </a:r>
            <a:endParaRPr lang="ru-RU" dirty="0"/>
          </a:p>
        </p:txBody>
      </p:sp>
      <p:sp>
        <p:nvSpPr>
          <p:cNvPr id="31" name="Text Placeholder 30">
            <a:extLst>
              <a:ext uri="{FF2B5EF4-FFF2-40B4-BE49-F238E27FC236}">
                <a16:creationId xmlns:a16="http://schemas.microsoft.com/office/drawing/2014/main" id="{50ACADB9-C1A2-43B7-AD69-4E7B9A980FD2}"/>
              </a:ext>
            </a:extLst>
          </p:cNvPr>
          <p:cNvSpPr>
            <a:spLocks noGrp="1"/>
          </p:cNvSpPr>
          <p:nvPr>
            <p:ph type="body" sz="quarter" idx="37"/>
          </p:nvPr>
        </p:nvSpPr>
        <p:spPr>
          <a:xfrm>
            <a:off x="5167710" y="7238597"/>
            <a:ext cx="1690288" cy="304102"/>
          </a:xfrm>
        </p:spPr>
        <p:txBody>
          <a:bodyPr/>
          <a:lstStyle/>
          <a:p>
            <a:r>
              <a:rPr lang="en-US" dirty="0"/>
              <a:t>End of Year Test</a:t>
            </a:r>
            <a:endParaRPr lang="ru-RU" dirty="0"/>
          </a:p>
        </p:txBody>
      </p:sp>
      <p:sp>
        <p:nvSpPr>
          <p:cNvPr id="32" name="Text Placeholder 31">
            <a:extLst>
              <a:ext uri="{FF2B5EF4-FFF2-40B4-BE49-F238E27FC236}">
                <a16:creationId xmlns:a16="http://schemas.microsoft.com/office/drawing/2014/main" id="{014ADAF4-D76A-486A-BD20-92251BFE5E00}"/>
              </a:ext>
            </a:extLst>
          </p:cNvPr>
          <p:cNvSpPr>
            <a:spLocks noGrp="1"/>
          </p:cNvSpPr>
          <p:nvPr>
            <p:ph type="body" sz="quarter" idx="38"/>
          </p:nvPr>
        </p:nvSpPr>
        <p:spPr>
          <a:xfrm>
            <a:off x="5700899" y="7532768"/>
            <a:ext cx="1407768" cy="396215"/>
          </a:xfrm>
        </p:spPr>
        <p:txBody>
          <a:bodyPr/>
          <a:lstStyle/>
          <a:p>
            <a:pPr>
              <a:spcBef>
                <a:spcPts val="0"/>
              </a:spcBef>
            </a:pPr>
            <a:r>
              <a:rPr lang="en-GB" dirty="0"/>
              <a:t>1 x Non Calculator</a:t>
            </a:r>
          </a:p>
          <a:p>
            <a:pPr>
              <a:spcBef>
                <a:spcPts val="0"/>
              </a:spcBef>
            </a:pPr>
            <a:r>
              <a:rPr lang="en-GB" dirty="0"/>
              <a:t>1 x Calculator </a:t>
            </a:r>
            <a:endParaRPr lang="ru-RU" dirty="0"/>
          </a:p>
        </p:txBody>
      </p:sp>
      <p:pic>
        <p:nvPicPr>
          <p:cNvPr id="69" name="Picture Placeholder 68"/>
          <p:cNvPicPr>
            <a:picLocks noGrp="1" noChangeAspect="1"/>
          </p:cNvPicPr>
          <p:nvPr>
            <p:ph type="pic" sz="quarter" idx="52"/>
          </p:nvPr>
        </p:nvPicPr>
        <p:blipFill>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a:xfrm>
            <a:off x="6405498" y="6028476"/>
            <a:ext cx="364891" cy="364891"/>
          </a:xfrm>
        </p:spPr>
      </p:pic>
      <p:pic>
        <p:nvPicPr>
          <p:cNvPr id="77" name="Picture Placeholder 76"/>
          <p:cNvPicPr>
            <a:picLocks noGrp="1" noChangeAspect="1"/>
          </p:cNvPicPr>
          <p:nvPr>
            <p:ph type="pic" sz="quarter" idx="54"/>
          </p:nvPr>
        </p:nvPicPr>
        <p:blipFill>
          <a:blip r:embed="rId4">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2877" r="2877"/>
          <a:stretch>
            <a:fillRect/>
          </a:stretch>
        </p:blipFill>
        <p:spPr>
          <a:xfrm>
            <a:off x="4026798" y="8656861"/>
            <a:ext cx="593490" cy="426736"/>
          </a:xfrm>
        </p:spPr>
      </p:pic>
      <p:pic>
        <p:nvPicPr>
          <p:cNvPr id="94" name="Picture Placeholder 93"/>
          <p:cNvPicPr>
            <a:picLocks noGrp="1" noChangeAspect="1"/>
          </p:cNvPicPr>
          <p:nvPr>
            <p:ph type="pic" sz="quarter" idx="59"/>
          </p:nvPr>
        </p:nvPicPr>
        <p:blipFill>
          <a:blip r:embed="rId5">
            <a:lum bright="70000" contrast="-70000"/>
            <a:extLst>
              <a:ext uri="{28A0092B-C50C-407E-A947-70E740481C1C}">
                <a14:useLocalDpi xmlns:a14="http://schemas.microsoft.com/office/drawing/2010/main" val="0"/>
              </a:ext>
            </a:extLst>
          </a:blip>
          <a:srcRect t="1245" b="1245"/>
          <a:stretch>
            <a:fillRect/>
          </a:stretch>
        </p:blipFill>
        <p:spPr>
          <a:xfrm>
            <a:off x="46051" y="5566098"/>
            <a:ext cx="464821" cy="312503"/>
          </a:xfrm>
        </p:spPr>
      </p:pic>
      <p:pic>
        <p:nvPicPr>
          <p:cNvPr id="99" name="Picture Placeholder 98"/>
          <p:cNvPicPr>
            <a:picLocks noGrp="1" noChangeAspect="1"/>
          </p:cNvPicPr>
          <p:nvPr>
            <p:ph type="pic" sz="quarter" idx="59"/>
          </p:nvPr>
        </p:nvPicPr>
        <p:blipFill>
          <a:blip r:embed="rId6">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t="2494" b="2494"/>
          <a:stretch>
            <a:fillRect/>
          </a:stretch>
        </p:blipFill>
        <p:spPr>
          <a:xfrm>
            <a:off x="6349022" y="2574337"/>
            <a:ext cx="337854" cy="370154"/>
          </a:xfrm>
        </p:spPr>
      </p:pic>
      <p:sp>
        <p:nvSpPr>
          <p:cNvPr id="148" name="Text Placeholder 40">
            <a:extLst>
              <a:ext uri="{FF2B5EF4-FFF2-40B4-BE49-F238E27FC236}">
                <a16:creationId xmlns:a16="http://schemas.microsoft.com/office/drawing/2014/main" id="{6674B59E-A624-46A5-B17E-CFD4EB391B16}"/>
              </a:ext>
            </a:extLst>
          </p:cNvPr>
          <p:cNvSpPr txBox="1">
            <a:spLocks/>
          </p:cNvSpPr>
          <p:nvPr/>
        </p:nvSpPr>
        <p:spPr>
          <a:xfrm>
            <a:off x="4520455" y="1216498"/>
            <a:ext cx="1931276"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Reading Books</a:t>
            </a:r>
            <a:endParaRPr lang="ru-RU" dirty="0"/>
          </a:p>
        </p:txBody>
      </p:sp>
      <p:pic>
        <p:nvPicPr>
          <p:cNvPr id="2" name="Picture 1"/>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2400011" y="8285275"/>
            <a:ext cx="414942" cy="414942"/>
          </a:xfrm>
          <a:prstGeom prst="rect">
            <a:avLst/>
          </a:prstGeom>
        </p:spPr>
      </p:pic>
      <p:sp>
        <p:nvSpPr>
          <p:cNvPr id="5" name="TextBox 4"/>
          <p:cNvSpPr txBox="1"/>
          <p:nvPr/>
        </p:nvSpPr>
        <p:spPr>
          <a:xfrm>
            <a:off x="4645004" y="4148724"/>
            <a:ext cx="2308977" cy="615553"/>
          </a:xfrm>
          <a:prstGeom prst="rect">
            <a:avLst/>
          </a:prstGeom>
          <a:noFill/>
          <a:ln>
            <a:noFill/>
          </a:ln>
        </p:spPr>
        <p:txBody>
          <a:bodyPr wrap="square" rtlCol="0">
            <a:spAutoFit/>
          </a:bodyPr>
          <a:lstStyle/>
          <a:p>
            <a:pPr algn="ctr"/>
            <a:r>
              <a:rPr lang="en-GB" sz="1000" b="1" dirty="0">
                <a:solidFill>
                  <a:srgbClr val="FFFF00"/>
                </a:solidFill>
              </a:rPr>
              <a:t>DID YOU KNOW?</a:t>
            </a:r>
            <a:endParaRPr lang="en-GB" sz="800" b="1" dirty="0">
              <a:solidFill>
                <a:srgbClr val="FFFF00"/>
              </a:solidFill>
            </a:endParaRPr>
          </a:p>
          <a:p>
            <a:pPr algn="ctr"/>
            <a:r>
              <a:rPr lang="en-GB" sz="800" dirty="0">
                <a:solidFill>
                  <a:srgbClr val="FFFF00"/>
                </a:solidFill>
              </a:rPr>
              <a:t>A googol is the large number 10¹⁰⁰</a:t>
            </a:r>
          </a:p>
          <a:p>
            <a:pPr algn="ctr"/>
            <a:r>
              <a:rPr lang="en-GB" sz="800" dirty="0">
                <a:solidFill>
                  <a:srgbClr val="FFFF00"/>
                </a:solidFill>
              </a:rPr>
              <a:t>In decimal notation, it is written as the digit 1 followed by one hundred zeroes</a:t>
            </a:r>
            <a:r>
              <a:rPr lang="en-GB" sz="800" dirty="0"/>
              <a:t>.</a:t>
            </a:r>
            <a:endParaRPr lang="en-GB" sz="800" dirty="0">
              <a:solidFill>
                <a:srgbClr val="FFFF00"/>
              </a:solidFill>
            </a:endParaRPr>
          </a:p>
        </p:txBody>
      </p:sp>
      <p:pic>
        <p:nvPicPr>
          <p:cNvPr id="3" name="Picture 2"/>
          <p:cNvPicPr>
            <a:picLocks noChangeAspect="1"/>
          </p:cNvPicPr>
          <p:nvPr/>
        </p:nvPicPr>
        <p:blipFill>
          <a:blip r:embed="rId8"/>
          <a:stretch>
            <a:fillRect/>
          </a:stretch>
        </p:blipFill>
        <p:spPr>
          <a:xfrm>
            <a:off x="1318746" y="8262507"/>
            <a:ext cx="419100" cy="352425"/>
          </a:xfrm>
          <a:prstGeom prst="rect">
            <a:avLst/>
          </a:prstGeom>
        </p:spPr>
      </p:pic>
      <p:pic>
        <p:nvPicPr>
          <p:cNvPr id="1026" name="Picture 2" descr="Image result for food icon"/>
          <p:cNvPicPr>
            <a:picLocks noChangeAspect="1" noChangeArrowheads="1"/>
          </p:cNvPicPr>
          <p:nvPr/>
        </p:nvPicPr>
        <p:blipFill>
          <a:blip r:embed="rId9">
            <a:clrChange>
              <a:clrFrom>
                <a:srgbClr val="F6F6F6"/>
              </a:clrFrom>
              <a:clrTo>
                <a:srgbClr val="F6F6F6">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839365" y="8311577"/>
            <a:ext cx="399866" cy="40961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Placeholder 67"/>
          <p:cNvPicPr>
            <a:picLocks noGrp="1" noChangeAspect="1"/>
          </p:cNvPicPr>
          <p:nvPr>
            <p:ph type="pic" sz="quarter" idx="56"/>
          </p:nvPr>
        </p:nvPicPr>
        <p:blipFill rotWithShape="1">
          <a:blip r:embed="rId10">
            <a:grayscl/>
            <a:extLst>
              <a:ext uri="{28A0092B-C50C-407E-A947-70E740481C1C}">
                <a14:useLocalDpi xmlns:a14="http://schemas.microsoft.com/office/drawing/2010/main" val="0"/>
              </a:ext>
            </a:extLst>
          </a:blip>
          <a:srcRect l="315" t="-1" r="77172" b="-12295"/>
          <a:stretch/>
        </p:blipFill>
        <p:spPr>
          <a:xfrm>
            <a:off x="30963" y="4579325"/>
            <a:ext cx="320839" cy="447217"/>
          </a:xfrm>
        </p:spPr>
      </p:pic>
      <p:sp>
        <p:nvSpPr>
          <p:cNvPr id="73" name="Text Placeholder 26">
            <a:extLst>
              <a:ext uri="{FF2B5EF4-FFF2-40B4-BE49-F238E27FC236}">
                <a16:creationId xmlns:a16="http://schemas.microsoft.com/office/drawing/2014/main" id="{A9886B47-EB19-4F7C-B11C-AC77F7E0CB21}"/>
              </a:ext>
            </a:extLst>
          </p:cNvPr>
          <p:cNvSpPr txBox="1">
            <a:spLocks/>
          </p:cNvSpPr>
          <p:nvPr/>
        </p:nvSpPr>
        <p:spPr>
          <a:xfrm>
            <a:off x="5180678" y="4749674"/>
            <a:ext cx="1690290" cy="30410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Mid-Year Test</a:t>
            </a:r>
            <a:endParaRPr lang="ru-RU" dirty="0"/>
          </a:p>
        </p:txBody>
      </p:sp>
      <p:pic>
        <p:nvPicPr>
          <p:cNvPr id="75" name="Picture Placeholder 67"/>
          <p:cNvPicPr>
            <a:picLocks noGrp="1" noChangeAspect="1"/>
          </p:cNvPicPr>
          <p:nvPr>
            <p:ph type="pic" sz="quarter" idx="56"/>
          </p:nvPr>
        </p:nvPicPr>
        <p:blipFill rotWithShape="1">
          <a:blip r:embed="rId11">
            <a:grayscl/>
            <a:extLst>
              <a:ext uri="{BEBA8EAE-BF5A-486C-A8C5-ECC9F3942E4B}">
                <a14:imgProps xmlns:a14="http://schemas.microsoft.com/office/drawing/2010/main">
                  <a14:imgLayer r:embed="rId12">
                    <a14:imgEffect>
                      <a14:colorTemperature colorTemp="5900"/>
                    </a14:imgEffect>
                    <a14:imgEffect>
                      <a14:brightnessContrast bright="20000"/>
                    </a14:imgEffect>
                  </a14:imgLayer>
                </a14:imgProps>
              </a:ext>
              <a:ext uri="{28A0092B-C50C-407E-A947-70E740481C1C}">
                <a14:useLocalDpi xmlns:a14="http://schemas.microsoft.com/office/drawing/2010/main" val="0"/>
              </a:ext>
            </a:extLst>
          </a:blip>
          <a:srcRect l="50480" t="-1" r="22900" b="455"/>
          <a:stretch/>
        </p:blipFill>
        <p:spPr>
          <a:xfrm>
            <a:off x="5828" y="3836366"/>
            <a:ext cx="388054" cy="405512"/>
          </a:xfrm>
        </p:spPr>
      </p:pic>
      <p:pic>
        <p:nvPicPr>
          <p:cNvPr id="128" name="Picture Placeholder 62"/>
          <p:cNvPicPr>
            <a:picLocks noGrp="1" noChangeAspect="1"/>
          </p:cNvPicPr>
          <p:nvPr>
            <p:ph type="pic" sz="quarter" idx="55"/>
          </p:nvPr>
        </p:nvPicPr>
        <p:blipFill>
          <a:blip r:embed="rId13">
            <a:lum bright="70000" contrast="-70000"/>
            <a:extLst>
              <a:ext uri="{28A0092B-C50C-407E-A947-70E740481C1C}">
                <a14:useLocalDpi xmlns:a14="http://schemas.microsoft.com/office/drawing/2010/main" val="0"/>
              </a:ext>
            </a:extLst>
          </a:blip>
          <a:srcRect t="180" b="180"/>
          <a:stretch>
            <a:fillRect/>
          </a:stretch>
        </p:blipFill>
        <p:spPr>
          <a:xfrm>
            <a:off x="269093" y="8128117"/>
            <a:ext cx="439200" cy="439200"/>
          </a:xfrm>
        </p:spPr>
      </p:pic>
      <p:sp>
        <p:nvSpPr>
          <p:cNvPr id="76" name="Text Placeholder 42">
            <a:extLst>
              <a:ext uri="{FF2B5EF4-FFF2-40B4-BE49-F238E27FC236}">
                <a16:creationId xmlns:a16="http://schemas.microsoft.com/office/drawing/2014/main" id="{A19BCCFF-7856-405D-A016-546DEFEC991D}"/>
              </a:ext>
            </a:extLst>
          </p:cNvPr>
          <p:cNvSpPr>
            <a:spLocks noGrp="1"/>
          </p:cNvSpPr>
          <p:nvPr>
            <p:ph type="body" sz="quarter" idx="49"/>
          </p:nvPr>
        </p:nvSpPr>
        <p:spPr>
          <a:xfrm>
            <a:off x="5012006" y="8492746"/>
            <a:ext cx="1702400" cy="722245"/>
          </a:xfrm>
        </p:spPr>
        <p:txBody>
          <a:bodyPr/>
          <a:lstStyle/>
          <a:p>
            <a:r>
              <a:rPr lang="en-US" dirty="0"/>
              <a:t>2022-23</a:t>
            </a:r>
            <a:endParaRPr lang="ru-RU" dirty="0"/>
          </a:p>
        </p:txBody>
      </p:sp>
      <p:pic>
        <p:nvPicPr>
          <p:cNvPr id="79" name="Picture Placeholder 3"/>
          <p:cNvPicPr>
            <a:picLocks noGrp="1" noChangeAspect="1"/>
          </p:cNvPicPr>
          <p:nvPr>
            <p:ph type="pic" sz="quarter" idx="20"/>
          </p:nvPr>
        </p:nvPicPr>
        <p:blipFill>
          <a:blip r:embed="rId1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a:xfrm>
            <a:off x="3641677" y="4524654"/>
            <a:ext cx="813600" cy="813600"/>
          </a:xfrm>
        </p:spPr>
      </p:pic>
      <p:pic>
        <p:nvPicPr>
          <p:cNvPr id="80" name="Picture Placeholder 7"/>
          <p:cNvPicPr>
            <a:picLocks noGrp="1" noChangeAspect="1"/>
          </p:cNvPicPr>
          <p:nvPr>
            <p:ph type="pic" sz="quarter" idx="28"/>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a:xfrm>
            <a:off x="3631871" y="7418359"/>
            <a:ext cx="813600" cy="813600"/>
          </a:xfrm>
        </p:spPr>
      </p:pic>
      <p:pic>
        <p:nvPicPr>
          <p:cNvPr id="95" name="Picture Placeholder 45"/>
          <p:cNvPicPr>
            <a:picLocks noGrp="1" noChangeAspect="1"/>
          </p:cNvPicPr>
          <p:nvPr>
            <p:ph type="pic" sz="quarter" idx="11"/>
          </p:nvPr>
        </p:nvPicPr>
        <p:blipFill>
          <a:blip r:embed="rId15">
            <a:duotone>
              <a:prstClr val="black"/>
              <a:schemeClr val="accent3">
                <a:tint val="45000"/>
                <a:satMod val="400000"/>
              </a:schemeClr>
            </a:duotone>
            <a:extLst>
              <a:ext uri="{BEBA8EAE-BF5A-486C-A8C5-ECC9F3942E4B}">
                <a14:imgProps xmlns:a14="http://schemas.microsoft.com/office/drawing/2010/main">
                  <a14:imgLayer r:embed="rId16">
                    <a14:imgEffect>
                      <a14:colorTemperature colorTemp="11200"/>
                    </a14:imgEffect>
                  </a14:imgLayer>
                </a14:imgProps>
              </a:ext>
              <a:ext uri="{28A0092B-C50C-407E-A947-70E740481C1C}">
                <a14:useLocalDpi xmlns:a14="http://schemas.microsoft.com/office/drawing/2010/main" val="0"/>
              </a:ext>
            </a:extLst>
          </a:blip>
          <a:srcRect l="97" r="97"/>
          <a:stretch>
            <a:fillRect/>
          </a:stretch>
        </p:blipFill>
        <p:spPr>
          <a:xfrm>
            <a:off x="2388138" y="5273309"/>
            <a:ext cx="813600" cy="813600"/>
          </a:xfrm>
        </p:spPr>
      </p:pic>
      <p:pic>
        <p:nvPicPr>
          <p:cNvPr id="102" name="Picture Placeholder 9"/>
          <p:cNvPicPr>
            <a:picLocks noGrp="1" noChangeAspect="1"/>
          </p:cNvPicPr>
          <p:nvPr>
            <p:ph type="pic" sz="quarter" idx="25"/>
          </p:nvPr>
        </p:nvPicPr>
        <p:blipFill>
          <a:blip r:embed="rId17">
            <a:clrChange>
              <a:clrFrom>
                <a:srgbClr val="000000"/>
              </a:clrFrom>
              <a:clrTo>
                <a:srgbClr val="000000">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3630767" y="1651353"/>
            <a:ext cx="813600" cy="813600"/>
          </a:xfrm>
        </p:spPr>
      </p:pic>
      <p:sp>
        <p:nvSpPr>
          <p:cNvPr id="114" name="TextBox 113"/>
          <p:cNvSpPr txBox="1"/>
          <p:nvPr/>
        </p:nvSpPr>
        <p:spPr>
          <a:xfrm>
            <a:off x="-10767" y="8508775"/>
            <a:ext cx="3406952" cy="615553"/>
          </a:xfrm>
          <a:prstGeom prst="rect">
            <a:avLst/>
          </a:prstGeom>
          <a:noFill/>
          <a:ln>
            <a:noFill/>
          </a:ln>
        </p:spPr>
        <p:txBody>
          <a:bodyPr wrap="square" rtlCol="0">
            <a:spAutoFit/>
          </a:bodyPr>
          <a:lstStyle/>
          <a:p>
            <a:pPr algn="ctr"/>
            <a:r>
              <a:rPr lang="en-GB" sz="1000" b="1" dirty="0">
                <a:solidFill>
                  <a:srgbClr val="FFFF00"/>
                </a:solidFill>
              </a:rPr>
              <a:t>DID YOU KNOW?</a:t>
            </a:r>
          </a:p>
          <a:p>
            <a:pPr algn="ctr"/>
            <a:r>
              <a:rPr lang="en-GB" sz="800" dirty="0">
                <a:solidFill>
                  <a:srgbClr val="FFFF00"/>
                </a:solidFill>
              </a:rPr>
              <a:t>People who were good at maths as young children go on to earn more than other similar children by the time they are 30, a study has found. Source: BBC NEWS</a:t>
            </a:r>
          </a:p>
        </p:txBody>
      </p:sp>
      <p:sp>
        <p:nvSpPr>
          <p:cNvPr id="63" name="Text Placeholder 28">
            <a:extLst>
              <a:ext uri="{FF2B5EF4-FFF2-40B4-BE49-F238E27FC236}">
                <a16:creationId xmlns:a16="http://schemas.microsoft.com/office/drawing/2014/main" id="{908F6B36-65A4-4364-B129-AEC7505F2F32}"/>
              </a:ext>
            </a:extLst>
          </p:cNvPr>
          <p:cNvSpPr>
            <a:spLocks noGrp="1"/>
          </p:cNvSpPr>
          <p:nvPr>
            <p:ph type="body" sz="quarter" idx="35"/>
          </p:nvPr>
        </p:nvSpPr>
        <p:spPr>
          <a:xfrm>
            <a:off x="5153101" y="7837804"/>
            <a:ext cx="1199619" cy="294188"/>
          </a:xfrm>
        </p:spPr>
        <p:txBody>
          <a:bodyPr/>
          <a:lstStyle/>
          <a:p>
            <a:r>
              <a:rPr lang="en-GB" dirty="0"/>
              <a:t>Statistics</a:t>
            </a:r>
            <a:endParaRPr lang="ru-RU" dirty="0"/>
          </a:p>
        </p:txBody>
      </p:sp>
      <p:sp>
        <p:nvSpPr>
          <p:cNvPr id="65" name="Text Placeholder 29">
            <a:extLst>
              <a:ext uri="{FF2B5EF4-FFF2-40B4-BE49-F238E27FC236}">
                <a16:creationId xmlns:a16="http://schemas.microsoft.com/office/drawing/2014/main" id="{8CEC195C-526B-4BFC-8648-6508872A1CD1}"/>
              </a:ext>
            </a:extLst>
          </p:cNvPr>
          <p:cNvSpPr>
            <a:spLocks noGrp="1"/>
          </p:cNvSpPr>
          <p:nvPr>
            <p:ph type="body" sz="quarter" idx="36"/>
          </p:nvPr>
        </p:nvSpPr>
        <p:spPr>
          <a:xfrm>
            <a:off x="4838111" y="8128117"/>
            <a:ext cx="1986998" cy="638087"/>
          </a:xfrm>
        </p:spPr>
        <p:txBody>
          <a:bodyPr/>
          <a:lstStyle/>
          <a:p>
            <a:r>
              <a:rPr lang="en-GB" dirty="0"/>
              <a:t>Sampling data, frequency polygons, cumulative frequency graphs, box plots, comparing data and histograms</a:t>
            </a:r>
            <a:endParaRPr lang="ru-RU" dirty="0"/>
          </a:p>
        </p:txBody>
      </p:sp>
      <p:sp>
        <p:nvSpPr>
          <p:cNvPr id="66" name="Text Placeholder 40">
            <a:extLst>
              <a:ext uri="{FF2B5EF4-FFF2-40B4-BE49-F238E27FC236}">
                <a16:creationId xmlns:a16="http://schemas.microsoft.com/office/drawing/2014/main" id="{6674B59E-A624-46A5-B17E-CFD4EB391B16}"/>
              </a:ext>
            </a:extLst>
          </p:cNvPr>
          <p:cNvSpPr>
            <a:spLocks noGrp="1"/>
          </p:cNvSpPr>
          <p:nvPr>
            <p:ph type="body" sz="quarter" idx="47"/>
          </p:nvPr>
        </p:nvSpPr>
        <p:spPr>
          <a:xfrm>
            <a:off x="1596278" y="7863805"/>
            <a:ext cx="1740461" cy="288501"/>
          </a:xfrm>
        </p:spPr>
        <p:txBody>
          <a:bodyPr/>
          <a:lstStyle/>
          <a:p>
            <a:r>
              <a:rPr lang="en-GB" dirty="0"/>
              <a:t>Variation</a:t>
            </a:r>
            <a:endParaRPr lang="ru-RU" dirty="0"/>
          </a:p>
        </p:txBody>
      </p:sp>
      <p:sp>
        <p:nvSpPr>
          <p:cNvPr id="70" name="Text Placeholder 41">
            <a:extLst>
              <a:ext uri="{FF2B5EF4-FFF2-40B4-BE49-F238E27FC236}">
                <a16:creationId xmlns:a16="http://schemas.microsoft.com/office/drawing/2014/main" id="{E6F0FC76-2379-43FD-ADED-5BE2CCDC59E1}"/>
              </a:ext>
            </a:extLst>
          </p:cNvPr>
          <p:cNvSpPr>
            <a:spLocks noGrp="1"/>
          </p:cNvSpPr>
          <p:nvPr>
            <p:ph type="body" sz="quarter" idx="48"/>
          </p:nvPr>
        </p:nvSpPr>
        <p:spPr>
          <a:xfrm>
            <a:off x="1620923" y="8124191"/>
            <a:ext cx="1713580" cy="373168"/>
          </a:xfrm>
        </p:spPr>
        <p:txBody>
          <a:bodyPr/>
          <a:lstStyle/>
          <a:p>
            <a:r>
              <a:rPr lang="en-US" dirty="0"/>
              <a:t>Direct and inverse proportion</a:t>
            </a:r>
            <a:endParaRPr lang="ru-RU" dirty="0"/>
          </a:p>
        </p:txBody>
      </p:sp>
      <p:sp>
        <p:nvSpPr>
          <p:cNvPr id="78" name="TextBox 77"/>
          <p:cNvSpPr txBox="1"/>
          <p:nvPr/>
        </p:nvSpPr>
        <p:spPr>
          <a:xfrm>
            <a:off x="46051" y="4791627"/>
            <a:ext cx="2136450" cy="823302"/>
          </a:xfrm>
          <a:prstGeom prst="rect">
            <a:avLst/>
          </a:prstGeom>
          <a:noFill/>
          <a:ln>
            <a:noFill/>
          </a:ln>
        </p:spPr>
        <p:txBody>
          <a:bodyPr wrap="square" rtlCol="0">
            <a:spAutoFit/>
          </a:bodyPr>
          <a:lstStyle/>
          <a:p>
            <a:pPr algn="ctr"/>
            <a:r>
              <a:rPr lang="en-GB" sz="1000" b="1" dirty="0">
                <a:solidFill>
                  <a:srgbClr val="FFFF00"/>
                </a:solidFill>
              </a:rPr>
              <a:t>DID YOU KNOW?</a:t>
            </a:r>
          </a:p>
          <a:p>
            <a:pPr algn="ctr"/>
            <a:r>
              <a:rPr lang="en-GB" sz="750" dirty="0">
                <a:solidFill>
                  <a:srgbClr val="FFFF00"/>
                </a:solidFill>
              </a:rPr>
              <a:t>Learning algebra helps to develop your critical thinking skills. This includes problem solving, logic, patterns, and reasoning. You need to know algebra for many professions, especially those in science and maths.</a:t>
            </a:r>
          </a:p>
        </p:txBody>
      </p:sp>
      <p:pic>
        <p:nvPicPr>
          <p:cNvPr id="83" name="Picture Placeholder 84" descr="Cubes icon">
            <a:extLst>
              <a:ext uri="{FF2B5EF4-FFF2-40B4-BE49-F238E27FC236}">
                <a16:creationId xmlns:a16="http://schemas.microsoft.com/office/drawing/2014/main" id="{2B9CA395-C630-4D04-8BD8-EF76AEB56222}"/>
              </a:ext>
            </a:extLst>
          </p:cNvPr>
          <p:cNvPicPr>
            <a:picLocks noGrp="1" noChangeAspect="1"/>
          </p:cNvPicPr>
          <p:nvPr>
            <p:ph type="pic" sz="quarter" idx="21"/>
          </p:nvPr>
        </p:nvPicPr>
        <p:blipFill>
          <a:blip r:embed="rId18">
            <a:duotone>
              <a:schemeClr val="accent5">
                <a:shade val="45000"/>
                <a:satMod val="135000"/>
              </a:schemeClr>
              <a:prstClr val="white"/>
            </a:duotone>
            <a:extLst>
              <a:ext uri="{96DAC541-7B7A-43D3-8B79-37D633B846F1}">
                <asvg:svgBlip xmlns:asvg="http://schemas.microsoft.com/office/drawing/2016/SVG/main" r:embed="rId19"/>
              </a:ext>
            </a:extLst>
          </a:blip>
          <a:srcRect l="97" r="97"/>
          <a:stretch>
            <a:fillRect/>
          </a:stretch>
        </p:blipFill>
        <p:spPr>
          <a:xfrm>
            <a:off x="2425631" y="895706"/>
            <a:ext cx="813600" cy="813600"/>
          </a:xfrm>
        </p:spPr>
      </p:pic>
      <p:pic>
        <p:nvPicPr>
          <p:cNvPr id="85" name="Picture Placeholder 9"/>
          <p:cNvPicPr>
            <a:picLocks noGrp="1" noChangeAspect="1"/>
          </p:cNvPicPr>
          <p:nvPr>
            <p:ph type="pic" sz="quarter" idx="25"/>
          </p:nvPr>
        </p:nvPicPr>
        <p:blipFill>
          <a:blip r:embed="rId20">
            <a:clrChange>
              <a:clrFrom>
                <a:srgbClr val="000000"/>
              </a:clrFrom>
              <a:clrTo>
                <a:srgbClr val="000000">
                  <a:alpha val="0"/>
                </a:srgbClr>
              </a:clrTo>
            </a:clrChange>
            <a:duotone>
              <a:prstClr val="black"/>
              <a:schemeClr val="accent3">
                <a:tint val="45000"/>
                <a:satMod val="400000"/>
              </a:schemeClr>
            </a:duotone>
            <a:extLst>
              <a:ext uri="{BEBA8EAE-BF5A-486C-A8C5-ECC9F3942E4B}">
                <a14:imgProps xmlns:a14="http://schemas.microsoft.com/office/drawing/2010/main">
                  <a14:imgLayer r:embed="rId21">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a:stretch>
        </p:blipFill>
        <p:spPr>
          <a:xfrm>
            <a:off x="2372228" y="3828015"/>
            <a:ext cx="813600" cy="813600"/>
          </a:xfrm>
        </p:spPr>
      </p:pic>
      <p:pic>
        <p:nvPicPr>
          <p:cNvPr id="60" name="Picture 12" descr="Image result for are you a maths genius sarah brown"/>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73076" y="57015"/>
            <a:ext cx="1171094" cy="11710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the simpsons and their mathematical secrets"/>
          <p:cNvPicPr>
            <a:picLocks noChangeAspect="1" noChangeArrowheads="1"/>
          </p:cNvPicPr>
          <p:nvPr/>
        </p:nvPicPr>
        <p:blipFill rotWithShape="1">
          <a:blip r:embed="rId23">
            <a:extLst>
              <a:ext uri="{28A0092B-C50C-407E-A947-70E740481C1C}">
                <a14:useLocalDpi xmlns:a14="http://schemas.microsoft.com/office/drawing/2010/main" val="0"/>
              </a:ext>
            </a:extLst>
          </a:blip>
          <a:srcRect b="10240"/>
          <a:stretch/>
        </p:blipFill>
        <p:spPr bwMode="auto">
          <a:xfrm>
            <a:off x="5112588" y="54028"/>
            <a:ext cx="854546" cy="11740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Life-Changing Magic of Numbers by Bobby Seagull"/>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054134" y="58456"/>
            <a:ext cx="716255" cy="117902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Placeholder 58"/>
          <p:cNvPicPr>
            <a:picLocks noGrp="1" noChangeAspect="1"/>
          </p:cNvPicPr>
          <p:nvPr>
            <p:ph type="pic" sz="quarter" idx="11"/>
          </p:nvPr>
        </p:nvPicPr>
        <p:blipFill>
          <a:blip r:embed="rId25">
            <a:duotone>
              <a:prstClr val="black"/>
              <a:schemeClr val="accent4">
                <a:tint val="45000"/>
                <a:satMod val="400000"/>
              </a:schemeClr>
            </a:duotone>
            <a:extLst>
              <a:ext uri="{28A0092B-C50C-407E-A947-70E740481C1C}">
                <a14:useLocalDpi xmlns:a14="http://schemas.microsoft.com/office/drawing/2010/main" val="0"/>
              </a:ext>
            </a:extLst>
          </a:blip>
          <a:srcRect l="97" r="97"/>
          <a:stretch>
            <a:fillRect/>
          </a:stretch>
        </p:blipFill>
        <p:spPr>
          <a:xfrm>
            <a:off x="2400011" y="2386384"/>
            <a:ext cx="813600" cy="813600"/>
          </a:xfrm>
        </p:spPr>
      </p:pic>
      <p:pic>
        <p:nvPicPr>
          <p:cNvPr id="68" name="Picture Placeholder 14"/>
          <p:cNvPicPr>
            <a:picLocks noGrp="1" noChangeAspect="1"/>
          </p:cNvPicPr>
          <p:nvPr>
            <p:ph type="pic" sz="quarter" idx="26"/>
          </p:nvPr>
        </p:nvPicPr>
        <p:blipFill>
          <a:blip r:embed="rId2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637457" y="3082819"/>
            <a:ext cx="813600" cy="813600"/>
          </a:xfrm>
        </p:spPr>
      </p:pic>
      <p:pic>
        <p:nvPicPr>
          <p:cNvPr id="74" name="Picture Placeholder 9"/>
          <p:cNvPicPr>
            <a:picLocks noGrp="1" noChangeAspect="1"/>
          </p:cNvPicPr>
          <p:nvPr>
            <p:ph type="pic" sz="quarter" idx="25"/>
          </p:nvPr>
        </p:nvPicPr>
        <p:blipFill>
          <a:blip r:embed="rId20">
            <a:clrChange>
              <a:clrFrom>
                <a:srgbClr val="000000"/>
              </a:clrFrom>
              <a:clrTo>
                <a:srgbClr val="000000">
                  <a:alpha val="0"/>
                </a:srgbClr>
              </a:clrTo>
            </a:clrChange>
            <a:duotone>
              <a:prstClr val="black"/>
              <a:schemeClr val="accent2">
                <a:tint val="45000"/>
                <a:satMod val="400000"/>
              </a:schemeClr>
            </a:duotone>
            <a:extLst>
              <a:ext uri="{BEBA8EAE-BF5A-486C-A8C5-ECC9F3942E4B}">
                <a14:imgProps xmlns:a14="http://schemas.microsoft.com/office/drawing/2010/main">
                  <a14:imgLayer r:embed="rId21">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a:stretch>
        </p:blipFill>
        <p:spPr>
          <a:xfrm>
            <a:off x="3653354" y="5976524"/>
            <a:ext cx="813600" cy="813600"/>
          </a:xfrm>
        </p:spPr>
      </p:pic>
      <p:pic>
        <p:nvPicPr>
          <p:cNvPr id="11" name="Picture Placeholder 10"/>
          <p:cNvPicPr>
            <a:picLocks noGrp="1" noChangeAspect="1"/>
          </p:cNvPicPr>
          <p:nvPr>
            <p:ph type="pic" sz="quarter" idx="27"/>
          </p:nvPr>
        </p:nvPicPr>
        <p:blipFill>
          <a:blip r:embed="rId27">
            <a:duotone>
              <a:schemeClr val="accent1">
                <a:shade val="45000"/>
                <a:satMod val="135000"/>
              </a:schemeClr>
              <a:prstClr val="white"/>
            </a:duotone>
            <a:extLst>
              <a:ext uri="{28A0092B-C50C-407E-A947-70E740481C1C}">
                <a14:useLocalDpi xmlns:a14="http://schemas.microsoft.com/office/drawing/2010/main" val="0"/>
              </a:ext>
            </a:extLst>
          </a:blip>
          <a:srcRect l="97" r="97"/>
          <a:stretch>
            <a:fillRect/>
          </a:stretch>
        </p:blipFill>
        <p:spPr/>
      </p:pic>
      <p:pic>
        <p:nvPicPr>
          <p:cNvPr id="82" name="Picture 81"/>
          <p:cNvPicPr>
            <a:picLocks noChangeAspect="1"/>
          </p:cNvPicPr>
          <p:nvPr/>
        </p:nvPicPr>
        <p:blipFill>
          <a:blip r:embed="rId28">
            <a:lum bright="70000" contrast="-70000"/>
            <a:extLst>
              <a:ext uri="{28A0092B-C50C-407E-A947-70E740481C1C}">
                <a14:useLocalDpi xmlns:a14="http://schemas.microsoft.com/office/drawing/2010/main" val="0"/>
              </a:ext>
            </a:extLst>
          </a:blip>
          <a:stretch>
            <a:fillRect/>
          </a:stretch>
        </p:blipFill>
        <p:spPr>
          <a:xfrm>
            <a:off x="68843" y="6650301"/>
            <a:ext cx="387321" cy="387321"/>
          </a:xfrm>
          <a:prstGeom prst="rect">
            <a:avLst/>
          </a:prstGeom>
        </p:spPr>
      </p:pic>
      <p:pic>
        <p:nvPicPr>
          <p:cNvPr id="84" name="Picture Placeholder 67"/>
          <p:cNvPicPr>
            <a:picLocks noGrp="1" noChangeAspect="1"/>
          </p:cNvPicPr>
          <p:nvPr>
            <p:ph type="pic" sz="quarter" idx="56"/>
          </p:nvPr>
        </p:nvPicPr>
        <p:blipFill rotWithShape="1">
          <a:blip r:embed="rId11">
            <a:grayscl/>
            <a:extLst>
              <a:ext uri="{BEBA8EAE-BF5A-486C-A8C5-ECC9F3942E4B}">
                <a14:imgProps xmlns:a14="http://schemas.microsoft.com/office/drawing/2010/main">
                  <a14:imgLayer r:embed="rId12">
                    <a14:imgEffect>
                      <a14:colorTemperature colorTemp="5900"/>
                    </a14:imgEffect>
                    <a14:imgEffect>
                      <a14:brightnessContrast bright="20000"/>
                    </a14:imgEffect>
                  </a14:imgLayer>
                </a14:imgProps>
              </a:ext>
              <a:ext uri="{28A0092B-C50C-407E-A947-70E740481C1C}">
                <a14:useLocalDpi xmlns:a14="http://schemas.microsoft.com/office/drawing/2010/main" val="0"/>
              </a:ext>
            </a:extLst>
          </a:blip>
          <a:srcRect l="77276" t="-1" r="315" b="1263"/>
          <a:stretch/>
        </p:blipFill>
        <p:spPr>
          <a:xfrm>
            <a:off x="17666" y="4189303"/>
            <a:ext cx="326673" cy="402226"/>
          </a:xfrm>
        </p:spPr>
      </p:pic>
      <p:sp>
        <p:nvSpPr>
          <p:cNvPr id="86" name="TextBox 85"/>
          <p:cNvSpPr txBox="1"/>
          <p:nvPr/>
        </p:nvSpPr>
        <p:spPr>
          <a:xfrm>
            <a:off x="0" y="7595295"/>
            <a:ext cx="1980909" cy="615553"/>
          </a:xfrm>
          <a:prstGeom prst="rect">
            <a:avLst/>
          </a:prstGeom>
          <a:noFill/>
          <a:ln>
            <a:noFill/>
          </a:ln>
        </p:spPr>
        <p:txBody>
          <a:bodyPr wrap="square" rtlCol="0">
            <a:spAutoFit/>
          </a:bodyPr>
          <a:lstStyle/>
          <a:p>
            <a:pPr algn="ctr"/>
            <a:r>
              <a:rPr lang="en-GB" sz="1000" b="1" dirty="0">
                <a:solidFill>
                  <a:srgbClr val="FFFF00"/>
                </a:solidFill>
              </a:rPr>
              <a:t>DID YOU KNOW?</a:t>
            </a:r>
          </a:p>
          <a:p>
            <a:pPr algn="ctr"/>
            <a:r>
              <a:rPr lang="en-GB" sz="800" dirty="0">
                <a:solidFill>
                  <a:srgbClr val="FFFF00"/>
                </a:solidFill>
              </a:rPr>
              <a:t>There were more Selfie related fatalities than Shark attack deaths in 2018</a:t>
            </a:r>
          </a:p>
        </p:txBody>
      </p:sp>
      <p:sp>
        <p:nvSpPr>
          <p:cNvPr id="87" name="TextBox 86"/>
          <p:cNvSpPr txBox="1"/>
          <p:nvPr/>
        </p:nvSpPr>
        <p:spPr>
          <a:xfrm>
            <a:off x="4488787" y="5336868"/>
            <a:ext cx="1661368" cy="615553"/>
          </a:xfrm>
          <a:prstGeom prst="rect">
            <a:avLst/>
          </a:prstGeom>
          <a:noFill/>
          <a:ln>
            <a:noFill/>
          </a:ln>
        </p:spPr>
        <p:txBody>
          <a:bodyPr wrap="square" rtlCol="0">
            <a:spAutoFit/>
          </a:bodyPr>
          <a:lstStyle/>
          <a:p>
            <a:pPr algn="ctr"/>
            <a:r>
              <a:rPr lang="en-GB" sz="1000" b="1" dirty="0">
                <a:solidFill>
                  <a:srgbClr val="FFFF00"/>
                </a:solidFill>
              </a:rPr>
              <a:t>DID YOU KNOW?</a:t>
            </a:r>
          </a:p>
          <a:p>
            <a:pPr algn="ctr"/>
            <a:r>
              <a:rPr lang="en-GB" sz="800" dirty="0">
                <a:solidFill>
                  <a:srgbClr val="FFFF00"/>
                </a:solidFill>
              </a:rPr>
              <a:t>The famous NBA 24 second shot was created using an quadratic equation</a:t>
            </a:r>
          </a:p>
        </p:txBody>
      </p:sp>
      <p:pic>
        <p:nvPicPr>
          <p:cNvPr id="88" name="Picture 87"/>
          <p:cNvPicPr>
            <a:picLocks noChangeAspect="1"/>
          </p:cNvPicPr>
          <p:nvPr/>
        </p:nvPicPr>
        <p:blipFill>
          <a:blip r:embed="rId29">
            <a:lum bright="70000" contrast="-70000"/>
            <a:extLst>
              <a:ext uri="{28A0092B-C50C-407E-A947-70E740481C1C}">
                <a14:useLocalDpi xmlns:a14="http://schemas.microsoft.com/office/drawing/2010/main" val="0"/>
              </a:ext>
            </a:extLst>
          </a:blip>
          <a:stretch>
            <a:fillRect/>
          </a:stretch>
        </p:blipFill>
        <p:spPr>
          <a:xfrm>
            <a:off x="6211579" y="5320795"/>
            <a:ext cx="558810" cy="558810"/>
          </a:xfrm>
          <a:prstGeom prst="rect">
            <a:avLst/>
          </a:prstGeom>
        </p:spPr>
      </p:pic>
      <p:pic>
        <p:nvPicPr>
          <p:cNvPr id="101" name="Picture Placeholder 100"/>
          <p:cNvPicPr>
            <a:picLocks noGrp="1" noChangeAspect="1"/>
          </p:cNvPicPr>
          <p:nvPr>
            <p:ph type="pic" sz="quarter" idx="59"/>
          </p:nvPr>
        </p:nvPicPr>
        <p:blipFill>
          <a:blip r:embed="rId30">
            <a:lum bright="70000" contrast="-70000"/>
            <a:extLst>
              <a:ext uri="{28A0092B-C50C-407E-A947-70E740481C1C}">
                <a14:useLocalDpi xmlns:a14="http://schemas.microsoft.com/office/drawing/2010/main" val="0"/>
              </a:ext>
            </a:extLst>
          </a:blip>
          <a:srcRect t="180" b="180"/>
          <a:stretch>
            <a:fillRect/>
          </a:stretch>
        </p:blipFill>
        <p:spPr>
          <a:xfrm>
            <a:off x="762531" y="8144872"/>
            <a:ext cx="439737" cy="438150"/>
          </a:xfrm>
        </p:spPr>
      </p:pic>
      <p:pic>
        <p:nvPicPr>
          <p:cNvPr id="115" name="Picture Placeholder 114"/>
          <p:cNvPicPr>
            <a:picLocks noGrp="1" noChangeAspect="1"/>
          </p:cNvPicPr>
          <p:nvPr>
            <p:ph type="pic" sz="quarter" idx="59"/>
          </p:nvPr>
        </p:nvPicPr>
        <p:blipFill>
          <a:blip r:embed="rId31">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t="180" b="180"/>
          <a:stretch>
            <a:fillRect/>
          </a:stretch>
        </p:blipFill>
        <p:spPr>
          <a:xfrm>
            <a:off x="1252396" y="8007270"/>
            <a:ext cx="635125" cy="635125"/>
          </a:xfrm>
        </p:spPr>
      </p:pic>
      <p:pic>
        <p:nvPicPr>
          <p:cNvPr id="71" name="Picture Placeholder 9"/>
          <p:cNvPicPr>
            <a:picLocks noGrp="1" noChangeAspect="1"/>
          </p:cNvPicPr>
          <p:nvPr>
            <p:ph type="pic" sz="quarter" idx="25"/>
          </p:nvPr>
        </p:nvPicPr>
        <p:blipFill>
          <a:blip r:embed="rId17">
            <a:clrChange>
              <a:clrFrom>
                <a:srgbClr val="000000"/>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a:xfrm>
            <a:off x="2419063" y="918259"/>
            <a:ext cx="813600" cy="813600"/>
          </a:xfrm>
        </p:spPr>
      </p:pic>
      <p:sp>
        <p:nvSpPr>
          <p:cNvPr id="91" name="Text Placeholder 34">
            <a:extLst>
              <a:ext uri="{FF2B5EF4-FFF2-40B4-BE49-F238E27FC236}">
                <a16:creationId xmlns:a16="http://schemas.microsoft.com/office/drawing/2014/main" id="{4BA61940-6E48-46D5-ADA3-B65BFB627555}"/>
              </a:ext>
            </a:extLst>
          </p:cNvPr>
          <p:cNvSpPr txBox="1">
            <a:spLocks/>
          </p:cNvSpPr>
          <p:nvPr/>
        </p:nvSpPr>
        <p:spPr>
          <a:xfrm>
            <a:off x="63315" y="2335333"/>
            <a:ext cx="1624385"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Right-angled Triangles</a:t>
            </a:r>
            <a:endParaRPr lang="ru-RU" dirty="0"/>
          </a:p>
        </p:txBody>
      </p:sp>
      <p:sp>
        <p:nvSpPr>
          <p:cNvPr id="92" name="Text Placeholder 35">
            <a:extLst>
              <a:ext uri="{FF2B5EF4-FFF2-40B4-BE49-F238E27FC236}">
                <a16:creationId xmlns:a16="http://schemas.microsoft.com/office/drawing/2014/main" id="{9301E63E-1F30-4518-B597-F451334B3576}"/>
              </a:ext>
            </a:extLst>
          </p:cNvPr>
          <p:cNvSpPr txBox="1">
            <a:spLocks/>
          </p:cNvSpPr>
          <p:nvPr/>
        </p:nvSpPr>
        <p:spPr>
          <a:xfrm>
            <a:off x="-102119" y="2832838"/>
            <a:ext cx="2217625" cy="451228"/>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800" b="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3D Pythagoras’, trigonometry to find missing lengths and angles, applied trigonometry to solve problems involving isosceles triangles.  Bearings and trigonometry.</a:t>
            </a:r>
          </a:p>
        </p:txBody>
      </p:sp>
      <p:pic>
        <p:nvPicPr>
          <p:cNvPr id="93" name="Picture Placeholder 73">
            <a:extLst>
              <a:ext uri="{FF2B5EF4-FFF2-40B4-BE49-F238E27FC236}">
                <a16:creationId xmlns:a16="http://schemas.microsoft.com/office/drawing/2014/main" id="{88151EE8-97A2-49E0-B89F-2A97210C2EDA}"/>
              </a:ext>
            </a:extLst>
          </p:cNvPr>
          <p:cNvPicPr>
            <a:picLocks noChangeAspect="1"/>
          </p:cNvPicPr>
          <p:nvPr/>
        </p:nvPicPr>
        <p:blipFill>
          <a:blip r:embed="rId32">
            <a:lum bright="70000" contrast="-70000"/>
            <a:extLst>
              <a:ext uri="{28A0092B-C50C-407E-A947-70E740481C1C}">
                <a14:useLocalDpi xmlns:a14="http://schemas.microsoft.com/office/drawing/2010/main" val="0"/>
              </a:ext>
            </a:extLst>
          </a:blip>
          <a:srcRect t="180" b="180"/>
          <a:stretch>
            <a:fillRect/>
          </a:stretch>
        </p:blipFill>
        <p:spPr>
          <a:xfrm flipH="1">
            <a:off x="61124" y="3152462"/>
            <a:ext cx="558493" cy="558493"/>
          </a:xfrm>
          <a:prstGeom prst="rect">
            <a:avLst/>
          </a:prstGeom>
        </p:spPr>
      </p:pic>
      <p:pic>
        <p:nvPicPr>
          <p:cNvPr id="96" name="Picture Placeholder 76">
            <a:extLst>
              <a:ext uri="{FF2B5EF4-FFF2-40B4-BE49-F238E27FC236}">
                <a16:creationId xmlns:a16="http://schemas.microsoft.com/office/drawing/2014/main" id="{B70782AC-3E9C-49C9-8B5E-323A29924039}"/>
              </a:ext>
            </a:extLst>
          </p:cNvPr>
          <p:cNvPicPr>
            <a:picLocks noChangeAspect="1"/>
          </p:cNvPicPr>
          <p:nvPr/>
        </p:nvPicPr>
        <p:blipFill>
          <a:blip r:embed="rId4">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2877" r="2877"/>
          <a:stretch>
            <a:fillRect/>
          </a:stretch>
        </p:blipFill>
        <p:spPr>
          <a:xfrm>
            <a:off x="25569" y="2019873"/>
            <a:ext cx="463898" cy="333555"/>
          </a:xfrm>
          <a:prstGeom prst="rect">
            <a:avLst/>
          </a:prstGeom>
        </p:spPr>
      </p:pic>
      <p:pic>
        <p:nvPicPr>
          <p:cNvPr id="97" name="Picture Placeholder 67">
            <a:extLst>
              <a:ext uri="{FF2B5EF4-FFF2-40B4-BE49-F238E27FC236}">
                <a16:creationId xmlns:a16="http://schemas.microsoft.com/office/drawing/2014/main" id="{4A858787-7C32-4160-9C0E-8BEEA5F9BD1B}"/>
              </a:ext>
            </a:extLst>
          </p:cNvPr>
          <p:cNvPicPr>
            <a:picLocks noChangeAspect="1"/>
          </p:cNvPicPr>
          <p:nvPr/>
        </p:nvPicPr>
        <p:blipFill rotWithShape="1">
          <a:blip r:embed="rId11">
            <a:grayscl/>
            <a:extLst>
              <a:ext uri="{28A0092B-C50C-407E-A947-70E740481C1C}">
                <a14:useLocalDpi xmlns:a14="http://schemas.microsoft.com/office/drawing/2010/main" val="0"/>
              </a:ext>
            </a:extLst>
          </a:blip>
          <a:srcRect l="50480" t="-1" r="22900" b="455"/>
          <a:stretch/>
        </p:blipFill>
        <p:spPr>
          <a:xfrm>
            <a:off x="1692709" y="2142248"/>
            <a:ext cx="422885" cy="441910"/>
          </a:xfrm>
          <a:prstGeom prst="rect">
            <a:avLst/>
          </a:prstGeom>
        </p:spPr>
      </p:pic>
      <p:sp>
        <p:nvSpPr>
          <p:cNvPr id="98" name="Text Placeholder 26">
            <a:extLst>
              <a:ext uri="{FF2B5EF4-FFF2-40B4-BE49-F238E27FC236}">
                <a16:creationId xmlns:a16="http://schemas.microsoft.com/office/drawing/2014/main" id="{485CE45E-49CA-4B3D-99F3-7436E3846E69}"/>
              </a:ext>
            </a:extLst>
          </p:cNvPr>
          <p:cNvSpPr txBox="1">
            <a:spLocks/>
          </p:cNvSpPr>
          <p:nvPr/>
        </p:nvSpPr>
        <p:spPr>
          <a:xfrm>
            <a:off x="425675" y="3302608"/>
            <a:ext cx="1690290" cy="30410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dirty="0"/>
              <a:t>Autumn Test</a:t>
            </a:r>
            <a:endParaRPr lang="ru-RU" dirty="0"/>
          </a:p>
        </p:txBody>
      </p:sp>
      <p:sp>
        <p:nvSpPr>
          <p:cNvPr id="100" name="Text Placeholder 27">
            <a:extLst>
              <a:ext uri="{FF2B5EF4-FFF2-40B4-BE49-F238E27FC236}">
                <a16:creationId xmlns:a16="http://schemas.microsoft.com/office/drawing/2014/main" id="{A014673D-2D36-4C24-969D-15D3364B5EEC}"/>
              </a:ext>
            </a:extLst>
          </p:cNvPr>
          <p:cNvSpPr txBox="1">
            <a:spLocks/>
          </p:cNvSpPr>
          <p:nvPr/>
        </p:nvSpPr>
        <p:spPr>
          <a:xfrm>
            <a:off x="452966" y="3584005"/>
            <a:ext cx="1627330" cy="496953"/>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800" b="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spcBef>
                <a:spcPts val="0"/>
              </a:spcBef>
            </a:pPr>
            <a:r>
              <a:rPr lang="en-GB" dirty="0"/>
              <a:t>1 x Calculator Paper</a:t>
            </a:r>
          </a:p>
        </p:txBody>
      </p:sp>
    </p:spTree>
    <p:extLst>
      <p:ext uri="{BB962C8B-B14F-4D97-AF65-F5344CB8AC3E}">
        <p14:creationId xmlns:p14="http://schemas.microsoft.com/office/powerpoint/2010/main" val="84484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803EFAB-E587-4BF1-B44C-A7424E4C872C}"/>
              </a:ext>
            </a:extLst>
          </p:cNvPr>
          <p:cNvSpPr>
            <a:spLocks noGrp="1"/>
          </p:cNvSpPr>
          <p:nvPr>
            <p:ph type="title"/>
          </p:nvPr>
        </p:nvSpPr>
        <p:spPr>
          <a:xfrm>
            <a:off x="67317" y="51923"/>
            <a:ext cx="3171914" cy="920153"/>
          </a:xfrm>
          <a:noFill/>
        </p:spPr>
        <p:txBody>
          <a:bodyPr/>
          <a:lstStyle/>
          <a:p>
            <a:pPr algn="l"/>
            <a:r>
              <a:rPr lang="en-US" sz="3600" dirty="0"/>
              <a:t>Year 10-1ab</a:t>
            </a:r>
            <a:br>
              <a:rPr lang="en-US" sz="2600" dirty="0"/>
            </a:br>
            <a:r>
              <a:rPr lang="en-US" sz="2500" dirty="0"/>
              <a:t>Statistics</a:t>
            </a:r>
            <a:endParaRPr lang="ru-RU" sz="2500" dirty="0"/>
          </a:p>
        </p:txBody>
      </p:sp>
      <p:sp>
        <p:nvSpPr>
          <p:cNvPr id="23" name="Text Placeholder 22">
            <a:extLst>
              <a:ext uri="{FF2B5EF4-FFF2-40B4-BE49-F238E27FC236}">
                <a16:creationId xmlns:a16="http://schemas.microsoft.com/office/drawing/2014/main" id="{0CABC91A-531F-4132-B5A2-3E70E3F6985D}"/>
              </a:ext>
            </a:extLst>
          </p:cNvPr>
          <p:cNvSpPr>
            <a:spLocks noGrp="1"/>
          </p:cNvSpPr>
          <p:nvPr>
            <p:ph type="body" sz="quarter" idx="29"/>
          </p:nvPr>
        </p:nvSpPr>
        <p:spPr>
          <a:xfrm>
            <a:off x="-181648" y="2718777"/>
            <a:ext cx="1901744" cy="271236"/>
          </a:xfrm>
        </p:spPr>
        <p:txBody>
          <a:bodyPr/>
          <a:lstStyle/>
          <a:p>
            <a:pPr algn="r"/>
            <a:r>
              <a:rPr lang="en-US" dirty="0"/>
              <a:t>Probability</a:t>
            </a:r>
            <a:endParaRPr lang="ru-RU" dirty="0"/>
          </a:p>
        </p:txBody>
      </p:sp>
      <p:sp>
        <p:nvSpPr>
          <p:cNvPr id="24" name="Text Placeholder 23">
            <a:extLst>
              <a:ext uri="{FF2B5EF4-FFF2-40B4-BE49-F238E27FC236}">
                <a16:creationId xmlns:a16="http://schemas.microsoft.com/office/drawing/2014/main" id="{15606479-9866-4A9F-8795-33225594A992}"/>
              </a:ext>
            </a:extLst>
          </p:cNvPr>
          <p:cNvSpPr>
            <a:spLocks noGrp="1"/>
          </p:cNvSpPr>
          <p:nvPr>
            <p:ph type="body" sz="quarter" idx="30"/>
          </p:nvPr>
        </p:nvSpPr>
        <p:spPr>
          <a:xfrm>
            <a:off x="-76199" y="3063408"/>
            <a:ext cx="2097468" cy="553497"/>
          </a:xfrm>
        </p:spPr>
        <p:txBody>
          <a:bodyPr/>
          <a:lstStyle/>
          <a:p>
            <a:pPr algn="r"/>
            <a:r>
              <a:rPr lang="en-US" dirty="0"/>
              <a:t>Using probability to assess risk, experimental probability, mutually exclusive and exhaustive events, addition law, independent events, Venn diagrams, sample space diagrams, tree diagrams, conditional probability and formula for conditional probability</a:t>
            </a:r>
            <a:endParaRPr lang="ru-RU" dirty="0"/>
          </a:p>
        </p:txBody>
      </p:sp>
      <p:sp>
        <p:nvSpPr>
          <p:cNvPr id="35" name="Text Placeholder 34">
            <a:extLst>
              <a:ext uri="{FF2B5EF4-FFF2-40B4-BE49-F238E27FC236}">
                <a16:creationId xmlns:a16="http://schemas.microsoft.com/office/drawing/2014/main" id="{7C731E8C-632F-45FC-92FD-29CD284AB643}"/>
              </a:ext>
            </a:extLst>
          </p:cNvPr>
          <p:cNvSpPr>
            <a:spLocks noGrp="1"/>
          </p:cNvSpPr>
          <p:nvPr>
            <p:ph type="body" sz="quarter" idx="41"/>
          </p:nvPr>
        </p:nvSpPr>
        <p:spPr>
          <a:xfrm>
            <a:off x="5160970" y="1536386"/>
            <a:ext cx="1768553" cy="304102"/>
          </a:xfrm>
        </p:spPr>
        <p:txBody>
          <a:bodyPr/>
          <a:lstStyle/>
          <a:p>
            <a:pPr algn="l"/>
            <a:r>
              <a:rPr lang="en-US" dirty="0"/>
              <a:t>Processing &amp; Representing Data</a:t>
            </a:r>
            <a:endParaRPr lang="ru-RU" dirty="0"/>
          </a:p>
        </p:txBody>
      </p:sp>
      <p:sp>
        <p:nvSpPr>
          <p:cNvPr id="36" name="Text Placeholder 35">
            <a:extLst>
              <a:ext uri="{FF2B5EF4-FFF2-40B4-BE49-F238E27FC236}">
                <a16:creationId xmlns:a16="http://schemas.microsoft.com/office/drawing/2014/main" id="{77DE7F63-93F9-44B6-8B3C-DE039FD2271C}"/>
              </a:ext>
            </a:extLst>
          </p:cNvPr>
          <p:cNvSpPr>
            <a:spLocks noGrp="1"/>
          </p:cNvSpPr>
          <p:nvPr>
            <p:ph type="body" sz="quarter" idx="42"/>
          </p:nvPr>
        </p:nvSpPr>
        <p:spPr>
          <a:xfrm>
            <a:off x="4888251" y="2268996"/>
            <a:ext cx="1965468" cy="451228"/>
          </a:xfrm>
        </p:spPr>
        <p:txBody>
          <a:bodyPr/>
          <a:lstStyle/>
          <a:p>
            <a:pPr algn="l"/>
            <a:r>
              <a:rPr lang="en-GB" dirty="0"/>
              <a:t>Tables, two-way tables, pictograms, bar charts, stem and leaf diagrams, pie charts, comparative pie charts, population pyramids, choropleth maps, histograms and frequency polygons. </a:t>
            </a:r>
            <a:r>
              <a:rPr lang="en-US" dirty="0"/>
              <a:t>Cumulative frequency diagrams, shape of distribution, unequal width histograms, misleading diagrams and selecting the right diagram</a:t>
            </a:r>
            <a:endParaRPr lang="ru-RU" dirty="0"/>
          </a:p>
          <a:p>
            <a:pPr algn="l"/>
            <a:endParaRPr lang="ru-RU" dirty="0"/>
          </a:p>
        </p:txBody>
      </p:sp>
      <p:sp>
        <p:nvSpPr>
          <p:cNvPr id="28" name="Text Placeholder 27">
            <a:extLst>
              <a:ext uri="{FF2B5EF4-FFF2-40B4-BE49-F238E27FC236}">
                <a16:creationId xmlns:a16="http://schemas.microsoft.com/office/drawing/2014/main" id="{6386FE1D-5753-4826-9BC9-B63ACE83BD68}"/>
              </a:ext>
            </a:extLst>
          </p:cNvPr>
          <p:cNvSpPr>
            <a:spLocks noGrp="1"/>
          </p:cNvSpPr>
          <p:nvPr>
            <p:ph type="body" sz="quarter" idx="34"/>
          </p:nvPr>
        </p:nvSpPr>
        <p:spPr>
          <a:xfrm>
            <a:off x="5174453" y="3688945"/>
            <a:ext cx="1627330" cy="496953"/>
          </a:xfrm>
        </p:spPr>
        <p:txBody>
          <a:bodyPr/>
          <a:lstStyle/>
          <a:p>
            <a:pPr>
              <a:spcBef>
                <a:spcPts val="0"/>
              </a:spcBef>
            </a:pPr>
            <a:r>
              <a:rPr lang="en-GB" dirty="0"/>
              <a:t>1 x assessment paper</a:t>
            </a:r>
            <a:endParaRPr lang="ru-RU" dirty="0"/>
          </a:p>
        </p:txBody>
      </p:sp>
      <p:sp>
        <p:nvSpPr>
          <p:cNvPr id="39" name="Text Placeholder 38">
            <a:extLst>
              <a:ext uri="{FF2B5EF4-FFF2-40B4-BE49-F238E27FC236}">
                <a16:creationId xmlns:a16="http://schemas.microsoft.com/office/drawing/2014/main" id="{594741B7-D929-4272-B25B-81E711AF29AA}"/>
              </a:ext>
            </a:extLst>
          </p:cNvPr>
          <p:cNvSpPr>
            <a:spLocks noGrp="1"/>
          </p:cNvSpPr>
          <p:nvPr>
            <p:ph type="body" sz="quarter" idx="45"/>
          </p:nvPr>
        </p:nvSpPr>
        <p:spPr>
          <a:xfrm>
            <a:off x="5184561" y="4626280"/>
            <a:ext cx="1984131" cy="443697"/>
          </a:xfrm>
        </p:spPr>
        <p:txBody>
          <a:bodyPr/>
          <a:lstStyle/>
          <a:p>
            <a:pPr algn="l"/>
            <a:r>
              <a:rPr lang="en-US" dirty="0"/>
              <a:t>Scatter Diagrams &amp; Correlation</a:t>
            </a:r>
            <a:endParaRPr lang="ru-RU" dirty="0"/>
          </a:p>
        </p:txBody>
      </p:sp>
      <p:sp>
        <p:nvSpPr>
          <p:cNvPr id="40" name="Text Placeholder 39">
            <a:extLst>
              <a:ext uri="{FF2B5EF4-FFF2-40B4-BE49-F238E27FC236}">
                <a16:creationId xmlns:a16="http://schemas.microsoft.com/office/drawing/2014/main" id="{BD0AFB30-1FB2-418E-B2D2-297AA3CD453D}"/>
              </a:ext>
            </a:extLst>
          </p:cNvPr>
          <p:cNvSpPr>
            <a:spLocks noGrp="1"/>
          </p:cNvSpPr>
          <p:nvPr>
            <p:ph type="body" sz="quarter" idx="46"/>
          </p:nvPr>
        </p:nvSpPr>
        <p:spPr>
          <a:xfrm>
            <a:off x="4833010" y="5410928"/>
            <a:ext cx="2165366" cy="469968"/>
          </a:xfrm>
        </p:spPr>
        <p:txBody>
          <a:bodyPr/>
          <a:lstStyle/>
          <a:p>
            <a:pPr algn="l"/>
            <a:r>
              <a:rPr lang="en-US" dirty="0"/>
              <a:t>Scatter diagrams, correlation, causal relationships, lines of best fit, finding the equation of the line of best fit, interpolation and extrapolation, Spearman’s rank interpretation and calculation PMCC</a:t>
            </a:r>
            <a:endParaRPr lang="ru-RU" dirty="0"/>
          </a:p>
        </p:txBody>
      </p:sp>
      <p:sp>
        <p:nvSpPr>
          <p:cNvPr id="29" name="Text Placeholder 28">
            <a:extLst>
              <a:ext uri="{FF2B5EF4-FFF2-40B4-BE49-F238E27FC236}">
                <a16:creationId xmlns:a16="http://schemas.microsoft.com/office/drawing/2014/main" id="{908F6B36-65A4-4364-B129-AEC7505F2F32}"/>
              </a:ext>
            </a:extLst>
          </p:cNvPr>
          <p:cNvSpPr>
            <a:spLocks noGrp="1"/>
          </p:cNvSpPr>
          <p:nvPr>
            <p:ph type="body" sz="quarter" idx="35"/>
          </p:nvPr>
        </p:nvSpPr>
        <p:spPr>
          <a:xfrm>
            <a:off x="5174453" y="6094377"/>
            <a:ext cx="1620103" cy="295076"/>
          </a:xfrm>
        </p:spPr>
        <p:txBody>
          <a:bodyPr/>
          <a:lstStyle/>
          <a:p>
            <a:r>
              <a:rPr lang="en-GB" dirty="0"/>
              <a:t>Index Numbers</a:t>
            </a:r>
            <a:endParaRPr lang="ru-RU" dirty="0"/>
          </a:p>
        </p:txBody>
      </p:sp>
      <p:sp>
        <p:nvSpPr>
          <p:cNvPr id="30" name="Text Placeholder 29">
            <a:extLst>
              <a:ext uri="{FF2B5EF4-FFF2-40B4-BE49-F238E27FC236}">
                <a16:creationId xmlns:a16="http://schemas.microsoft.com/office/drawing/2014/main" id="{8CEC195C-526B-4BFC-8648-6508872A1CD1}"/>
              </a:ext>
            </a:extLst>
          </p:cNvPr>
          <p:cNvSpPr>
            <a:spLocks noGrp="1"/>
          </p:cNvSpPr>
          <p:nvPr>
            <p:ph type="body" sz="quarter" idx="36"/>
          </p:nvPr>
        </p:nvSpPr>
        <p:spPr>
          <a:xfrm>
            <a:off x="4783780" y="6785770"/>
            <a:ext cx="2158851" cy="638087"/>
          </a:xfrm>
        </p:spPr>
        <p:txBody>
          <a:bodyPr/>
          <a:lstStyle/>
          <a:p>
            <a:r>
              <a:rPr lang="en-GB" dirty="0"/>
              <a:t>Simple index numbers, RPI, CPI, GDP, chain base, index numbers and rates of change</a:t>
            </a:r>
            <a:endParaRPr lang="ru-RU" dirty="0"/>
          </a:p>
        </p:txBody>
      </p:sp>
      <p:sp>
        <p:nvSpPr>
          <p:cNvPr id="42" name="Text Placeholder 41">
            <a:extLst>
              <a:ext uri="{FF2B5EF4-FFF2-40B4-BE49-F238E27FC236}">
                <a16:creationId xmlns:a16="http://schemas.microsoft.com/office/drawing/2014/main" id="{E6F0FC76-2379-43FD-ADED-5BE2CCDC59E1}"/>
              </a:ext>
            </a:extLst>
          </p:cNvPr>
          <p:cNvSpPr>
            <a:spLocks noGrp="1"/>
          </p:cNvSpPr>
          <p:nvPr>
            <p:ph type="body" sz="quarter" idx="48"/>
          </p:nvPr>
        </p:nvSpPr>
        <p:spPr>
          <a:xfrm>
            <a:off x="224512" y="7031964"/>
            <a:ext cx="1469007" cy="373168"/>
          </a:xfrm>
        </p:spPr>
        <p:txBody>
          <a:bodyPr/>
          <a:lstStyle/>
          <a:p>
            <a:r>
              <a:rPr lang="en-GB" dirty="0"/>
              <a:t>Assessment paper</a:t>
            </a:r>
            <a:endParaRPr lang="ru-RU" dirty="0"/>
          </a:p>
        </p:txBody>
      </p:sp>
      <p:sp>
        <p:nvSpPr>
          <p:cNvPr id="31" name="Text Placeholder 30">
            <a:extLst>
              <a:ext uri="{FF2B5EF4-FFF2-40B4-BE49-F238E27FC236}">
                <a16:creationId xmlns:a16="http://schemas.microsoft.com/office/drawing/2014/main" id="{50ACADB9-C1A2-43B7-AD69-4E7B9A980FD2}"/>
              </a:ext>
            </a:extLst>
          </p:cNvPr>
          <p:cNvSpPr>
            <a:spLocks noGrp="1"/>
          </p:cNvSpPr>
          <p:nvPr>
            <p:ph type="body" sz="quarter" idx="37"/>
          </p:nvPr>
        </p:nvSpPr>
        <p:spPr>
          <a:xfrm>
            <a:off x="-22162" y="6736222"/>
            <a:ext cx="2538803" cy="317465"/>
          </a:xfrm>
        </p:spPr>
        <p:txBody>
          <a:bodyPr/>
          <a:lstStyle/>
          <a:p>
            <a:r>
              <a:rPr lang="en-US" dirty="0"/>
              <a:t>End of Year Test</a:t>
            </a:r>
            <a:endParaRPr lang="ru-RU" dirty="0"/>
          </a:p>
        </p:txBody>
      </p:sp>
      <p:pic>
        <p:nvPicPr>
          <p:cNvPr id="69" name="Picture Placeholder 68"/>
          <p:cNvPicPr>
            <a:picLocks noGrp="1" noChangeAspect="1"/>
          </p:cNvPicPr>
          <p:nvPr>
            <p:ph type="pic" sz="quarter" idx="52"/>
          </p:nvPr>
        </p:nvPicPr>
        <p:blipFill>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a:xfrm>
            <a:off x="1642984" y="7426851"/>
            <a:ext cx="364891" cy="364891"/>
          </a:xfrm>
        </p:spPr>
      </p:pic>
      <p:pic>
        <p:nvPicPr>
          <p:cNvPr id="94" name="Picture Placeholder 93"/>
          <p:cNvPicPr>
            <a:picLocks noGrp="1" noChangeAspect="1"/>
          </p:cNvPicPr>
          <p:nvPr>
            <p:ph type="pic" sz="quarter" idx="59"/>
          </p:nvPr>
        </p:nvPicPr>
        <p:blipFill>
          <a:blip r:embed="rId4">
            <a:lum bright="70000" contrast="-70000"/>
            <a:extLst>
              <a:ext uri="{28A0092B-C50C-407E-A947-70E740481C1C}">
                <a14:useLocalDpi xmlns:a14="http://schemas.microsoft.com/office/drawing/2010/main" val="0"/>
              </a:ext>
            </a:extLst>
          </a:blip>
          <a:srcRect t="1245" b="1245"/>
          <a:stretch>
            <a:fillRect/>
          </a:stretch>
        </p:blipFill>
        <p:spPr>
          <a:xfrm>
            <a:off x="467277" y="5202865"/>
            <a:ext cx="437827" cy="294355"/>
          </a:xfrm>
        </p:spPr>
      </p:pic>
      <p:pic>
        <p:nvPicPr>
          <p:cNvPr id="99" name="Picture Placeholder 98"/>
          <p:cNvPicPr>
            <a:picLocks noGrp="1" noChangeAspect="1"/>
          </p:cNvPicPr>
          <p:nvPr>
            <p:ph type="pic" sz="quarter" idx="59"/>
          </p:nvPr>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t="2494" b="2494"/>
          <a:stretch>
            <a:fillRect/>
          </a:stretch>
        </p:blipFill>
        <p:spPr>
          <a:xfrm>
            <a:off x="1139774" y="5189997"/>
            <a:ext cx="304341" cy="333437"/>
          </a:xfrm>
        </p:spPr>
      </p:pic>
      <p:sp>
        <p:nvSpPr>
          <p:cNvPr id="148" name="Text Placeholder 40">
            <a:extLst>
              <a:ext uri="{FF2B5EF4-FFF2-40B4-BE49-F238E27FC236}">
                <a16:creationId xmlns:a16="http://schemas.microsoft.com/office/drawing/2014/main" id="{6674B59E-A624-46A5-B17E-CFD4EB391B16}"/>
              </a:ext>
            </a:extLst>
          </p:cNvPr>
          <p:cNvSpPr txBox="1">
            <a:spLocks/>
          </p:cNvSpPr>
          <p:nvPr/>
        </p:nvSpPr>
        <p:spPr>
          <a:xfrm>
            <a:off x="4520455" y="1216498"/>
            <a:ext cx="1931276"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Reading Books</a:t>
            </a:r>
            <a:endParaRPr lang="ru-RU" dirty="0"/>
          </a:p>
        </p:txBody>
      </p:sp>
      <p:pic>
        <p:nvPicPr>
          <p:cNvPr id="2" name="Picture 1"/>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4669781" y="8115250"/>
            <a:ext cx="414942" cy="414942"/>
          </a:xfrm>
          <a:prstGeom prst="rect">
            <a:avLst/>
          </a:prstGeom>
        </p:spPr>
      </p:pic>
      <p:pic>
        <p:nvPicPr>
          <p:cNvPr id="3" name="Picture 2"/>
          <p:cNvPicPr>
            <a:picLocks noChangeAspect="1"/>
          </p:cNvPicPr>
          <p:nvPr/>
        </p:nvPicPr>
        <p:blipFill>
          <a:blip r:embed="rId7"/>
          <a:stretch>
            <a:fillRect/>
          </a:stretch>
        </p:blipFill>
        <p:spPr>
          <a:xfrm>
            <a:off x="1318746" y="8262507"/>
            <a:ext cx="419100" cy="352425"/>
          </a:xfrm>
          <a:prstGeom prst="rect">
            <a:avLst/>
          </a:prstGeom>
        </p:spPr>
      </p:pic>
      <p:pic>
        <p:nvPicPr>
          <p:cNvPr id="1026" name="Picture 2" descr="Image result for food icon"/>
          <p:cNvPicPr>
            <a:picLocks noChangeAspect="1" noChangeArrowheads="1"/>
          </p:cNvPicPr>
          <p:nvPr/>
        </p:nvPicPr>
        <p:blipFill>
          <a:blip r:embed="rId8">
            <a:clrChange>
              <a:clrFrom>
                <a:srgbClr val="F6F6F6"/>
              </a:clrFrom>
              <a:clrTo>
                <a:srgbClr val="F6F6F6">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178268" y="7404778"/>
            <a:ext cx="399866" cy="40961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Placeholder 67"/>
          <p:cNvPicPr>
            <a:picLocks noGrp="1" noChangeAspect="1"/>
          </p:cNvPicPr>
          <p:nvPr>
            <p:ph type="pic" sz="quarter" idx="56"/>
          </p:nvPr>
        </p:nvPicPr>
        <p:blipFill rotWithShape="1">
          <a:blip r:embed="rId9">
            <a:grayscl/>
            <a:extLst>
              <a:ext uri="{28A0092B-C50C-407E-A947-70E740481C1C}">
                <a14:useLocalDpi xmlns:a14="http://schemas.microsoft.com/office/drawing/2010/main" val="0"/>
              </a:ext>
            </a:extLst>
          </a:blip>
          <a:srcRect l="315" t="-1" r="77172" b="-12295"/>
          <a:stretch/>
        </p:blipFill>
        <p:spPr>
          <a:xfrm>
            <a:off x="869692" y="6322665"/>
            <a:ext cx="239602" cy="333981"/>
          </a:xfrm>
        </p:spPr>
      </p:pic>
      <p:sp>
        <p:nvSpPr>
          <p:cNvPr id="73" name="Text Placeholder 26">
            <a:extLst>
              <a:ext uri="{FF2B5EF4-FFF2-40B4-BE49-F238E27FC236}">
                <a16:creationId xmlns:a16="http://schemas.microsoft.com/office/drawing/2014/main" id="{A9886B47-EB19-4F7C-B11C-AC77F7E0CB21}"/>
              </a:ext>
            </a:extLst>
          </p:cNvPr>
          <p:cNvSpPr txBox="1">
            <a:spLocks/>
          </p:cNvSpPr>
          <p:nvPr/>
        </p:nvSpPr>
        <p:spPr>
          <a:xfrm>
            <a:off x="5142973" y="3352248"/>
            <a:ext cx="1690290" cy="30410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Mid-Year Test</a:t>
            </a:r>
            <a:endParaRPr lang="ru-RU" dirty="0"/>
          </a:p>
        </p:txBody>
      </p:sp>
      <p:pic>
        <p:nvPicPr>
          <p:cNvPr id="75" name="Picture Placeholder 67"/>
          <p:cNvPicPr>
            <a:picLocks noGrp="1" noChangeAspect="1"/>
          </p:cNvPicPr>
          <p:nvPr>
            <p:ph type="pic" sz="quarter" idx="56"/>
          </p:nvPr>
        </p:nvPicPr>
        <p:blipFill rotWithShape="1">
          <a:blip r:embed="rId10">
            <a:grayscl/>
            <a:extLst>
              <a:ext uri="{BEBA8EAE-BF5A-486C-A8C5-ECC9F3942E4B}">
                <a14:imgProps xmlns:a14="http://schemas.microsoft.com/office/drawing/2010/main">
                  <a14:imgLayer r:embed="rId11">
                    <a14:imgEffect>
                      <a14:colorTemperature colorTemp="5900"/>
                    </a14:imgEffect>
                    <a14:imgEffect>
                      <a14:brightnessContrast bright="20000"/>
                    </a14:imgEffect>
                  </a14:imgLayer>
                </a14:imgProps>
              </a:ext>
              <a:ext uri="{28A0092B-C50C-407E-A947-70E740481C1C}">
                <a14:useLocalDpi xmlns:a14="http://schemas.microsoft.com/office/drawing/2010/main" val="0"/>
              </a:ext>
            </a:extLst>
          </a:blip>
          <a:srcRect l="50480" t="-1" r="22900" b="455"/>
          <a:stretch/>
        </p:blipFill>
        <p:spPr>
          <a:xfrm>
            <a:off x="1156897" y="6355137"/>
            <a:ext cx="288528" cy="301509"/>
          </a:xfrm>
        </p:spPr>
      </p:pic>
      <p:pic>
        <p:nvPicPr>
          <p:cNvPr id="128" name="Picture Placeholder 62"/>
          <p:cNvPicPr>
            <a:picLocks noGrp="1" noChangeAspect="1"/>
          </p:cNvPicPr>
          <p:nvPr>
            <p:ph type="pic" sz="quarter" idx="55"/>
          </p:nvPr>
        </p:nvPicPr>
        <p:blipFill>
          <a:blip r:embed="rId12">
            <a:lum bright="70000" contrast="-70000"/>
            <a:extLst>
              <a:ext uri="{28A0092B-C50C-407E-A947-70E740481C1C}">
                <a14:useLocalDpi xmlns:a14="http://schemas.microsoft.com/office/drawing/2010/main" val="0"/>
              </a:ext>
            </a:extLst>
          </a:blip>
          <a:srcRect t="180" b="180"/>
          <a:stretch>
            <a:fillRect/>
          </a:stretch>
        </p:blipFill>
        <p:spPr>
          <a:xfrm>
            <a:off x="4429125" y="4035900"/>
            <a:ext cx="439200" cy="439200"/>
          </a:xfrm>
        </p:spPr>
      </p:pic>
      <p:sp>
        <p:nvSpPr>
          <p:cNvPr id="76" name="Text Placeholder 42">
            <a:extLst>
              <a:ext uri="{FF2B5EF4-FFF2-40B4-BE49-F238E27FC236}">
                <a16:creationId xmlns:a16="http://schemas.microsoft.com/office/drawing/2014/main" id="{A19BCCFF-7856-405D-A016-546DEFEC991D}"/>
              </a:ext>
            </a:extLst>
          </p:cNvPr>
          <p:cNvSpPr>
            <a:spLocks noGrp="1"/>
          </p:cNvSpPr>
          <p:nvPr>
            <p:ph type="body" sz="quarter" idx="49"/>
          </p:nvPr>
        </p:nvSpPr>
        <p:spPr>
          <a:xfrm>
            <a:off x="5012006" y="8492746"/>
            <a:ext cx="1702400" cy="722245"/>
          </a:xfrm>
        </p:spPr>
        <p:txBody>
          <a:bodyPr/>
          <a:lstStyle/>
          <a:p>
            <a:r>
              <a:rPr lang="en-US" dirty="0"/>
              <a:t>2022-23</a:t>
            </a:r>
            <a:endParaRPr lang="ru-RU" dirty="0"/>
          </a:p>
        </p:txBody>
      </p:sp>
      <p:sp>
        <p:nvSpPr>
          <p:cNvPr id="114" name="TextBox 113"/>
          <p:cNvSpPr txBox="1"/>
          <p:nvPr/>
        </p:nvSpPr>
        <p:spPr>
          <a:xfrm>
            <a:off x="4746356" y="3902951"/>
            <a:ext cx="2076846" cy="738664"/>
          </a:xfrm>
          <a:prstGeom prst="rect">
            <a:avLst/>
          </a:prstGeom>
          <a:noFill/>
          <a:ln>
            <a:noFill/>
          </a:ln>
        </p:spPr>
        <p:txBody>
          <a:bodyPr wrap="square" rtlCol="0">
            <a:spAutoFit/>
          </a:bodyPr>
          <a:lstStyle/>
          <a:p>
            <a:pPr algn="ctr"/>
            <a:r>
              <a:rPr lang="en-GB" sz="1000" b="1" dirty="0">
                <a:solidFill>
                  <a:srgbClr val="FFFF00"/>
                </a:solidFill>
              </a:rPr>
              <a:t>DID YOU KNOW?</a:t>
            </a:r>
          </a:p>
          <a:p>
            <a:pPr algn="ctr"/>
            <a:r>
              <a:rPr lang="en-GB" sz="800" dirty="0">
                <a:solidFill>
                  <a:srgbClr val="FFFF00"/>
                </a:solidFill>
              </a:rPr>
              <a:t>A career as an Actuary offers a wide range of opportunities and gives you the chance to apply your mathematical and statistical skills to real life challenges</a:t>
            </a:r>
          </a:p>
        </p:txBody>
      </p:sp>
      <p:pic>
        <p:nvPicPr>
          <p:cNvPr id="84" name="Picture Placeholder 67"/>
          <p:cNvPicPr>
            <a:picLocks noGrp="1" noChangeAspect="1"/>
          </p:cNvPicPr>
          <p:nvPr>
            <p:ph type="pic" sz="quarter" idx="56"/>
          </p:nvPr>
        </p:nvPicPr>
        <p:blipFill rotWithShape="1">
          <a:blip r:embed="rId10">
            <a:grayscl/>
            <a:extLst>
              <a:ext uri="{BEBA8EAE-BF5A-486C-A8C5-ECC9F3942E4B}">
                <a14:imgProps xmlns:a14="http://schemas.microsoft.com/office/drawing/2010/main">
                  <a14:imgLayer r:embed="rId11">
                    <a14:imgEffect>
                      <a14:colorTemperature colorTemp="5900"/>
                    </a14:imgEffect>
                    <a14:imgEffect>
                      <a14:brightnessContrast bright="20000"/>
                    </a14:imgEffect>
                  </a14:imgLayer>
                </a14:imgProps>
              </a:ext>
              <a:ext uri="{28A0092B-C50C-407E-A947-70E740481C1C}">
                <a14:useLocalDpi xmlns:a14="http://schemas.microsoft.com/office/drawing/2010/main" val="0"/>
              </a:ext>
            </a:extLst>
          </a:blip>
          <a:srcRect l="77276" t="-1" r="315" b="1263"/>
          <a:stretch/>
        </p:blipFill>
        <p:spPr>
          <a:xfrm>
            <a:off x="506670" y="6308810"/>
            <a:ext cx="257834" cy="317466"/>
          </a:xfrm>
        </p:spPr>
      </p:pic>
      <p:sp>
        <p:nvSpPr>
          <p:cNvPr id="86" name="TextBox 85"/>
          <p:cNvSpPr txBox="1"/>
          <p:nvPr/>
        </p:nvSpPr>
        <p:spPr>
          <a:xfrm>
            <a:off x="13608" y="7905428"/>
            <a:ext cx="3465184" cy="1107996"/>
          </a:xfrm>
          <a:prstGeom prst="rect">
            <a:avLst/>
          </a:prstGeom>
          <a:noFill/>
          <a:ln>
            <a:noFill/>
          </a:ln>
        </p:spPr>
        <p:txBody>
          <a:bodyPr wrap="square" rtlCol="0">
            <a:spAutoFit/>
          </a:bodyPr>
          <a:lstStyle/>
          <a:p>
            <a:pPr algn="ctr"/>
            <a:r>
              <a:rPr lang="en-GB" sz="1000" b="1" dirty="0">
                <a:solidFill>
                  <a:srgbClr val="FFFF00"/>
                </a:solidFill>
              </a:rPr>
              <a:t>DID YOU KNOW?</a:t>
            </a:r>
          </a:p>
          <a:p>
            <a:pPr algn="ctr"/>
            <a:r>
              <a:rPr lang="en-GB" sz="800" dirty="0">
                <a:solidFill>
                  <a:srgbClr val="FFFF00"/>
                </a:solidFill>
              </a:rPr>
              <a:t>Statistician is listed among the Bureau of </a:t>
            </a:r>
            <a:r>
              <a:rPr lang="en-GB" sz="800" dirty="0" err="1">
                <a:solidFill>
                  <a:srgbClr val="FFFF00"/>
                </a:solidFill>
              </a:rPr>
              <a:t>Labor</a:t>
            </a:r>
            <a:r>
              <a:rPr lang="en-GB" sz="800" dirty="0">
                <a:solidFill>
                  <a:srgbClr val="FFFF00"/>
                </a:solidFill>
              </a:rPr>
              <a:t> Statistics’ fastest growing careers in 2018 and it’s predicted to grow 33 percent by 2026. During that same period, jobs are only expected to grow by 7.4 percent. In 2016, the median statistician made over $80,000, much higher than average $50,620.</a:t>
            </a:r>
          </a:p>
          <a:p>
            <a:pPr algn="ctr"/>
            <a:endParaRPr lang="en-GB" sz="800" dirty="0">
              <a:solidFill>
                <a:srgbClr val="FFFF00"/>
              </a:solidFill>
            </a:endParaRPr>
          </a:p>
          <a:p>
            <a:pPr algn="ctr"/>
            <a:r>
              <a:rPr lang="en-GB" sz="800" dirty="0">
                <a:solidFill>
                  <a:srgbClr val="FFFF00"/>
                </a:solidFill>
              </a:rPr>
              <a:t>It’s a great time to be a statistician!</a:t>
            </a:r>
          </a:p>
        </p:txBody>
      </p:sp>
      <p:pic>
        <p:nvPicPr>
          <p:cNvPr id="101" name="Picture Placeholder 100"/>
          <p:cNvPicPr>
            <a:picLocks noGrp="1" noChangeAspect="1"/>
          </p:cNvPicPr>
          <p:nvPr>
            <p:ph type="pic" sz="quarter" idx="59"/>
          </p:nvPr>
        </p:nvPicPr>
        <p:blipFill>
          <a:blip r:embed="rId13">
            <a:lum bright="70000" contrast="-70000"/>
            <a:extLst>
              <a:ext uri="{28A0092B-C50C-407E-A947-70E740481C1C}">
                <a14:useLocalDpi xmlns:a14="http://schemas.microsoft.com/office/drawing/2010/main" val="0"/>
              </a:ext>
            </a:extLst>
          </a:blip>
          <a:srcRect t="180" b="180"/>
          <a:stretch>
            <a:fillRect/>
          </a:stretch>
        </p:blipFill>
        <p:spPr>
          <a:xfrm>
            <a:off x="0" y="2114377"/>
            <a:ext cx="400088" cy="426989"/>
          </a:xfrm>
        </p:spPr>
      </p:pic>
      <p:pic>
        <p:nvPicPr>
          <p:cNvPr id="115" name="Picture Placeholder 114"/>
          <p:cNvPicPr>
            <a:picLocks noGrp="1" noChangeAspect="1"/>
          </p:cNvPicPr>
          <p:nvPr>
            <p:ph type="pic" sz="quarter" idx="59"/>
          </p:nvPr>
        </p:nvPicPr>
        <p:blipFill>
          <a:blip r:embed="rId14">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t="180" b="180"/>
          <a:stretch>
            <a:fillRect/>
          </a:stretch>
        </p:blipFill>
        <p:spPr>
          <a:xfrm flipH="1">
            <a:off x="576090" y="7265521"/>
            <a:ext cx="635125" cy="635125"/>
          </a:xfrm>
        </p:spPr>
      </p:pic>
      <p:sp>
        <p:nvSpPr>
          <p:cNvPr id="89" name="Text Placeholder 32">
            <a:extLst>
              <a:ext uri="{FF2B5EF4-FFF2-40B4-BE49-F238E27FC236}">
                <a16:creationId xmlns:a16="http://schemas.microsoft.com/office/drawing/2014/main" id="{CC616A15-98AE-445C-9F92-21A3FD16B02E}"/>
              </a:ext>
            </a:extLst>
          </p:cNvPr>
          <p:cNvSpPr>
            <a:spLocks noGrp="1"/>
          </p:cNvSpPr>
          <p:nvPr>
            <p:ph type="body" sz="quarter" idx="39"/>
          </p:nvPr>
        </p:nvSpPr>
        <p:spPr>
          <a:xfrm>
            <a:off x="1817" y="997824"/>
            <a:ext cx="1691702" cy="291072"/>
          </a:xfrm>
        </p:spPr>
        <p:txBody>
          <a:bodyPr/>
          <a:lstStyle/>
          <a:p>
            <a:r>
              <a:rPr lang="en-US" dirty="0"/>
              <a:t>Collection of Data</a:t>
            </a:r>
            <a:endParaRPr lang="ru-RU" dirty="0"/>
          </a:p>
        </p:txBody>
      </p:sp>
      <p:sp>
        <p:nvSpPr>
          <p:cNvPr id="90" name="Text Placeholder 33">
            <a:extLst>
              <a:ext uri="{FF2B5EF4-FFF2-40B4-BE49-F238E27FC236}">
                <a16:creationId xmlns:a16="http://schemas.microsoft.com/office/drawing/2014/main" id="{23CCB585-5A15-4E7C-96B6-C0057D449F2E}"/>
              </a:ext>
            </a:extLst>
          </p:cNvPr>
          <p:cNvSpPr>
            <a:spLocks noGrp="1"/>
          </p:cNvSpPr>
          <p:nvPr>
            <p:ph type="body" sz="quarter" idx="40"/>
          </p:nvPr>
        </p:nvSpPr>
        <p:spPr>
          <a:xfrm>
            <a:off x="-76199" y="1505667"/>
            <a:ext cx="2118928" cy="638087"/>
          </a:xfrm>
        </p:spPr>
        <p:txBody>
          <a:bodyPr/>
          <a:lstStyle/>
          <a:p>
            <a:pPr>
              <a:spcBef>
                <a:spcPts val="0"/>
              </a:spcBef>
            </a:pPr>
            <a:r>
              <a:rPr lang="en-US" dirty="0"/>
              <a:t>Describing data, primary and secondary data, capture-recapture formula, random sampling, non-random sampling, stratified sampling, collection of data, questionnaires, interviews, hypothesis, and designing investigations,</a:t>
            </a:r>
            <a:endParaRPr lang="en-US" b="1" dirty="0"/>
          </a:p>
        </p:txBody>
      </p:sp>
      <p:sp>
        <p:nvSpPr>
          <p:cNvPr id="91" name="Text Placeholder 28">
            <a:extLst>
              <a:ext uri="{FF2B5EF4-FFF2-40B4-BE49-F238E27FC236}">
                <a16:creationId xmlns:a16="http://schemas.microsoft.com/office/drawing/2014/main" id="{908F6B36-65A4-4364-B129-AEC7505F2F32}"/>
              </a:ext>
            </a:extLst>
          </p:cNvPr>
          <p:cNvSpPr>
            <a:spLocks noGrp="1"/>
          </p:cNvSpPr>
          <p:nvPr>
            <p:ph type="body" sz="quarter" idx="35"/>
          </p:nvPr>
        </p:nvSpPr>
        <p:spPr>
          <a:xfrm>
            <a:off x="64510" y="3877036"/>
            <a:ext cx="1673336" cy="304102"/>
          </a:xfrm>
        </p:spPr>
        <p:txBody>
          <a:bodyPr/>
          <a:lstStyle/>
          <a:p>
            <a:pPr algn="r"/>
            <a:r>
              <a:rPr lang="en-GB" dirty="0"/>
              <a:t>Summarising Data</a:t>
            </a:r>
            <a:endParaRPr lang="ru-RU" dirty="0"/>
          </a:p>
        </p:txBody>
      </p:sp>
      <p:sp>
        <p:nvSpPr>
          <p:cNvPr id="92" name="Text Placeholder 29">
            <a:extLst>
              <a:ext uri="{FF2B5EF4-FFF2-40B4-BE49-F238E27FC236}">
                <a16:creationId xmlns:a16="http://schemas.microsoft.com/office/drawing/2014/main" id="{8CEC195C-526B-4BFC-8648-6508872A1CD1}"/>
              </a:ext>
            </a:extLst>
          </p:cNvPr>
          <p:cNvSpPr>
            <a:spLocks noGrp="1"/>
          </p:cNvSpPr>
          <p:nvPr>
            <p:ph type="body" sz="quarter" idx="36"/>
          </p:nvPr>
        </p:nvSpPr>
        <p:spPr>
          <a:xfrm>
            <a:off x="-48794" y="4433312"/>
            <a:ext cx="2158851" cy="638087"/>
          </a:xfrm>
        </p:spPr>
        <p:txBody>
          <a:bodyPr/>
          <a:lstStyle/>
          <a:p>
            <a:pPr algn="r"/>
            <a:r>
              <a:rPr lang="en-GB" dirty="0"/>
              <a:t>Averages, frequency tables, grouped data, transforming data, geometric and weighted mean, measures of dispersion, standard deviation, box plots, outliers, skewness, choices, comparing data and making estimates.</a:t>
            </a:r>
            <a:endParaRPr lang="ru-RU" dirty="0"/>
          </a:p>
        </p:txBody>
      </p:sp>
      <p:pic>
        <p:nvPicPr>
          <p:cNvPr id="93" name="Picture Placeholder 62"/>
          <p:cNvPicPr>
            <a:picLocks noGrp="1" noChangeAspect="1"/>
          </p:cNvPicPr>
          <p:nvPr>
            <p:ph type="pic" sz="quarter" idx="55"/>
          </p:nvPr>
        </p:nvPicPr>
        <p:blipFill>
          <a:blip r:embed="rId12">
            <a:lum bright="70000" contrast="-70000"/>
            <a:extLst>
              <a:ext uri="{28A0092B-C50C-407E-A947-70E740481C1C}">
                <a14:useLocalDpi xmlns:a14="http://schemas.microsoft.com/office/drawing/2010/main" val="0"/>
              </a:ext>
            </a:extLst>
          </a:blip>
          <a:srcRect t="180" b="180"/>
          <a:stretch>
            <a:fillRect/>
          </a:stretch>
        </p:blipFill>
        <p:spPr>
          <a:xfrm>
            <a:off x="1174443" y="7389697"/>
            <a:ext cx="439200" cy="439200"/>
          </a:xfrm>
        </p:spPr>
      </p:pic>
      <p:pic>
        <p:nvPicPr>
          <p:cNvPr id="43" name="Picture Placeholder 42"/>
          <p:cNvPicPr>
            <a:picLocks noGrp="1" noChangeAspect="1"/>
          </p:cNvPicPr>
          <p:nvPr>
            <p:ph type="pic" sz="quarter" idx="11"/>
          </p:nvPr>
        </p:nvPicPr>
        <p:blipFill>
          <a:blip r:embed="rId1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2393950" y="2384425"/>
            <a:ext cx="812800" cy="812800"/>
          </a:xfrm>
        </p:spPr>
      </p:pic>
      <p:pic>
        <p:nvPicPr>
          <p:cNvPr id="45" name="Picture Placeholder 44"/>
          <p:cNvPicPr>
            <a:picLocks noGrp="1" noChangeAspect="1"/>
          </p:cNvPicPr>
          <p:nvPr>
            <p:ph type="pic" sz="quarter" idx="25"/>
          </p:nvPr>
        </p:nvPicPr>
        <p:blipFill>
          <a:blip r:embed="rId1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a:xfrm>
            <a:off x="2400300" y="3829050"/>
            <a:ext cx="812800" cy="812800"/>
          </a:xfrm>
        </p:spPr>
      </p:pic>
      <p:pic>
        <p:nvPicPr>
          <p:cNvPr id="47" name="Picture Placeholder 46"/>
          <p:cNvPicPr>
            <a:picLocks noGrp="1" noChangeAspect="1"/>
          </p:cNvPicPr>
          <p:nvPr>
            <p:ph type="pic" sz="quarter" idx="11"/>
          </p:nvPr>
        </p:nvPicPr>
        <p:blipFill>
          <a:blip r:embed="rId16">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a:xfrm>
            <a:off x="2387600" y="5245100"/>
            <a:ext cx="814388" cy="814388"/>
          </a:xfrm>
        </p:spPr>
      </p:pic>
      <p:pic>
        <p:nvPicPr>
          <p:cNvPr id="50" name="Picture Placeholder 49"/>
          <p:cNvPicPr>
            <a:picLocks noGrp="1" noChangeAspect="1"/>
          </p:cNvPicPr>
          <p:nvPr>
            <p:ph type="pic" sz="quarter" idx="25"/>
          </p:nvPr>
        </p:nvPicPr>
        <p:blipFill>
          <a:blip r:embed="rId17">
            <a:duotone>
              <a:schemeClr val="accent2">
                <a:shade val="45000"/>
                <a:satMod val="135000"/>
              </a:schemeClr>
              <a:prstClr val="white"/>
            </a:duotone>
            <a:extLst>
              <a:ext uri="{28A0092B-C50C-407E-A947-70E740481C1C}">
                <a14:useLocalDpi xmlns:a14="http://schemas.microsoft.com/office/drawing/2010/main" val="0"/>
              </a:ext>
            </a:extLst>
          </a:blip>
          <a:srcRect l="11101" r="11101"/>
          <a:stretch>
            <a:fillRect/>
          </a:stretch>
        </p:blipFill>
        <p:spPr>
          <a:xfrm>
            <a:off x="2404177" y="6704029"/>
            <a:ext cx="814387" cy="812800"/>
          </a:xfrm>
        </p:spPr>
      </p:pic>
      <p:pic>
        <p:nvPicPr>
          <p:cNvPr id="52" name="Picture Placeholder 51"/>
          <p:cNvPicPr>
            <a:picLocks noGrp="1" noChangeAspect="1"/>
          </p:cNvPicPr>
          <p:nvPr>
            <p:ph type="pic" sz="quarter" idx="27"/>
          </p:nvPr>
        </p:nvPicPr>
        <p:blipFill>
          <a:blip r:embed="rId18">
            <a:duotone>
              <a:schemeClr val="accent2">
                <a:shade val="45000"/>
                <a:satMod val="135000"/>
              </a:schemeClr>
              <a:prstClr val="white"/>
            </a:duotone>
            <a:extLst>
              <a:ext uri="{28A0092B-C50C-407E-A947-70E740481C1C}">
                <a14:useLocalDpi xmlns:a14="http://schemas.microsoft.com/office/drawing/2010/main" val="0"/>
              </a:ext>
            </a:extLst>
          </a:blip>
          <a:srcRect l="97" r="97"/>
          <a:stretch>
            <a:fillRect/>
          </a:stretch>
        </p:blipFill>
        <p:spPr>
          <a:xfrm>
            <a:off x="3664287" y="5956557"/>
            <a:ext cx="813600" cy="813600"/>
          </a:xfrm>
        </p:spPr>
      </p:pic>
      <p:pic>
        <p:nvPicPr>
          <p:cNvPr id="54" name="Picture Placeholder 53"/>
          <p:cNvPicPr>
            <a:picLocks noGrp="1" noChangeAspect="1"/>
          </p:cNvPicPr>
          <p:nvPr>
            <p:ph type="pic" sz="quarter" idx="28"/>
          </p:nvPr>
        </p:nvPicPr>
        <p:blipFill>
          <a:blip r:embed="rId19">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p:pic>
      <p:pic>
        <p:nvPicPr>
          <p:cNvPr id="56" name="Picture Placeholder 55"/>
          <p:cNvPicPr>
            <a:picLocks noGrp="1" noChangeAspect="1"/>
          </p:cNvPicPr>
          <p:nvPr>
            <p:ph type="pic" sz="quarter" idx="25"/>
          </p:nvPr>
        </p:nvPicPr>
        <p:blipFill>
          <a:blip r:embed="rId19">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a:xfrm>
            <a:off x="3641725" y="1647825"/>
            <a:ext cx="812800" cy="812800"/>
          </a:xfrm>
        </p:spPr>
      </p:pic>
      <p:pic>
        <p:nvPicPr>
          <p:cNvPr id="59" name="Picture Placeholder 58"/>
          <p:cNvPicPr>
            <a:picLocks noGrp="1" noChangeAspect="1"/>
          </p:cNvPicPr>
          <p:nvPr>
            <p:ph type="pic" sz="quarter" idx="21"/>
          </p:nvPr>
        </p:nvPicPr>
        <p:blipFill>
          <a:blip r:embed="rId20">
            <a:duotone>
              <a:schemeClr val="bg2">
                <a:shade val="45000"/>
                <a:satMod val="135000"/>
              </a:schemeClr>
              <a:prstClr val="white"/>
            </a:duotone>
            <a:extLst>
              <a:ext uri="{28A0092B-C50C-407E-A947-70E740481C1C}">
                <a14:useLocalDpi xmlns:a14="http://schemas.microsoft.com/office/drawing/2010/main" val="0"/>
              </a:ext>
            </a:extLst>
          </a:blip>
          <a:srcRect t="97" b="97"/>
          <a:stretch>
            <a:fillRect/>
          </a:stretch>
        </p:blipFill>
        <p:spPr>
          <a:xfrm>
            <a:off x="2406650" y="903288"/>
            <a:ext cx="814388" cy="812800"/>
          </a:xfrm>
        </p:spPr>
      </p:pic>
      <p:pic>
        <p:nvPicPr>
          <p:cNvPr id="62" name="Picture Placeholder 61"/>
          <p:cNvPicPr>
            <a:picLocks noGrp="1" noChangeAspect="1"/>
          </p:cNvPicPr>
          <p:nvPr>
            <p:ph type="pic" sz="quarter" idx="26"/>
          </p:nvPr>
        </p:nvPicPr>
        <p:blipFill>
          <a:blip r:embed="rId18">
            <a:duotone>
              <a:schemeClr val="accent4">
                <a:shade val="45000"/>
                <a:satMod val="135000"/>
              </a:schemeClr>
              <a:prstClr val="white"/>
            </a:duotone>
            <a:extLst>
              <a:ext uri="{28A0092B-C50C-407E-A947-70E740481C1C}">
                <a14:useLocalDpi xmlns:a14="http://schemas.microsoft.com/office/drawing/2010/main" val="0"/>
              </a:ext>
            </a:extLst>
          </a:blip>
          <a:srcRect l="97" r="97"/>
          <a:stretch>
            <a:fillRect/>
          </a:stretch>
        </p:blipFill>
        <p:spPr>
          <a:xfrm>
            <a:off x="3616325" y="3067050"/>
            <a:ext cx="812800" cy="814388"/>
          </a:xfrm>
        </p:spPr>
      </p:pic>
      <p:pic>
        <p:nvPicPr>
          <p:cNvPr id="98" name="Picture Placeholder 97"/>
          <p:cNvPicPr>
            <a:picLocks noGrp="1" noChangeAspect="1"/>
          </p:cNvPicPr>
          <p:nvPr>
            <p:ph type="pic" sz="quarter" idx="20"/>
          </p:nvPr>
        </p:nvPicPr>
        <p:blipFill>
          <a:blip r:embed="rId21">
            <a:duotone>
              <a:schemeClr val="accent3">
                <a:shade val="45000"/>
                <a:satMod val="135000"/>
              </a:schemeClr>
              <a:prstClr val="white"/>
            </a:duotone>
            <a:extLst>
              <a:ext uri="{28A0092B-C50C-407E-A947-70E740481C1C}">
                <a14:useLocalDpi xmlns:a14="http://schemas.microsoft.com/office/drawing/2010/main" val="0"/>
              </a:ext>
            </a:extLst>
          </a:blip>
          <a:srcRect l="12765" r="12765"/>
          <a:stretch>
            <a:fillRect/>
          </a:stretch>
        </p:blipFill>
        <p:spPr>
          <a:xfrm>
            <a:off x="3641725" y="4524375"/>
            <a:ext cx="814388" cy="812800"/>
          </a:xfrm>
        </p:spPr>
      </p:pic>
      <p:pic>
        <p:nvPicPr>
          <p:cNvPr id="103" name="Picture 4" descr="Image result for how to lie with statistics"/>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27485" y="50939"/>
            <a:ext cx="800454" cy="12018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how animals work by knut"/>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113885" y="50939"/>
            <a:ext cx="753885" cy="12018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you feel luck murderous maths"/>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954709" y="59674"/>
            <a:ext cx="777755" cy="119049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Placeholder 76"/>
          <p:cNvPicPr>
            <a:picLocks noGrp="1" noChangeAspect="1"/>
          </p:cNvPicPr>
          <p:nvPr>
            <p:ph type="pic" sz="quarter" idx="54"/>
          </p:nvPr>
        </p:nvPicPr>
        <p:blipFill>
          <a:blip r:embed="rId2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2877" r="2877"/>
          <a:stretch>
            <a:fillRect/>
          </a:stretch>
        </p:blipFill>
        <p:spPr>
          <a:xfrm>
            <a:off x="4026798" y="8656861"/>
            <a:ext cx="593490" cy="426736"/>
          </a:xfrm>
        </p:spPr>
      </p:pic>
      <p:pic>
        <p:nvPicPr>
          <p:cNvPr id="63" name="Picture Placeholder 67">
            <a:extLst>
              <a:ext uri="{FF2B5EF4-FFF2-40B4-BE49-F238E27FC236}">
                <a16:creationId xmlns:a16="http://schemas.microsoft.com/office/drawing/2014/main" id="{2AB42164-3256-42FD-BC74-D72DCBA4FAD5}"/>
              </a:ext>
            </a:extLst>
          </p:cNvPr>
          <p:cNvPicPr>
            <a:picLocks noChangeAspect="1"/>
          </p:cNvPicPr>
          <p:nvPr/>
        </p:nvPicPr>
        <p:blipFill rotWithShape="1">
          <a:blip r:embed="rId10">
            <a:grayscl/>
            <a:extLst>
              <a:ext uri="{28A0092B-C50C-407E-A947-70E740481C1C}">
                <a14:useLocalDpi xmlns:a14="http://schemas.microsoft.com/office/drawing/2010/main" val="0"/>
              </a:ext>
            </a:extLst>
          </a:blip>
          <a:srcRect l="50480" t="-1" r="22900" b="455"/>
          <a:stretch/>
        </p:blipFill>
        <p:spPr>
          <a:xfrm>
            <a:off x="8678326" y="2142248"/>
            <a:ext cx="422885" cy="441910"/>
          </a:xfrm>
          <a:prstGeom prst="rect">
            <a:avLst/>
          </a:prstGeom>
        </p:spPr>
      </p:pic>
      <p:sp>
        <p:nvSpPr>
          <p:cNvPr id="64" name="Text Placeholder 26">
            <a:extLst>
              <a:ext uri="{FF2B5EF4-FFF2-40B4-BE49-F238E27FC236}">
                <a16:creationId xmlns:a16="http://schemas.microsoft.com/office/drawing/2014/main" id="{4E0EC9A5-51A1-4BC3-B65D-7DF68BBCB48E}"/>
              </a:ext>
            </a:extLst>
          </p:cNvPr>
          <p:cNvSpPr txBox="1">
            <a:spLocks/>
          </p:cNvSpPr>
          <p:nvPr/>
        </p:nvSpPr>
        <p:spPr>
          <a:xfrm>
            <a:off x="376264" y="2264287"/>
            <a:ext cx="1690290" cy="30410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Autumn Test</a:t>
            </a:r>
            <a:endParaRPr lang="ru-RU" dirty="0"/>
          </a:p>
        </p:txBody>
      </p:sp>
      <p:sp>
        <p:nvSpPr>
          <p:cNvPr id="65" name="Text Placeholder 27">
            <a:extLst>
              <a:ext uri="{FF2B5EF4-FFF2-40B4-BE49-F238E27FC236}">
                <a16:creationId xmlns:a16="http://schemas.microsoft.com/office/drawing/2014/main" id="{1659EC5E-3939-4272-89E5-3B50FAD5509B}"/>
              </a:ext>
            </a:extLst>
          </p:cNvPr>
          <p:cNvSpPr txBox="1">
            <a:spLocks/>
          </p:cNvSpPr>
          <p:nvPr/>
        </p:nvSpPr>
        <p:spPr>
          <a:xfrm>
            <a:off x="403555" y="2545684"/>
            <a:ext cx="1627330" cy="496953"/>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800" b="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r>
              <a:rPr lang="en-GB" dirty="0"/>
              <a:t>1 x Calculator Paper</a:t>
            </a:r>
          </a:p>
        </p:txBody>
      </p:sp>
      <p:sp>
        <p:nvSpPr>
          <p:cNvPr id="66" name="Text Placeholder 36">
            <a:extLst>
              <a:ext uri="{FF2B5EF4-FFF2-40B4-BE49-F238E27FC236}">
                <a16:creationId xmlns:a16="http://schemas.microsoft.com/office/drawing/2014/main" id="{BF3291BC-6059-4F7C-8B12-0A0D1ABF0281}"/>
              </a:ext>
            </a:extLst>
          </p:cNvPr>
          <p:cNvSpPr txBox="1">
            <a:spLocks/>
          </p:cNvSpPr>
          <p:nvPr/>
        </p:nvSpPr>
        <p:spPr>
          <a:xfrm>
            <a:off x="5128943" y="7473365"/>
            <a:ext cx="1728525" cy="295076"/>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GB" dirty="0"/>
              <a:t>Probability Distributions</a:t>
            </a:r>
            <a:endParaRPr lang="ru-RU" dirty="0"/>
          </a:p>
          <a:p>
            <a:pPr algn="l"/>
            <a:endParaRPr lang="ru-RU" dirty="0"/>
          </a:p>
        </p:txBody>
      </p:sp>
      <p:sp>
        <p:nvSpPr>
          <p:cNvPr id="67" name="Text Placeholder 8">
            <a:extLst>
              <a:ext uri="{FF2B5EF4-FFF2-40B4-BE49-F238E27FC236}">
                <a16:creationId xmlns:a16="http://schemas.microsoft.com/office/drawing/2014/main" id="{BD560061-5E1B-4466-9EE8-09DC1A2A6922}"/>
              </a:ext>
            </a:extLst>
          </p:cNvPr>
          <p:cNvSpPr txBox="1">
            <a:spLocks/>
          </p:cNvSpPr>
          <p:nvPr/>
        </p:nvSpPr>
        <p:spPr>
          <a:xfrm>
            <a:off x="5020745" y="8028215"/>
            <a:ext cx="1851002" cy="382206"/>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800" b="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GB" dirty="0"/>
              <a:t>Binomial distribution, Normal distribution, standardised scores, quality assurance, control charts.</a:t>
            </a:r>
            <a:endParaRPr lang="ru-RU" dirty="0"/>
          </a:p>
          <a:p>
            <a:pPr algn="l"/>
            <a:endParaRPr lang="en-GB" dirty="0"/>
          </a:p>
        </p:txBody>
      </p:sp>
      <p:sp>
        <p:nvSpPr>
          <p:cNvPr id="68" name="Text Placeholder 28">
            <a:extLst>
              <a:ext uri="{FF2B5EF4-FFF2-40B4-BE49-F238E27FC236}">
                <a16:creationId xmlns:a16="http://schemas.microsoft.com/office/drawing/2014/main" id="{0F7FE0D6-BE5C-4150-9C2B-433E2A575515}"/>
              </a:ext>
            </a:extLst>
          </p:cNvPr>
          <p:cNvSpPr txBox="1">
            <a:spLocks/>
          </p:cNvSpPr>
          <p:nvPr/>
        </p:nvSpPr>
        <p:spPr>
          <a:xfrm>
            <a:off x="232606" y="5523501"/>
            <a:ext cx="1620103" cy="295076"/>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Time Series</a:t>
            </a:r>
            <a:endParaRPr lang="ru-RU" dirty="0"/>
          </a:p>
        </p:txBody>
      </p:sp>
      <p:sp>
        <p:nvSpPr>
          <p:cNvPr id="70" name="Text Placeholder 29">
            <a:extLst>
              <a:ext uri="{FF2B5EF4-FFF2-40B4-BE49-F238E27FC236}">
                <a16:creationId xmlns:a16="http://schemas.microsoft.com/office/drawing/2014/main" id="{2540AD60-E5D2-4930-ACDA-5BBB0F1FCE08}"/>
              </a:ext>
            </a:extLst>
          </p:cNvPr>
          <p:cNvSpPr txBox="1">
            <a:spLocks/>
          </p:cNvSpPr>
          <p:nvPr/>
        </p:nvSpPr>
        <p:spPr>
          <a:xfrm>
            <a:off x="138792" y="5850339"/>
            <a:ext cx="1786510" cy="638087"/>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800" b="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GB" dirty="0"/>
              <a:t>Time series graphs, trend lines, variation, moving point averages, seasonal variation,</a:t>
            </a:r>
            <a:endParaRPr lang="ru-RU" dirty="0"/>
          </a:p>
        </p:txBody>
      </p:sp>
    </p:spTree>
    <p:extLst>
      <p:ext uri="{BB962C8B-B14F-4D97-AF65-F5344CB8AC3E}">
        <p14:creationId xmlns:p14="http://schemas.microsoft.com/office/powerpoint/2010/main" val="1340813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803EFAB-E587-4BF1-B44C-A7424E4C872C}"/>
              </a:ext>
            </a:extLst>
          </p:cNvPr>
          <p:cNvSpPr>
            <a:spLocks noGrp="1"/>
          </p:cNvSpPr>
          <p:nvPr>
            <p:ph type="title"/>
          </p:nvPr>
        </p:nvSpPr>
        <p:spPr>
          <a:xfrm>
            <a:off x="54616" y="13823"/>
            <a:ext cx="3718759" cy="920153"/>
          </a:xfrm>
          <a:noFill/>
        </p:spPr>
        <p:txBody>
          <a:bodyPr/>
          <a:lstStyle/>
          <a:p>
            <a:pPr algn="l"/>
            <a:r>
              <a:rPr lang="en-US" sz="3600" dirty="0"/>
              <a:t>Year 11-H 1ab </a:t>
            </a:r>
            <a:r>
              <a:rPr lang="en-US" sz="2500" dirty="0"/>
              <a:t>Mathematics</a:t>
            </a:r>
            <a:endParaRPr lang="ru-RU" sz="2500" dirty="0"/>
          </a:p>
        </p:txBody>
      </p:sp>
      <p:sp>
        <p:nvSpPr>
          <p:cNvPr id="33" name="Text Placeholder 32">
            <a:extLst>
              <a:ext uri="{FF2B5EF4-FFF2-40B4-BE49-F238E27FC236}">
                <a16:creationId xmlns:a16="http://schemas.microsoft.com/office/drawing/2014/main" id="{CC616A15-98AE-445C-9F92-21A3FD16B02E}"/>
              </a:ext>
            </a:extLst>
          </p:cNvPr>
          <p:cNvSpPr>
            <a:spLocks noGrp="1"/>
          </p:cNvSpPr>
          <p:nvPr>
            <p:ph type="body" sz="quarter" idx="39"/>
          </p:nvPr>
        </p:nvSpPr>
        <p:spPr>
          <a:xfrm>
            <a:off x="1817" y="997824"/>
            <a:ext cx="1691702" cy="291072"/>
          </a:xfrm>
        </p:spPr>
        <p:txBody>
          <a:bodyPr/>
          <a:lstStyle/>
          <a:p>
            <a:r>
              <a:rPr lang="en-GB" dirty="0"/>
              <a:t>Properties of Circles</a:t>
            </a:r>
            <a:endParaRPr lang="ru-RU" dirty="0"/>
          </a:p>
        </p:txBody>
      </p:sp>
      <p:sp>
        <p:nvSpPr>
          <p:cNvPr id="34" name="Text Placeholder 33">
            <a:extLst>
              <a:ext uri="{FF2B5EF4-FFF2-40B4-BE49-F238E27FC236}">
                <a16:creationId xmlns:a16="http://schemas.microsoft.com/office/drawing/2014/main" id="{23CCB585-5A15-4E7C-96B6-C0057D449F2E}"/>
              </a:ext>
            </a:extLst>
          </p:cNvPr>
          <p:cNvSpPr>
            <a:spLocks noGrp="1"/>
          </p:cNvSpPr>
          <p:nvPr>
            <p:ph type="body" sz="quarter" idx="40"/>
          </p:nvPr>
        </p:nvSpPr>
        <p:spPr>
          <a:xfrm>
            <a:off x="-79399" y="1523337"/>
            <a:ext cx="1854133" cy="638087"/>
          </a:xfrm>
        </p:spPr>
        <p:txBody>
          <a:bodyPr/>
          <a:lstStyle/>
          <a:p>
            <a:pPr>
              <a:spcBef>
                <a:spcPts val="0"/>
              </a:spcBef>
            </a:pPr>
            <a:r>
              <a:rPr lang="en-US" dirty="0"/>
              <a:t>Circle theorems, cyclic quadrilaterals, tangent and chords, Alternate Segment Theorem</a:t>
            </a:r>
            <a:endParaRPr lang="en-US" i="1" dirty="0"/>
          </a:p>
        </p:txBody>
      </p:sp>
      <p:sp>
        <p:nvSpPr>
          <p:cNvPr id="23" name="Text Placeholder 22">
            <a:extLst>
              <a:ext uri="{FF2B5EF4-FFF2-40B4-BE49-F238E27FC236}">
                <a16:creationId xmlns:a16="http://schemas.microsoft.com/office/drawing/2014/main" id="{0CABC91A-531F-4132-B5A2-3E70E3F6985D}"/>
              </a:ext>
            </a:extLst>
          </p:cNvPr>
          <p:cNvSpPr>
            <a:spLocks noGrp="1"/>
          </p:cNvSpPr>
          <p:nvPr>
            <p:ph type="body" sz="quarter" idx="29"/>
          </p:nvPr>
        </p:nvSpPr>
        <p:spPr>
          <a:xfrm>
            <a:off x="5216829" y="1877613"/>
            <a:ext cx="1901744" cy="271236"/>
          </a:xfrm>
        </p:spPr>
        <p:txBody>
          <a:bodyPr/>
          <a:lstStyle/>
          <a:p>
            <a:r>
              <a:rPr lang="en-GB" dirty="0"/>
              <a:t>Triangles</a:t>
            </a:r>
            <a:endParaRPr lang="ru-RU" dirty="0"/>
          </a:p>
        </p:txBody>
      </p:sp>
      <p:sp>
        <p:nvSpPr>
          <p:cNvPr id="24" name="Text Placeholder 23">
            <a:extLst>
              <a:ext uri="{FF2B5EF4-FFF2-40B4-BE49-F238E27FC236}">
                <a16:creationId xmlns:a16="http://schemas.microsoft.com/office/drawing/2014/main" id="{15606479-9866-4A9F-8795-33225594A992}"/>
              </a:ext>
            </a:extLst>
          </p:cNvPr>
          <p:cNvSpPr>
            <a:spLocks noGrp="1"/>
          </p:cNvSpPr>
          <p:nvPr>
            <p:ph type="body" sz="quarter" idx="30"/>
          </p:nvPr>
        </p:nvSpPr>
        <p:spPr>
          <a:xfrm>
            <a:off x="4782916" y="2215499"/>
            <a:ext cx="1824711" cy="553497"/>
          </a:xfrm>
        </p:spPr>
        <p:txBody>
          <a:bodyPr/>
          <a:lstStyle/>
          <a:p>
            <a:r>
              <a:rPr lang="en-US" dirty="0"/>
              <a:t>Using trigonometric ratios to solve further 2D and 3D problems, trigonometric ratios of angles between 0° and 360°, graphs and exact values, sine and cosine rules to solve problems involving non right-angled triangles, area of a triangle.</a:t>
            </a:r>
            <a:endParaRPr lang="ru-RU" dirty="0"/>
          </a:p>
        </p:txBody>
      </p:sp>
      <p:sp>
        <p:nvSpPr>
          <p:cNvPr id="35" name="Text Placeholder 34">
            <a:extLst>
              <a:ext uri="{FF2B5EF4-FFF2-40B4-BE49-F238E27FC236}">
                <a16:creationId xmlns:a16="http://schemas.microsoft.com/office/drawing/2014/main" id="{7C731E8C-632F-45FC-92FD-29CD284AB643}"/>
              </a:ext>
            </a:extLst>
          </p:cNvPr>
          <p:cNvSpPr>
            <a:spLocks noGrp="1"/>
          </p:cNvSpPr>
          <p:nvPr>
            <p:ph type="body" sz="quarter" idx="41"/>
          </p:nvPr>
        </p:nvSpPr>
        <p:spPr>
          <a:xfrm>
            <a:off x="63893" y="2578546"/>
            <a:ext cx="1624385" cy="304102"/>
          </a:xfrm>
        </p:spPr>
        <p:txBody>
          <a:bodyPr/>
          <a:lstStyle/>
          <a:p>
            <a:r>
              <a:rPr lang="en-GB" dirty="0"/>
              <a:t>Graphs</a:t>
            </a:r>
            <a:endParaRPr lang="ru-RU" dirty="0"/>
          </a:p>
        </p:txBody>
      </p:sp>
      <p:sp>
        <p:nvSpPr>
          <p:cNvPr id="36" name="Text Placeholder 35">
            <a:extLst>
              <a:ext uri="{FF2B5EF4-FFF2-40B4-BE49-F238E27FC236}">
                <a16:creationId xmlns:a16="http://schemas.microsoft.com/office/drawing/2014/main" id="{77DE7F63-93F9-44B6-8B3C-DE039FD2271C}"/>
              </a:ext>
            </a:extLst>
          </p:cNvPr>
          <p:cNvSpPr>
            <a:spLocks noGrp="1"/>
          </p:cNvSpPr>
          <p:nvPr>
            <p:ph type="body" sz="quarter" idx="42"/>
          </p:nvPr>
        </p:nvSpPr>
        <p:spPr>
          <a:xfrm>
            <a:off x="-97595" y="2887372"/>
            <a:ext cx="2217625" cy="451228"/>
          </a:xfrm>
        </p:spPr>
        <p:txBody>
          <a:bodyPr/>
          <a:lstStyle/>
          <a:p>
            <a:r>
              <a:rPr lang="en-GB" dirty="0"/>
              <a:t>Distance-time graphs, velocity-time graphs, estimating and interpreting the area under a curve, rates of change, work out and interpret a gradient at a point on a curve,   equation of a circle, cubic, reciprocal and exponential graphs, transformations of the graph </a:t>
            </a:r>
            <a:r>
              <a:rPr lang="en-GB" i="1" dirty="0"/>
              <a:t>y = f(x)</a:t>
            </a:r>
            <a:r>
              <a:rPr lang="en-GB" dirty="0"/>
              <a:t>.</a:t>
            </a:r>
            <a:endParaRPr lang="ru-RU" dirty="0"/>
          </a:p>
        </p:txBody>
      </p:sp>
      <p:sp>
        <p:nvSpPr>
          <p:cNvPr id="25" name="Text Placeholder 24">
            <a:extLst>
              <a:ext uri="{FF2B5EF4-FFF2-40B4-BE49-F238E27FC236}">
                <a16:creationId xmlns:a16="http://schemas.microsoft.com/office/drawing/2014/main" id="{0E5AF557-A75D-4BB5-8354-37F4A2137F01}"/>
              </a:ext>
            </a:extLst>
          </p:cNvPr>
          <p:cNvSpPr>
            <a:spLocks noGrp="1"/>
          </p:cNvSpPr>
          <p:nvPr>
            <p:ph type="body" sz="quarter" idx="31"/>
          </p:nvPr>
        </p:nvSpPr>
        <p:spPr>
          <a:xfrm>
            <a:off x="4719152" y="4012150"/>
            <a:ext cx="2339903" cy="597653"/>
          </a:xfrm>
        </p:spPr>
        <p:txBody>
          <a:bodyPr/>
          <a:lstStyle/>
          <a:p>
            <a:r>
              <a:rPr lang="en-US" dirty="0"/>
              <a:t>November Mock Exams</a:t>
            </a:r>
            <a:endParaRPr lang="ru-RU" dirty="0"/>
          </a:p>
        </p:txBody>
      </p:sp>
      <p:sp>
        <p:nvSpPr>
          <p:cNvPr id="26" name="Text Placeholder 25">
            <a:extLst>
              <a:ext uri="{FF2B5EF4-FFF2-40B4-BE49-F238E27FC236}">
                <a16:creationId xmlns:a16="http://schemas.microsoft.com/office/drawing/2014/main" id="{AC8C46E0-0C8A-4D59-B217-A16B7E30F999}"/>
              </a:ext>
            </a:extLst>
          </p:cNvPr>
          <p:cNvSpPr>
            <a:spLocks noGrp="1"/>
          </p:cNvSpPr>
          <p:nvPr>
            <p:ph type="body" sz="quarter" idx="32"/>
          </p:nvPr>
        </p:nvSpPr>
        <p:spPr>
          <a:xfrm>
            <a:off x="4968054" y="4535856"/>
            <a:ext cx="1647674" cy="333985"/>
          </a:xfrm>
        </p:spPr>
        <p:txBody>
          <a:bodyPr/>
          <a:lstStyle/>
          <a:p>
            <a:pPr>
              <a:spcBef>
                <a:spcPts val="0"/>
              </a:spcBef>
            </a:pPr>
            <a:r>
              <a:rPr lang="en-GB" dirty="0"/>
              <a:t>1 x Non-Calculator Paper</a:t>
            </a:r>
          </a:p>
          <a:p>
            <a:pPr>
              <a:spcBef>
                <a:spcPts val="0"/>
              </a:spcBef>
            </a:pPr>
            <a:r>
              <a:rPr lang="en-GB" dirty="0"/>
              <a:t>2 x Calculator Papers</a:t>
            </a:r>
            <a:endParaRPr lang="ru-RU" dirty="0"/>
          </a:p>
          <a:p>
            <a:endParaRPr lang="ru-RU" dirty="0"/>
          </a:p>
        </p:txBody>
      </p:sp>
      <p:sp>
        <p:nvSpPr>
          <p:cNvPr id="37" name="Text Placeholder 36">
            <a:extLst>
              <a:ext uri="{FF2B5EF4-FFF2-40B4-BE49-F238E27FC236}">
                <a16:creationId xmlns:a16="http://schemas.microsoft.com/office/drawing/2014/main" id="{8E898CFA-1688-4C14-BC59-751C9B4D2BF2}"/>
              </a:ext>
            </a:extLst>
          </p:cNvPr>
          <p:cNvSpPr>
            <a:spLocks noGrp="1"/>
          </p:cNvSpPr>
          <p:nvPr>
            <p:ph type="body" sz="quarter" idx="43"/>
          </p:nvPr>
        </p:nvSpPr>
        <p:spPr>
          <a:xfrm>
            <a:off x="85066" y="3830928"/>
            <a:ext cx="1650041" cy="995594"/>
          </a:xfrm>
        </p:spPr>
        <p:txBody>
          <a:bodyPr/>
          <a:lstStyle/>
          <a:p>
            <a:r>
              <a:rPr lang="en-US" dirty="0"/>
              <a:t>Algebraic fractions and functions</a:t>
            </a:r>
          </a:p>
          <a:p>
            <a:pPr algn="l"/>
            <a:endParaRPr lang="ru-RU" dirty="0"/>
          </a:p>
        </p:txBody>
      </p:sp>
      <p:sp>
        <p:nvSpPr>
          <p:cNvPr id="38" name="Text Placeholder 37">
            <a:extLst>
              <a:ext uri="{FF2B5EF4-FFF2-40B4-BE49-F238E27FC236}">
                <a16:creationId xmlns:a16="http://schemas.microsoft.com/office/drawing/2014/main" id="{7680C2A3-C4E3-40E7-9961-5A026F441EFA}"/>
              </a:ext>
            </a:extLst>
          </p:cNvPr>
          <p:cNvSpPr>
            <a:spLocks noGrp="1"/>
          </p:cNvSpPr>
          <p:nvPr>
            <p:ph type="body" sz="quarter" idx="44"/>
          </p:nvPr>
        </p:nvSpPr>
        <p:spPr>
          <a:xfrm>
            <a:off x="158864" y="4650050"/>
            <a:ext cx="1925608" cy="638087"/>
          </a:xfrm>
        </p:spPr>
        <p:txBody>
          <a:bodyPr/>
          <a:lstStyle/>
          <a:p>
            <a:r>
              <a:rPr lang="en-US" dirty="0"/>
              <a:t>Simplify algebraic fractions, solve equations involving algebraic fractions, change the subject of a formula, inverse and composite functions, using iteration to find an approximate solution for an equation. </a:t>
            </a:r>
            <a:endParaRPr lang="ru-RU" dirty="0"/>
          </a:p>
        </p:txBody>
      </p:sp>
      <p:sp>
        <p:nvSpPr>
          <p:cNvPr id="28" name="Text Placeholder 27">
            <a:extLst>
              <a:ext uri="{FF2B5EF4-FFF2-40B4-BE49-F238E27FC236}">
                <a16:creationId xmlns:a16="http://schemas.microsoft.com/office/drawing/2014/main" id="{6386FE1D-5753-4826-9BC9-B63ACE83BD68}"/>
              </a:ext>
            </a:extLst>
          </p:cNvPr>
          <p:cNvSpPr>
            <a:spLocks noGrp="1"/>
          </p:cNvSpPr>
          <p:nvPr>
            <p:ph type="body" sz="quarter" idx="34"/>
          </p:nvPr>
        </p:nvSpPr>
        <p:spPr>
          <a:xfrm>
            <a:off x="4898464" y="5393091"/>
            <a:ext cx="1627330" cy="496953"/>
          </a:xfrm>
        </p:spPr>
        <p:txBody>
          <a:bodyPr/>
          <a:lstStyle/>
          <a:p>
            <a:pPr>
              <a:spcBef>
                <a:spcPts val="0"/>
              </a:spcBef>
            </a:pPr>
            <a:r>
              <a:rPr lang="en-GB" dirty="0"/>
              <a:t>Add and subtract vectors, properties of vectors, using vectors to solve geometric problems, proving geometric results.</a:t>
            </a:r>
            <a:endParaRPr lang="ru-RU" dirty="0"/>
          </a:p>
        </p:txBody>
      </p:sp>
      <p:sp>
        <p:nvSpPr>
          <p:cNvPr id="39" name="Text Placeholder 38">
            <a:extLst>
              <a:ext uri="{FF2B5EF4-FFF2-40B4-BE49-F238E27FC236}">
                <a16:creationId xmlns:a16="http://schemas.microsoft.com/office/drawing/2014/main" id="{594741B7-D929-4272-B25B-81E711AF29AA}"/>
              </a:ext>
            </a:extLst>
          </p:cNvPr>
          <p:cNvSpPr>
            <a:spLocks noGrp="1"/>
          </p:cNvSpPr>
          <p:nvPr>
            <p:ph type="body" sz="quarter" idx="45"/>
          </p:nvPr>
        </p:nvSpPr>
        <p:spPr>
          <a:xfrm>
            <a:off x="-222018" y="5348850"/>
            <a:ext cx="1969005" cy="443697"/>
          </a:xfrm>
        </p:spPr>
        <p:txBody>
          <a:bodyPr/>
          <a:lstStyle/>
          <a:p>
            <a:r>
              <a:rPr lang="en-US" dirty="0"/>
              <a:t>Problem Solving, Revision and Exam Practice</a:t>
            </a:r>
            <a:endParaRPr lang="ru-RU" dirty="0"/>
          </a:p>
        </p:txBody>
      </p:sp>
      <p:sp>
        <p:nvSpPr>
          <p:cNvPr id="29" name="Text Placeholder 28">
            <a:extLst>
              <a:ext uri="{FF2B5EF4-FFF2-40B4-BE49-F238E27FC236}">
                <a16:creationId xmlns:a16="http://schemas.microsoft.com/office/drawing/2014/main" id="{908F6B36-65A4-4364-B129-AEC7505F2F32}"/>
              </a:ext>
            </a:extLst>
          </p:cNvPr>
          <p:cNvSpPr>
            <a:spLocks noGrp="1"/>
          </p:cNvSpPr>
          <p:nvPr>
            <p:ph type="body" sz="quarter" idx="35"/>
          </p:nvPr>
        </p:nvSpPr>
        <p:spPr>
          <a:xfrm>
            <a:off x="5167710" y="6089862"/>
            <a:ext cx="1991078" cy="304102"/>
          </a:xfrm>
        </p:spPr>
        <p:txBody>
          <a:bodyPr/>
          <a:lstStyle/>
          <a:p>
            <a:r>
              <a:rPr lang="en-GB" dirty="0"/>
              <a:t>Spring Mock Exams</a:t>
            </a:r>
            <a:endParaRPr lang="ru-RU" dirty="0"/>
          </a:p>
        </p:txBody>
      </p:sp>
      <p:sp>
        <p:nvSpPr>
          <p:cNvPr id="30" name="Text Placeholder 29">
            <a:extLst>
              <a:ext uri="{FF2B5EF4-FFF2-40B4-BE49-F238E27FC236}">
                <a16:creationId xmlns:a16="http://schemas.microsoft.com/office/drawing/2014/main" id="{8CEC195C-526B-4BFC-8648-6508872A1CD1}"/>
              </a:ext>
            </a:extLst>
          </p:cNvPr>
          <p:cNvSpPr>
            <a:spLocks noGrp="1"/>
          </p:cNvSpPr>
          <p:nvPr>
            <p:ph type="body" sz="quarter" idx="36"/>
          </p:nvPr>
        </p:nvSpPr>
        <p:spPr>
          <a:xfrm>
            <a:off x="5195219" y="6604551"/>
            <a:ext cx="1540980" cy="307000"/>
          </a:xfrm>
        </p:spPr>
        <p:txBody>
          <a:bodyPr/>
          <a:lstStyle/>
          <a:p>
            <a:pPr>
              <a:spcBef>
                <a:spcPts val="0"/>
              </a:spcBef>
            </a:pPr>
            <a:r>
              <a:rPr lang="en-GB" dirty="0"/>
              <a:t>1 x Non-Calculator Paper</a:t>
            </a:r>
          </a:p>
          <a:p>
            <a:pPr>
              <a:spcBef>
                <a:spcPts val="0"/>
              </a:spcBef>
            </a:pPr>
            <a:r>
              <a:rPr lang="en-GB" dirty="0"/>
              <a:t>2 x Calculator Papers</a:t>
            </a:r>
            <a:endParaRPr lang="ru-RU" dirty="0"/>
          </a:p>
          <a:p>
            <a:endParaRPr lang="ru-RU" dirty="0"/>
          </a:p>
        </p:txBody>
      </p:sp>
      <p:sp>
        <p:nvSpPr>
          <p:cNvPr id="41" name="Text Placeholder 40">
            <a:extLst>
              <a:ext uri="{FF2B5EF4-FFF2-40B4-BE49-F238E27FC236}">
                <a16:creationId xmlns:a16="http://schemas.microsoft.com/office/drawing/2014/main" id="{6674B59E-A624-46A5-B17E-CFD4EB391B16}"/>
              </a:ext>
            </a:extLst>
          </p:cNvPr>
          <p:cNvSpPr>
            <a:spLocks noGrp="1"/>
          </p:cNvSpPr>
          <p:nvPr>
            <p:ph type="body" sz="quarter" idx="47"/>
          </p:nvPr>
        </p:nvSpPr>
        <p:spPr>
          <a:xfrm>
            <a:off x="-205180" y="6894989"/>
            <a:ext cx="1935328" cy="323530"/>
          </a:xfrm>
        </p:spPr>
        <p:txBody>
          <a:bodyPr/>
          <a:lstStyle/>
          <a:p>
            <a:r>
              <a:rPr lang="en-US" dirty="0"/>
              <a:t>Problem Solving, Revision and Exam Practice</a:t>
            </a:r>
            <a:endParaRPr lang="ru-RU" dirty="0"/>
          </a:p>
          <a:p>
            <a:endParaRPr lang="ru-RU" dirty="0"/>
          </a:p>
        </p:txBody>
      </p:sp>
      <p:sp>
        <p:nvSpPr>
          <p:cNvPr id="31" name="Text Placeholder 30">
            <a:extLst>
              <a:ext uri="{FF2B5EF4-FFF2-40B4-BE49-F238E27FC236}">
                <a16:creationId xmlns:a16="http://schemas.microsoft.com/office/drawing/2014/main" id="{50ACADB9-C1A2-43B7-AD69-4E7B9A980FD2}"/>
              </a:ext>
            </a:extLst>
          </p:cNvPr>
          <p:cNvSpPr>
            <a:spLocks noGrp="1"/>
          </p:cNvSpPr>
          <p:nvPr>
            <p:ph type="body" sz="quarter" idx="37"/>
          </p:nvPr>
        </p:nvSpPr>
        <p:spPr>
          <a:xfrm>
            <a:off x="5167711" y="7687306"/>
            <a:ext cx="1690288" cy="304102"/>
          </a:xfrm>
        </p:spPr>
        <p:txBody>
          <a:bodyPr/>
          <a:lstStyle/>
          <a:p>
            <a:r>
              <a:rPr lang="en-GB" dirty="0"/>
              <a:t>GCSE Exams</a:t>
            </a:r>
            <a:endParaRPr lang="ru-RU" dirty="0"/>
          </a:p>
        </p:txBody>
      </p:sp>
      <p:sp>
        <p:nvSpPr>
          <p:cNvPr id="32" name="Text Placeholder 31">
            <a:extLst>
              <a:ext uri="{FF2B5EF4-FFF2-40B4-BE49-F238E27FC236}">
                <a16:creationId xmlns:a16="http://schemas.microsoft.com/office/drawing/2014/main" id="{014ADAF4-D76A-486A-BD20-92251BFE5E00}"/>
              </a:ext>
            </a:extLst>
          </p:cNvPr>
          <p:cNvSpPr>
            <a:spLocks noGrp="1"/>
          </p:cNvSpPr>
          <p:nvPr>
            <p:ph type="body" sz="quarter" idx="38"/>
          </p:nvPr>
        </p:nvSpPr>
        <p:spPr>
          <a:xfrm>
            <a:off x="5207960" y="7986715"/>
            <a:ext cx="1407768" cy="396215"/>
          </a:xfrm>
        </p:spPr>
        <p:txBody>
          <a:bodyPr/>
          <a:lstStyle/>
          <a:p>
            <a:pPr>
              <a:spcBef>
                <a:spcPts val="0"/>
              </a:spcBef>
            </a:pPr>
            <a:r>
              <a:rPr lang="en-GB" dirty="0"/>
              <a:t>1 x Non-Calculator Paper</a:t>
            </a:r>
          </a:p>
          <a:p>
            <a:pPr>
              <a:spcBef>
                <a:spcPts val="0"/>
              </a:spcBef>
            </a:pPr>
            <a:r>
              <a:rPr lang="en-GB" dirty="0"/>
              <a:t>2 x Calculator Papers</a:t>
            </a:r>
            <a:endParaRPr lang="ru-RU" dirty="0"/>
          </a:p>
        </p:txBody>
      </p:sp>
      <p:pic>
        <p:nvPicPr>
          <p:cNvPr id="77" name="Picture Placeholder 76"/>
          <p:cNvPicPr>
            <a:picLocks noGrp="1" noChangeAspect="1"/>
          </p:cNvPicPr>
          <p:nvPr>
            <p:ph type="pic" sz="quarter" idx="54"/>
          </p:nvPr>
        </p:nvPicPr>
        <p:blipFill>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2877" r="2877"/>
          <a:stretch>
            <a:fillRect/>
          </a:stretch>
        </p:blipFill>
        <p:spPr>
          <a:xfrm>
            <a:off x="4026798" y="8656861"/>
            <a:ext cx="593490" cy="426736"/>
          </a:xfrm>
        </p:spPr>
      </p:pic>
      <p:pic>
        <p:nvPicPr>
          <p:cNvPr id="94" name="Picture Placeholder 93"/>
          <p:cNvPicPr>
            <a:picLocks noGrp="1" noChangeAspect="1"/>
          </p:cNvPicPr>
          <p:nvPr>
            <p:ph type="pic" sz="quarter" idx="59"/>
          </p:nvPr>
        </p:nvPicPr>
        <p:blipFill>
          <a:blip r:embed="rId4">
            <a:lum bright="70000" contrast="-70000"/>
            <a:extLst>
              <a:ext uri="{28A0092B-C50C-407E-A947-70E740481C1C}">
                <a14:useLocalDpi xmlns:a14="http://schemas.microsoft.com/office/drawing/2010/main" val="0"/>
              </a:ext>
            </a:extLst>
          </a:blip>
          <a:srcRect t="1245" b="1245"/>
          <a:stretch>
            <a:fillRect/>
          </a:stretch>
        </p:blipFill>
        <p:spPr>
          <a:xfrm>
            <a:off x="174806" y="5470276"/>
            <a:ext cx="464821" cy="312503"/>
          </a:xfrm>
        </p:spPr>
      </p:pic>
      <p:sp>
        <p:nvSpPr>
          <p:cNvPr id="148" name="Text Placeholder 40">
            <a:extLst>
              <a:ext uri="{FF2B5EF4-FFF2-40B4-BE49-F238E27FC236}">
                <a16:creationId xmlns:a16="http://schemas.microsoft.com/office/drawing/2014/main" id="{6674B59E-A624-46A5-B17E-CFD4EB391B16}"/>
              </a:ext>
            </a:extLst>
          </p:cNvPr>
          <p:cNvSpPr txBox="1">
            <a:spLocks/>
          </p:cNvSpPr>
          <p:nvPr/>
        </p:nvSpPr>
        <p:spPr>
          <a:xfrm>
            <a:off x="4520455" y="1216498"/>
            <a:ext cx="1931276"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Reading Books</a:t>
            </a:r>
            <a:endParaRPr lang="ru-RU" dirty="0"/>
          </a:p>
        </p:txBody>
      </p:sp>
      <p:pic>
        <p:nvPicPr>
          <p:cNvPr id="2" name="Picture 1"/>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2292864" y="7994793"/>
            <a:ext cx="414942" cy="414942"/>
          </a:xfrm>
          <a:prstGeom prst="rect">
            <a:avLst/>
          </a:prstGeom>
        </p:spPr>
      </p:pic>
      <p:pic>
        <p:nvPicPr>
          <p:cNvPr id="3" name="Picture 2"/>
          <p:cNvPicPr>
            <a:picLocks noChangeAspect="1"/>
          </p:cNvPicPr>
          <p:nvPr/>
        </p:nvPicPr>
        <p:blipFill>
          <a:blip r:embed="rId6"/>
          <a:stretch>
            <a:fillRect/>
          </a:stretch>
        </p:blipFill>
        <p:spPr>
          <a:xfrm>
            <a:off x="1318746" y="8262507"/>
            <a:ext cx="419100" cy="352425"/>
          </a:xfrm>
          <a:prstGeom prst="rect">
            <a:avLst/>
          </a:prstGeom>
        </p:spPr>
      </p:pic>
      <p:pic>
        <p:nvPicPr>
          <p:cNvPr id="1026" name="Picture 2" descr="Image result for food icon"/>
          <p:cNvPicPr>
            <a:picLocks noChangeAspect="1" noChangeArrowheads="1"/>
          </p:cNvPicPr>
          <p:nvPr/>
        </p:nvPicPr>
        <p:blipFill>
          <a:blip r:embed="rId7">
            <a:clrChange>
              <a:clrFrom>
                <a:srgbClr val="F6F6F6"/>
              </a:clrFrom>
              <a:clrTo>
                <a:srgbClr val="F6F6F6">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884091" y="8042789"/>
            <a:ext cx="399866" cy="409619"/>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26">
            <a:extLst>
              <a:ext uri="{FF2B5EF4-FFF2-40B4-BE49-F238E27FC236}">
                <a16:creationId xmlns:a16="http://schemas.microsoft.com/office/drawing/2014/main" id="{A9886B47-EB19-4F7C-B11C-AC77F7E0CB21}"/>
              </a:ext>
            </a:extLst>
          </p:cNvPr>
          <p:cNvSpPr txBox="1">
            <a:spLocks/>
          </p:cNvSpPr>
          <p:nvPr/>
        </p:nvSpPr>
        <p:spPr>
          <a:xfrm>
            <a:off x="5180678" y="4831562"/>
            <a:ext cx="1690290" cy="30410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Vector Geometry</a:t>
            </a:r>
            <a:endParaRPr lang="ru-RU" dirty="0"/>
          </a:p>
        </p:txBody>
      </p:sp>
      <p:pic>
        <p:nvPicPr>
          <p:cNvPr id="75" name="Picture Placeholder 67"/>
          <p:cNvPicPr>
            <a:picLocks noGrp="1" noChangeAspect="1"/>
          </p:cNvPicPr>
          <p:nvPr>
            <p:ph type="pic" sz="quarter" idx="56"/>
          </p:nvPr>
        </p:nvPicPr>
        <p:blipFill rotWithShape="1">
          <a:blip r:embed="rId8">
            <a:grayscl/>
            <a:extLst>
              <a:ext uri="{BEBA8EAE-BF5A-486C-A8C5-ECC9F3942E4B}">
                <a14:imgProps xmlns:a14="http://schemas.microsoft.com/office/drawing/2010/main">
                  <a14:imgLayer r:embed="rId9">
                    <a14:imgEffect>
                      <a14:colorTemperature colorTemp="5900"/>
                    </a14:imgEffect>
                    <a14:imgEffect>
                      <a14:brightnessContrast bright="20000"/>
                    </a14:imgEffect>
                  </a14:imgLayer>
                </a14:imgProps>
              </a:ext>
              <a:ext uri="{28A0092B-C50C-407E-A947-70E740481C1C}">
                <a14:useLocalDpi xmlns:a14="http://schemas.microsoft.com/office/drawing/2010/main" val="0"/>
              </a:ext>
            </a:extLst>
          </a:blip>
          <a:srcRect l="50480" t="-1" r="22900" b="455"/>
          <a:stretch/>
        </p:blipFill>
        <p:spPr>
          <a:xfrm>
            <a:off x="739657" y="2014844"/>
            <a:ext cx="424516" cy="443614"/>
          </a:xfrm>
        </p:spPr>
      </p:pic>
      <p:pic>
        <p:nvPicPr>
          <p:cNvPr id="128" name="Picture Placeholder 62"/>
          <p:cNvPicPr>
            <a:picLocks noGrp="1" noChangeAspect="1"/>
          </p:cNvPicPr>
          <p:nvPr>
            <p:ph type="pic" sz="quarter" idx="55"/>
          </p:nvPr>
        </p:nvPicPr>
        <p:blipFill>
          <a:blip r:embed="rId10">
            <a:lum bright="70000" contrast="-70000"/>
            <a:extLst>
              <a:ext uri="{28A0092B-C50C-407E-A947-70E740481C1C}">
                <a14:useLocalDpi xmlns:a14="http://schemas.microsoft.com/office/drawing/2010/main" val="0"/>
              </a:ext>
            </a:extLst>
          </a:blip>
          <a:srcRect t="180" b="180"/>
          <a:stretch>
            <a:fillRect/>
          </a:stretch>
        </p:blipFill>
        <p:spPr>
          <a:xfrm>
            <a:off x="158864" y="7970535"/>
            <a:ext cx="439200" cy="439200"/>
          </a:xfrm>
        </p:spPr>
      </p:pic>
      <p:sp>
        <p:nvSpPr>
          <p:cNvPr id="76" name="Text Placeholder 42">
            <a:extLst>
              <a:ext uri="{FF2B5EF4-FFF2-40B4-BE49-F238E27FC236}">
                <a16:creationId xmlns:a16="http://schemas.microsoft.com/office/drawing/2014/main" id="{A19BCCFF-7856-405D-A016-546DEFEC991D}"/>
              </a:ext>
            </a:extLst>
          </p:cNvPr>
          <p:cNvSpPr>
            <a:spLocks noGrp="1"/>
          </p:cNvSpPr>
          <p:nvPr>
            <p:ph type="body" sz="quarter" idx="49"/>
          </p:nvPr>
        </p:nvSpPr>
        <p:spPr>
          <a:xfrm>
            <a:off x="5012006" y="8492746"/>
            <a:ext cx="1702400" cy="722245"/>
          </a:xfrm>
        </p:spPr>
        <p:txBody>
          <a:bodyPr/>
          <a:lstStyle/>
          <a:p>
            <a:r>
              <a:rPr lang="en-US" dirty="0"/>
              <a:t>2022-23</a:t>
            </a:r>
            <a:endParaRPr lang="ru-RU" dirty="0"/>
          </a:p>
        </p:txBody>
      </p:sp>
      <p:pic>
        <p:nvPicPr>
          <p:cNvPr id="80" name="Picture Placeholder 7"/>
          <p:cNvPicPr>
            <a:picLocks noGrp="1" noChangeAspect="1"/>
          </p:cNvPicPr>
          <p:nvPr>
            <p:ph type="pic" sz="quarter" idx="28"/>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a:xfrm>
            <a:off x="3631871" y="7418359"/>
            <a:ext cx="813600" cy="813600"/>
          </a:xfrm>
        </p:spPr>
      </p:pic>
      <p:sp>
        <p:nvSpPr>
          <p:cNvPr id="114" name="TextBox 113"/>
          <p:cNvSpPr txBox="1"/>
          <p:nvPr/>
        </p:nvSpPr>
        <p:spPr>
          <a:xfrm>
            <a:off x="-32026" y="8434584"/>
            <a:ext cx="3406952" cy="592470"/>
          </a:xfrm>
          <a:prstGeom prst="rect">
            <a:avLst/>
          </a:prstGeom>
          <a:noFill/>
          <a:ln>
            <a:noFill/>
          </a:ln>
        </p:spPr>
        <p:txBody>
          <a:bodyPr wrap="square" rtlCol="0">
            <a:spAutoFit/>
          </a:bodyPr>
          <a:lstStyle/>
          <a:p>
            <a:pPr algn="ctr"/>
            <a:r>
              <a:rPr lang="en-GB" sz="1000" b="1" dirty="0">
                <a:solidFill>
                  <a:srgbClr val="FFFF00"/>
                </a:solidFill>
              </a:rPr>
              <a:t>DID YOU KNOW?</a:t>
            </a:r>
          </a:p>
          <a:p>
            <a:pPr algn="ctr"/>
            <a:r>
              <a:rPr lang="en-GB" sz="750" dirty="0">
                <a:solidFill>
                  <a:srgbClr val="FFFF00"/>
                </a:solidFill>
              </a:rPr>
              <a:t>The human brain is made up of more neurons than there are stars in the galaxy – over 100 billion. Pathways in your brain are rewired second to second as you learn to do new things.</a:t>
            </a:r>
          </a:p>
        </p:txBody>
      </p:sp>
      <p:sp>
        <p:nvSpPr>
          <p:cNvPr id="78" name="TextBox 77"/>
          <p:cNvSpPr txBox="1"/>
          <p:nvPr/>
        </p:nvSpPr>
        <p:spPr>
          <a:xfrm>
            <a:off x="4731267" y="6945485"/>
            <a:ext cx="2136450" cy="707886"/>
          </a:xfrm>
          <a:prstGeom prst="rect">
            <a:avLst/>
          </a:prstGeom>
          <a:noFill/>
          <a:ln>
            <a:noFill/>
          </a:ln>
        </p:spPr>
        <p:txBody>
          <a:bodyPr wrap="square" rtlCol="0">
            <a:spAutoFit/>
          </a:bodyPr>
          <a:lstStyle/>
          <a:p>
            <a:pPr algn="ctr"/>
            <a:r>
              <a:rPr lang="en-GB" sz="1000" b="1" dirty="0">
                <a:solidFill>
                  <a:srgbClr val="FFFF00"/>
                </a:solidFill>
              </a:rPr>
              <a:t>DID YOU KNOW?</a:t>
            </a:r>
          </a:p>
          <a:p>
            <a:pPr algn="ctr" fontAlgn="base"/>
            <a:r>
              <a:rPr lang="en-GB" sz="750" dirty="0">
                <a:solidFill>
                  <a:srgbClr val="FFFF00"/>
                </a:solidFill>
              </a:rPr>
              <a:t>Your body contains more bacterial cells than human ones? The average adult is made up of 10 million </a:t>
            </a:r>
            <a:r>
              <a:rPr lang="en-GB" sz="750" dirty="0" err="1">
                <a:solidFill>
                  <a:srgbClr val="FFFF00"/>
                </a:solidFill>
              </a:rPr>
              <a:t>million</a:t>
            </a:r>
            <a:r>
              <a:rPr lang="en-GB" sz="750" dirty="0">
                <a:solidFill>
                  <a:srgbClr val="FFFF00"/>
                </a:solidFill>
              </a:rPr>
              <a:t> cells but there are 10 times as many bacterial cells living inside us.</a:t>
            </a:r>
          </a:p>
        </p:txBody>
      </p:sp>
      <p:pic>
        <p:nvPicPr>
          <p:cNvPr id="85" name="Picture Placeholder 9"/>
          <p:cNvPicPr>
            <a:picLocks noGrp="1" noChangeAspect="1"/>
          </p:cNvPicPr>
          <p:nvPr>
            <p:ph type="pic" sz="quarter" idx="25"/>
          </p:nvPr>
        </p:nvPicPr>
        <p:blipFill>
          <a:blip r:embed="rId12">
            <a:clrChange>
              <a:clrFrom>
                <a:srgbClr val="000000"/>
              </a:clrFrom>
              <a:clrTo>
                <a:srgbClr val="000000">
                  <a:alpha val="0"/>
                </a:srgbClr>
              </a:clrTo>
            </a:clrChange>
            <a:duotone>
              <a:prstClr val="black"/>
              <a:schemeClr val="accent3">
                <a:tint val="45000"/>
                <a:satMod val="400000"/>
              </a:schemeClr>
            </a:duotone>
            <a:extLst>
              <a:ext uri="{BEBA8EAE-BF5A-486C-A8C5-ECC9F3942E4B}">
                <a14:imgProps xmlns:a14="http://schemas.microsoft.com/office/drawing/2010/main">
                  <a14:imgLayer r:embed="rId13">
                    <a14:imgEffect>
                      <a14:colorTemperature colorTemp="7200"/>
                    </a14:imgEffect>
                    <a14:imgEffect>
                      <a14:saturation sat="0"/>
                    </a14:imgEffect>
                  </a14:imgLayer>
                </a14:imgProps>
              </a:ext>
              <a:ext uri="{28A0092B-C50C-407E-A947-70E740481C1C}">
                <a14:useLocalDpi xmlns:a14="http://schemas.microsoft.com/office/drawing/2010/main" val="0"/>
              </a:ext>
            </a:extLst>
          </a:blip>
          <a:srcRect/>
          <a:stretch>
            <a:fillRect/>
          </a:stretch>
        </p:blipFill>
        <p:spPr>
          <a:xfrm>
            <a:off x="2372228" y="3828015"/>
            <a:ext cx="813600" cy="813600"/>
          </a:xfrm>
        </p:spPr>
      </p:pic>
      <p:pic>
        <p:nvPicPr>
          <p:cNvPr id="60" name="Picture 12" descr="Image result for are you a maths genius sarah brow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73076" y="57015"/>
            <a:ext cx="1171094" cy="11710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the simpsons and their mathematical secrets"/>
          <p:cNvPicPr>
            <a:picLocks noChangeAspect="1" noChangeArrowheads="1"/>
          </p:cNvPicPr>
          <p:nvPr/>
        </p:nvPicPr>
        <p:blipFill rotWithShape="1">
          <a:blip r:embed="rId15">
            <a:extLst>
              <a:ext uri="{28A0092B-C50C-407E-A947-70E740481C1C}">
                <a14:useLocalDpi xmlns:a14="http://schemas.microsoft.com/office/drawing/2010/main" val="0"/>
              </a:ext>
            </a:extLst>
          </a:blip>
          <a:srcRect b="10240"/>
          <a:stretch/>
        </p:blipFill>
        <p:spPr bwMode="auto">
          <a:xfrm>
            <a:off x="5112588" y="54028"/>
            <a:ext cx="854546" cy="11740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Life-Changing Magic of Numbers by Bobby Seagul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54134" y="58456"/>
            <a:ext cx="716255" cy="117902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Placeholder 100"/>
          <p:cNvPicPr>
            <a:picLocks noGrp="1" noChangeAspect="1"/>
          </p:cNvPicPr>
          <p:nvPr>
            <p:ph type="pic" sz="quarter" idx="59"/>
          </p:nvPr>
        </p:nvPicPr>
        <p:blipFill>
          <a:blip r:embed="rId17">
            <a:lum bright="70000" contrast="-70000"/>
            <a:extLst>
              <a:ext uri="{28A0092B-C50C-407E-A947-70E740481C1C}">
                <a14:useLocalDpi xmlns:a14="http://schemas.microsoft.com/office/drawing/2010/main" val="0"/>
              </a:ext>
            </a:extLst>
          </a:blip>
          <a:srcRect t="180" b="180"/>
          <a:stretch>
            <a:fillRect/>
          </a:stretch>
        </p:blipFill>
        <p:spPr>
          <a:xfrm>
            <a:off x="811558" y="8000569"/>
            <a:ext cx="439737" cy="438150"/>
          </a:xfrm>
        </p:spPr>
      </p:pic>
      <p:pic>
        <p:nvPicPr>
          <p:cNvPr id="115" name="Picture Placeholder 114"/>
          <p:cNvPicPr>
            <a:picLocks noGrp="1" noChangeAspect="1"/>
          </p:cNvPicPr>
          <p:nvPr>
            <p:ph type="pic" sz="quarter" idx="59"/>
          </p:nvPr>
        </p:nvPicPr>
        <p:blipFill>
          <a:blip r:embed="rId18">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t="180" b="180"/>
          <a:stretch>
            <a:fillRect/>
          </a:stretch>
        </p:blipFill>
        <p:spPr>
          <a:xfrm>
            <a:off x="1454517" y="7863967"/>
            <a:ext cx="635125" cy="635125"/>
          </a:xfrm>
        </p:spPr>
      </p:pic>
      <p:pic>
        <p:nvPicPr>
          <p:cNvPr id="91" name="Picture Placeholder 57">
            <a:extLst>
              <a:ext uri="{FF2B5EF4-FFF2-40B4-BE49-F238E27FC236}">
                <a16:creationId xmlns:a16="http://schemas.microsoft.com/office/drawing/2014/main" id="{80DB4499-AA56-4136-B5A2-C4C205BB6F8C}"/>
              </a:ext>
            </a:extLst>
          </p:cNvPr>
          <p:cNvPicPr>
            <a:picLocks noChangeAspect="1"/>
          </p:cNvPicPr>
          <p:nvPr/>
        </p:nvPicPr>
        <p:blipFill>
          <a:blip r:embed="rId19">
            <a:lum bright="70000" contrast="-70000"/>
            <a:extLst>
              <a:ext uri="{28A0092B-C50C-407E-A947-70E740481C1C}">
                <a14:useLocalDpi xmlns:a14="http://schemas.microsoft.com/office/drawing/2010/main" val="0"/>
              </a:ext>
            </a:extLst>
          </a:blip>
          <a:srcRect t="180" b="180"/>
          <a:stretch>
            <a:fillRect/>
          </a:stretch>
        </p:blipFill>
        <p:spPr>
          <a:xfrm>
            <a:off x="1235116" y="1972450"/>
            <a:ext cx="539780" cy="539780"/>
          </a:xfrm>
          <a:prstGeom prst="rect">
            <a:avLst/>
          </a:prstGeom>
        </p:spPr>
      </p:pic>
      <p:pic>
        <p:nvPicPr>
          <p:cNvPr id="92" name="Picture Placeholder 73"/>
          <p:cNvPicPr>
            <a:picLocks noGrp="1" noChangeAspect="1"/>
          </p:cNvPicPr>
          <p:nvPr>
            <p:ph type="pic" sz="quarter" idx="53"/>
          </p:nvPr>
        </p:nvPicPr>
        <p:blipFill>
          <a:blip r:embed="rId20">
            <a:lum bright="70000" contrast="-70000"/>
            <a:extLst>
              <a:ext uri="{28A0092B-C50C-407E-A947-70E740481C1C}">
                <a14:useLocalDpi xmlns:a14="http://schemas.microsoft.com/office/drawing/2010/main" val="0"/>
              </a:ext>
            </a:extLst>
          </a:blip>
          <a:srcRect t="180" b="180"/>
          <a:stretch>
            <a:fillRect/>
          </a:stretch>
        </p:blipFill>
        <p:spPr>
          <a:xfrm flipH="1">
            <a:off x="158864" y="1934125"/>
            <a:ext cx="480763" cy="480763"/>
          </a:xfrm>
        </p:spPr>
      </p:pic>
      <p:pic>
        <p:nvPicPr>
          <p:cNvPr id="93" name="Picture Placeholder 6"/>
          <p:cNvPicPr>
            <a:picLocks noGrp="1" noChangeAspect="1"/>
          </p:cNvPicPr>
          <p:nvPr>
            <p:ph type="pic" sz="quarter" idx="27"/>
          </p:nvPr>
        </p:nvPicPr>
        <p:blipFill>
          <a:blip r:embed="rId21">
            <a:duotone>
              <a:prstClr val="black"/>
              <a:schemeClr val="accent5">
                <a:tint val="45000"/>
                <a:satMod val="400000"/>
              </a:schemeClr>
            </a:duotone>
            <a:extLst>
              <a:ext uri="{28A0092B-C50C-407E-A947-70E740481C1C}">
                <a14:useLocalDpi xmlns:a14="http://schemas.microsoft.com/office/drawing/2010/main" val="0"/>
              </a:ext>
            </a:extLst>
          </a:blip>
          <a:srcRect l="97" r="97"/>
          <a:stretch>
            <a:fillRect/>
          </a:stretch>
        </p:blipFill>
        <p:spPr>
          <a:xfrm>
            <a:off x="3653354" y="1651352"/>
            <a:ext cx="813600" cy="813600"/>
          </a:xfrm>
        </p:spPr>
      </p:pic>
      <p:pic>
        <p:nvPicPr>
          <p:cNvPr id="96" name="Picture Placeholder 3"/>
          <p:cNvPicPr>
            <a:picLocks noGrp="1" noChangeAspect="1"/>
          </p:cNvPicPr>
          <p:nvPr>
            <p:ph type="pic" sz="quarter" idx="20"/>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a:xfrm>
            <a:off x="3653354" y="3088003"/>
            <a:ext cx="813600" cy="813600"/>
          </a:xfrm>
        </p:spPr>
      </p:pic>
      <p:pic>
        <p:nvPicPr>
          <p:cNvPr id="97" name="Picture Placeholder 3"/>
          <p:cNvPicPr>
            <a:picLocks noGrp="1" noChangeAspect="1"/>
          </p:cNvPicPr>
          <p:nvPr>
            <p:ph type="pic" sz="quarter" idx="20"/>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a:xfrm>
            <a:off x="3641437" y="5961304"/>
            <a:ext cx="813600" cy="813600"/>
          </a:xfrm>
        </p:spPr>
      </p:pic>
      <p:pic>
        <p:nvPicPr>
          <p:cNvPr id="98" name="Picture Placeholder 18"/>
          <p:cNvPicPr>
            <a:picLocks noGrp="1" noChangeAspect="1"/>
          </p:cNvPicPr>
          <p:nvPr>
            <p:ph type="pic" sz="quarter" idx="24"/>
          </p:nvPr>
        </p:nvPicPr>
        <p:blipFill>
          <a:blip r:embed="rId22">
            <a:duotone>
              <a:schemeClr val="accent4">
                <a:shade val="45000"/>
                <a:satMod val="135000"/>
              </a:schemeClr>
              <a:prstClr val="white"/>
            </a:duotone>
            <a:extLst>
              <a:ext uri="{BEBA8EAE-BF5A-486C-A8C5-ECC9F3942E4B}">
                <a14:imgProps xmlns:a14="http://schemas.microsoft.com/office/drawing/2010/main">
                  <a14:imgLayer r:embed="rId23">
                    <a14:imgEffect>
                      <a14:saturation sat="200000"/>
                    </a14:imgEffect>
                  </a14:imgLayer>
                </a14:imgProps>
              </a:ext>
              <a:ext uri="{28A0092B-C50C-407E-A947-70E740481C1C}">
                <a14:useLocalDpi xmlns:a14="http://schemas.microsoft.com/office/drawing/2010/main" val="0"/>
              </a:ext>
            </a:extLst>
          </a:blip>
          <a:srcRect/>
          <a:stretch>
            <a:fillRect/>
          </a:stretch>
        </p:blipFill>
        <p:spPr>
          <a:xfrm>
            <a:off x="2393792" y="2380724"/>
            <a:ext cx="813600" cy="813600"/>
          </a:xfrm>
        </p:spPr>
      </p:pic>
      <p:pic>
        <p:nvPicPr>
          <p:cNvPr id="100" name="Picture Placeholder 97">
            <a:extLst>
              <a:ext uri="{FF2B5EF4-FFF2-40B4-BE49-F238E27FC236}">
                <a16:creationId xmlns:a16="http://schemas.microsoft.com/office/drawing/2014/main" id="{F7ACBEF3-01A1-4040-9FB3-AE2E7226BC21}"/>
              </a:ext>
            </a:extLst>
          </p:cNvPr>
          <p:cNvPicPr>
            <a:picLocks noChangeAspect="1"/>
          </p:cNvPicPr>
          <p:nvPr/>
        </p:nvPicPr>
        <p:blipFill>
          <a:blip r:embed="rId24">
            <a:duotone>
              <a:schemeClr val="bg2">
                <a:shade val="45000"/>
                <a:satMod val="135000"/>
              </a:schemeClr>
              <a:prstClr val="white"/>
            </a:duotone>
            <a:extLst>
              <a:ext uri="{28A0092B-C50C-407E-A947-70E740481C1C}">
                <a14:useLocalDpi xmlns:a14="http://schemas.microsoft.com/office/drawing/2010/main" val="0"/>
              </a:ext>
            </a:extLst>
          </a:blip>
          <a:srcRect l="529" r="529"/>
          <a:stretch>
            <a:fillRect/>
          </a:stretch>
        </p:blipFill>
        <p:spPr>
          <a:xfrm>
            <a:off x="2427932" y="882496"/>
            <a:ext cx="812800" cy="812800"/>
          </a:xfrm>
          <a:prstGeom prst="ellipse">
            <a:avLst/>
          </a:prstGeom>
          <a:solidFill>
            <a:schemeClr val="tx1"/>
          </a:solidFill>
        </p:spPr>
      </p:pic>
      <p:pic>
        <p:nvPicPr>
          <p:cNvPr id="103" name="Picture Placeholder 14"/>
          <p:cNvPicPr>
            <a:picLocks noGrp="1" noChangeAspect="1"/>
          </p:cNvPicPr>
          <p:nvPr>
            <p:ph type="pic" sz="quarter" idx="25"/>
          </p:nvPr>
        </p:nvPicPr>
        <p:blipFill>
          <a:blip r:embed="rId2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a:xfrm>
            <a:off x="3641437" y="4521212"/>
            <a:ext cx="813600" cy="813600"/>
          </a:xfrm>
        </p:spPr>
      </p:pic>
      <p:pic>
        <p:nvPicPr>
          <p:cNvPr id="104" name="Picture Placeholder 97"/>
          <p:cNvPicPr>
            <a:picLocks noGrp="1" noChangeAspect="1"/>
          </p:cNvPicPr>
          <p:nvPr>
            <p:ph type="pic" sz="quarter" idx="20"/>
          </p:nvPr>
        </p:nvPicPr>
        <p:blipFill>
          <a:blip r:embed="rId26">
            <a:clrChange>
              <a:clrFrom>
                <a:srgbClr val="000000">
                  <a:alpha val="0"/>
                </a:srgbClr>
              </a:clrFrom>
              <a:clrTo>
                <a:srgbClr val="000000">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12765" r="12765"/>
          <a:stretch>
            <a:fillRect/>
          </a:stretch>
        </p:blipFill>
        <p:spPr>
          <a:xfrm>
            <a:off x="2422854" y="5262092"/>
            <a:ext cx="814388" cy="812800"/>
          </a:xfrm>
        </p:spPr>
      </p:pic>
      <p:pic>
        <p:nvPicPr>
          <p:cNvPr id="105" name="Picture Placeholder 97"/>
          <p:cNvPicPr>
            <a:picLocks noGrp="1" noChangeAspect="1"/>
          </p:cNvPicPr>
          <p:nvPr>
            <p:ph type="pic" sz="quarter" idx="20"/>
          </p:nvPr>
        </p:nvPicPr>
        <p:blipFill>
          <a:blip r:embed="rId27">
            <a:duotone>
              <a:schemeClr val="accent2">
                <a:shade val="45000"/>
                <a:satMod val="135000"/>
              </a:schemeClr>
              <a:prstClr val="white"/>
            </a:duotone>
            <a:extLst>
              <a:ext uri="{BEBA8EAE-BF5A-486C-A8C5-ECC9F3942E4B}">
                <a14:imgProps xmlns:a14="http://schemas.microsoft.com/office/drawing/2010/main">
                  <a14:imgLayer r:embed="rId28">
                    <a14:imgEffect>
                      <a14:saturation sat="400000"/>
                    </a14:imgEffect>
                  </a14:imgLayer>
                </a14:imgProps>
              </a:ext>
              <a:ext uri="{28A0092B-C50C-407E-A947-70E740481C1C}">
                <a14:useLocalDpi xmlns:a14="http://schemas.microsoft.com/office/drawing/2010/main" val="0"/>
              </a:ext>
            </a:extLst>
          </a:blip>
          <a:srcRect l="12765" r="12765"/>
          <a:stretch>
            <a:fillRect/>
          </a:stretch>
        </p:blipFill>
        <p:spPr>
          <a:xfrm>
            <a:off x="2422461" y="6720111"/>
            <a:ext cx="814388" cy="812800"/>
          </a:xfrm>
        </p:spPr>
      </p:pic>
      <p:pic>
        <p:nvPicPr>
          <p:cNvPr id="62" name="Picture Placeholder 57">
            <a:extLst>
              <a:ext uri="{FF2B5EF4-FFF2-40B4-BE49-F238E27FC236}">
                <a16:creationId xmlns:a16="http://schemas.microsoft.com/office/drawing/2014/main" id="{80DB4499-AA56-4136-B5A2-C4C205BB6F8C}"/>
              </a:ext>
            </a:extLst>
          </p:cNvPr>
          <p:cNvPicPr>
            <a:picLocks noChangeAspect="1"/>
          </p:cNvPicPr>
          <p:nvPr/>
        </p:nvPicPr>
        <p:blipFill>
          <a:blip r:embed="rId19">
            <a:lum bright="70000" contrast="-70000"/>
            <a:extLst>
              <a:ext uri="{28A0092B-C50C-407E-A947-70E740481C1C}">
                <a14:useLocalDpi xmlns:a14="http://schemas.microsoft.com/office/drawing/2010/main" val="0"/>
              </a:ext>
            </a:extLst>
          </a:blip>
          <a:srcRect t="180" b="180"/>
          <a:stretch>
            <a:fillRect/>
          </a:stretch>
        </p:blipFill>
        <p:spPr>
          <a:xfrm>
            <a:off x="4837282" y="1462708"/>
            <a:ext cx="515768" cy="515768"/>
          </a:xfrm>
          <a:prstGeom prst="rect">
            <a:avLst/>
          </a:prstGeom>
        </p:spPr>
      </p:pic>
      <p:pic>
        <p:nvPicPr>
          <p:cNvPr id="63" name="Picture Placeholder 67"/>
          <p:cNvPicPr>
            <a:picLocks noGrp="1" noChangeAspect="1"/>
          </p:cNvPicPr>
          <p:nvPr>
            <p:ph type="pic" sz="quarter" idx="56"/>
          </p:nvPr>
        </p:nvPicPr>
        <p:blipFill>
          <a:blip r:embed="rId29">
            <a:grayscl/>
            <a:extLst>
              <a:ext uri="{28A0092B-C50C-407E-A947-70E740481C1C}">
                <a14:useLocalDpi xmlns:a14="http://schemas.microsoft.com/office/drawing/2010/main" val="0"/>
              </a:ext>
            </a:extLst>
          </a:blip>
          <a:srcRect l="315" r="315"/>
          <a:stretch>
            <a:fillRect/>
          </a:stretch>
        </p:blipFill>
        <p:spPr>
          <a:xfrm>
            <a:off x="5346052" y="1524766"/>
            <a:ext cx="1416164" cy="398252"/>
          </a:xfrm>
        </p:spPr>
      </p:pic>
      <p:sp>
        <p:nvSpPr>
          <p:cNvPr id="11" name="Rectangle 10"/>
          <p:cNvSpPr/>
          <p:nvPr/>
        </p:nvSpPr>
        <p:spPr>
          <a:xfrm>
            <a:off x="-102268" y="6395916"/>
            <a:ext cx="2267388" cy="492443"/>
          </a:xfrm>
          <a:prstGeom prst="rect">
            <a:avLst/>
          </a:prstGeom>
        </p:spPr>
        <p:txBody>
          <a:bodyPr wrap="square">
            <a:spAutoFit/>
          </a:bodyPr>
          <a:lstStyle/>
          <a:p>
            <a:pPr algn="ctr"/>
            <a:r>
              <a:rPr lang="en-GB" sz="1000" b="1" dirty="0">
                <a:solidFill>
                  <a:srgbClr val="FFFF00"/>
                </a:solidFill>
              </a:rPr>
              <a:t>DID YOU KNOW?</a:t>
            </a:r>
          </a:p>
          <a:p>
            <a:pPr algn="ctr" fontAlgn="base"/>
            <a:r>
              <a:rPr lang="en-GB" sz="800" dirty="0">
                <a:solidFill>
                  <a:srgbClr val="FFFF00"/>
                </a:solidFill>
              </a:rPr>
              <a:t>Sergey </a:t>
            </a:r>
            <a:r>
              <a:rPr lang="en-GB" sz="800" dirty="0" err="1">
                <a:solidFill>
                  <a:srgbClr val="FFFF00"/>
                </a:solidFill>
              </a:rPr>
              <a:t>Brin</a:t>
            </a:r>
            <a:r>
              <a:rPr lang="en-GB" sz="800" dirty="0">
                <a:solidFill>
                  <a:srgbClr val="FFFF00"/>
                </a:solidFill>
              </a:rPr>
              <a:t>, co-founder of Google studied maths (and computer science) at university.</a:t>
            </a:r>
            <a:endParaRPr lang="en-GB" dirty="0"/>
          </a:p>
        </p:txBody>
      </p:sp>
      <p:pic>
        <p:nvPicPr>
          <p:cNvPr id="67" name="Picture 66"/>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6347274" y="5393214"/>
            <a:ext cx="414942" cy="414942"/>
          </a:xfrm>
          <a:prstGeom prst="rect">
            <a:avLst/>
          </a:prstGeom>
        </p:spPr>
      </p:pic>
      <p:pic>
        <p:nvPicPr>
          <p:cNvPr id="68" name="Picture Placeholder 76">
            <a:extLst>
              <a:ext uri="{FF2B5EF4-FFF2-40B4-BE49-F238E27FC236}">
                <a16:creationId xmlns:a16="http://schemas.microsoft.com/office/drawing/2014/main" id="{F1E0AB54-0FC7-4F94-9BA9-F0EDF1A13AAA}"/>
              </a:ext>
            </a:extLst>
          </p:cNvPr>
          <p:cNvPicPr>
            <a:picLocks noChangeAspect="1"/>
          </p:cNvPicPr>
          <p:nvPr/>
        </p:nvPicPr>
        <p:blipFill>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2877" r="2877"/>
          <a:stretch>
            <a:fillRect/>
          </a:stretch>
        </p:blipFill>
        <p:spPr>
          <a:xfrm>
            <a:off x="120276" y="4382737"/>
            <a:ext cx="463898" cy="333555"/>
          </a:xfrm>
          <a:prstGeom prst="rect">
            <a:avLst/>
          </a:prstGeom>
        </p:spPr>
      </p:pic>
      <p:pic>
        <p:nvPicPr>
          <p:cNvPr id="70" name="Picture Placeholder 69"/>
          <p:cNvPicPr>
            <a:picLocks noGrp="1" noChangeAspect="1"/>
          </p:cNvPicPr>
          <p:nvPr>
            <p:ph type="pic" sz="quarter" idx="53"/>
          </p:nvPr>
        </p:nvPicPr>
        <p:blipFill>
          <a:blip r:embed="rId30">
            <a:lum bright="70000" contrast="-70000"/>
            <a:extLst>
              <a:ext uri="{28A0092B-C50C-407E-A947-70E740481C1C}">
                <a14:useLocalDpi xmlns:a14="http://schemas.microsoft.com/office/drawing/2010/main" val="0"/>
              </a:ext>
            </a:extLst>
          </a:blip>
          <a:srcRect/>
          <a:stretch>
            <a:fillRect/>
          </a:stretch>
        </p:blipFill>
        <p:spPr>
          <a:xfrm>
            <a:off x="152354" y="6911551"/>
            <a:ext cx="511973" cy="511973"/>
          </a:xfrm>
        </p:spPr>
      </p:pic>
      <p:sp>
        <p:nvSpPr>
          <p:cNvPr id="58" name="Text Placeholder 36">
            <a:extLst>
              <a:ext uri="{FF2B5EF4-FFF2-40B4-BE49-F238E27FC236}">
                <a16:creationId xmlns:a16="http://schemas.microsoft.com/office/drawing/2014/main" id="{BF643BE5-D33B-49F7-A4FA-4BC0C7045F4A}"/>
              </a:ext>
            </a:extLst>
          </p:cNvPr>
          <p:cNvSpPr txBox="1">
            <a:spLocks/>
          </p:cNvSpPr>
          <p:nvPr/>
        </p:nvSpPr>
        <p:spPr>
          <a:xfrm>
            <a:off x="5234994" y="3113142"/>
            <a:ext cx="1728525" cy="295076"/>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GB" dirty="0"/>
              <a:t>Probability Distributions</a:t>
            </a:r>
            <a:endParaRPr lang="ru-RU" dirty="0"/>
          </a:p>
          <a:p>
            <a:pPr algn="l"/>
            <a:endParaRPr lang="ru-RU" dirty="0"/>
          </a:p>
        </p:txBody>
      </p:sp>
      <p:sp>
        <p:nvSpPr>
          <p:cNvPr id="59" name="Text Placeholder 8">
            <a:extLst>
              <a:ext uri="{FF2B5EF4-FFF2-40B4-BE49-F238E27FC236}">
                <a16:creationId xmlns:a16="http://schemas.microsoft.com/office/drawing/2014/main" id="{563D41A5-7B82-4186-B304-81FCFF232CA2}"/>
              </a:ext>
            </a:extLst>
          </p:cNvPr>
          <p:cNvSpPr txBox="1">
            <a:spLocks/>
          </p:cNvSpPr>
          <p:nvPr/>
        </p:nvSpPr>
        <p:spPr>
          <a:xfrm>
            <a:off x="5110331" y="3655318"/>
            <a:ext cx="1851002" cy="382206"/>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800" b="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GB" dirty="0"/>
              <a:t>Binomial distribution, Normal distribution, standardised scores, quality assurance</a:t>
            </a:r>
            <a:endParaRPr lang="ru-RU" dirty="0"/>
          </a:p>
          <a:p>
            <a:pPr algn="l"/>
            <a:endParaRPr lang="en-GB" dirty="0"/>
          </a:p>
        </p:txBody>
      </p:sp>
    </p:spTree>
    <p:extLst>
      <p:ext uri="{BB962C8B-B14F-4D97-AF65-F5344CB8AC3E}">
        <p14:creationId xmlns:p14="http://schemas.microsoft.com/office/powerpoint/2010/main" val="1703052023"/>
      </p:ext>
    </p:extLst>
  </p:cSld>
  <p:clrMapOvr>
    <a:masterClrMapping/>
  </p:clrMapOvr>
</p:sld>
</file>

<file path=ppt/theme/theme1.xml><?xml version="1.0" encoding="utf-8"?>
<a:theme xmlns:a="http://schemas.openxmlformats.org/drawingml/2006/main" name="Office Theme">
  <a:themeElements>
    <a:clrScheme name="Custom 15">
      <a:dk1>
        <a:srgbClr val="FFFFFF"/>
      </a:dk1>
      <a:lt1>
        <a:srgbClr val="191E28"/>
      </a:lt1>
      <a:dk2>
        <a:srgbClr val="B3B3B3"/>
      </a:dk2>
      <a:lt2>
        <a:srgbClr val="0076A1"/>
      </a:lt2>
      <a:accent1>
        <a:srgbClr val="DF3A42"/>
      </a:accent1>
      <a:accent2>
        <a:srgbClr val="F47200"/>
      </a:accent2>
      <a:accent3>
        <a:srgbClr val="D5A300"/>
      </a:accent3>
      <a:accent4>
        <a:srgbClr val="77B700"/>
      </a:accent4>
      <a:accent5>
        <a:srgbClr val="239C7E"/>
      </a:accent5>
      <a:accent6>
        <a:srgbClr val="3E2A77"/>
      </a:accent6>
      <a:hlink>
        <a:srgbClr val="B3B3B3"/>
      </a:hlink>
      <a:folHlink>
        <a:srgbClr val="B3B3B3"/>
      </a:folHlink>
    </a:clrScheme>
    <a:fontScheme name="Custom 16">
      <a:majorFont>
        <a:latin typeface="Century Gothic"/>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00954201_Product roadmap infographics poster_SL_V1.potx" id="{7139280B-9022-43B4-AEAB-A4D3C6DDD7CD}" vid="{D3A0CA3A-729C-48B6-BD69-38CFD8DF4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9BB5DF-A591-4D29-BE35-88A9CE3D2EA6}">
  <ds:schemaRef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FB497774-A265-4891-A41E-034F9A8FA7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9253B6-8750-4AE7-9310-C85B843486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Product roadmap infographics poster</Template>
  <TotalTime>0</TotalTime>
  <Words>1176</Words>
  <Application>Microsoft Office PowerPoint</Application>
  <PresentationFormat>On-screen Show (4:3)</PresentationFormat>
  <Paragraphs>108</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Century Gothic</vt:lpstr>
      <vt:lpstr>Office Theme</vt:lpstr>
      <vt:lpstr>Year 10-1ab Mathematics</vt:lpstr>
      <vt:lpstr>Year 10-1ab Statistics</vt:lpstr>
      <vt:lpstr>Year 11-H 1ab Mathematics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2019-07-02T05:28:52Z</dcterms:created>
  <dcterms:modified xsi:type="dcterms:W3CDTF">2022-09-04T09:12:20Z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