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53.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7"/>
  </p:notesMasterIdLst>
  <p:handoutMasterIdLst>
    <p:handoutMasterId r:id="rId8"/>
  </p:handoutMasterIdLst>
  <p:sldIdLst>
    <p:sldId id="264" r:id="rId5"/>
    <p:sldId id="268" r:id="rId6"/>
  </p:sldIdLst>
  <p:sldSz cx="6858000" cy="9144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160" userDrawn="1">
          <p15:clr>
            <a:srgbClr val="A4A3A4"/>
          </p15:clr>
        </p15:guide>
        <p15:guide id="3" orient="horz"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C821"/>
    <a:srgbClr val="F8A224"/>
    <a:srgbClr val="ED802F"/>
    <a:srgbClr val="F49210"/>
    <a:srgbClr val="DE8400"/>
    <a:srgbClr val="D1CC00"/>
    <a:srgbClr val="CCC42E"/>
    <a:srgbClr val="CFE9AD"/>
    <a:srgbClr val="CCCC00"/>
    <a:srgbClr val="191E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5" autoAdjust="0"/>
  </p:normalViewPr>
  <p:slideViewPr>
    <p:cSldViewPr snapToGrid="0" showGuides="1">
      <p:cViewPr varScale="1">
        <p:scale>
          <a:sx n="70" d="100"/>
          <a:sy n="70" d="100"/>
        </p:scale>
        <p:origin x="1923" y="36"/>
      </p:cViewPr>
      <p:guideLst>
        <p:guide pos="2160"/>
        <p:guide orient="horz" pos="2880"/>
      </p:guideLst>
    </p:cSldViewPr>
  </p:slideViewPr>
  <p:notesTextViewPr>
    <p:cViewPr>
      <p:scale>
        <a:sx n="3" d="2"/>
        <a:sy n="3" d="2"/>
      </p:scale>
      <p:origin x="0" y="0"/>
    </p:cViewPr>
  </p:notesTextViewPr>
  <p:notesViewPr>
    <p:cSldViewPr snapToGrid="0" showGuide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7E1F32-670E-42A1-BB79-BE7CF13D3D4C}"/>
              </a:ext>
            </a:extLst>
          </p:cNvPr>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7952D9F-355D-4E4D-9520-4A19B2947623}"/>
              </a:ext>
            </a:extLst>
          </p:cNvPr>
          <p:cNvSpPr>
            <a:spLocks noGrp="1"/>
          </p:cNvSpPr>
          <p:nvPr>
            <p:ph type="dt" sz="quarter" idx="1"/>
          </p:nvPr>
        </p:nvSpPr>
        <p:spPr>
          <a:xfrm>
            <a:off x="4021295" y="0"/>
            <a:ext cx="3076363" cy="513508"/>
          </a:xfrm>
          <a:prstGeom prst="rect">
            <a:avLst/>
          </a:prstGeom>
        </p:spPr>
        <p:txBody>
          <a:bodyPr vert="horz" lIns="94759" tIns="47380" rIns="94759" bIns="47380" rtlCol="0"/>
          <a:lstStyle>
            <a:lvl1pPr algn="r">
              <a:defRPr sz="1200"/>
            </a:lvl1pPr>
          </a:lstStyle>
          <a:p>
            <a:fld id="{2323F10A-5BE5-4EE5-83A9-FC7FBAB5AC38}" type="datetimeFigureOut">
              <a:rPr lang="en-US" smtClean="0"/>
              <a:t>9/3/2022</a:t>
            </a:fld>
            <a:endParaRPr lang="en-US" dirty="0"/>
          </a:p>
        </p:txBody>
      </p:sp>
      <p:sp>
        <p:nvSpPr>
          <p:cNvPr id="4" name="Footer Placeholder 3">
            <a:extLst>
              <a:ext uri="{FF2B5EF4-FFF2-40B4-BE49-F238E27FC236}">
                <a16:creationId xmlns:a16="http://schemas.microsoft.com/office/drawing/2014/main" id="{9C1D824E-CABD-4018-B1C4-F54DF49C3C83}"/>
              </a:ext>
            </a:extLst>
          </p:cNvPr>
          <p:cNvSpPr>
            <a:spLocks noGrp="1"/>
          </p:cNvSpPr>
          <p:nvPr>
            <p:ph type="ftr" sz="quarter" idx="2"/>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8D1F29-09CA-482E-8686-EEE88BB73D4D}"/>
              </a:ext>
            </a:extLst>
          </p:cNvPr>
          <p:cNvSpPr>
            <a:spLocks noGrp="1"/>
          </p:cNvSpPr>
          <p:nvPr>
            <p:ph type="sldNum" sz="quarter" idx="3"/>
          </p:nvPr>
        </p:nvSpPr>
        <p:spPr>
          <a:xfrm>
            <a:off x="4021295" y="9721106"/>
            <a:ext cx="3076363" cy="513507"/>
          </a:xfrm>
          <a:prstGeom prst="rect">
            <a:avLst/>
          </a:prstGeom>
        </p:spPr>
        <p:txBody>
          <a:bodyPr vert="horz" lIns="94759" tIns="47380" rIns="94759" bIns="47380" rtlCol="0" anchor="b"/>
          <a:lstStyle>
            <a:lvl1pPr algn="r">
              <a:defRPr sz="1200"/>
            </a:lvl1pPr>
          </a:lstStyle>
          <a:p>
            <a:fld id="{8869D12F-E8AC-48C0-8B1F-BD566648D8E6}" type="slidenum">
              <a:rPr lang="en-US" smtClean="0"/>
              <a:t>‹#›</a:t>
            </a:fld>
            <a:endParaRPr lang="en-US" dirty="0"/>
          </a:p>
        </p:txBody>
      </p:sp>
    </p:spTree>
    <p:extLst>
      <p:ext uri="{BB962C8B-B14F-4D97-AF65-F5344CB8AC3E}">
        <p14:creationId xmlns:p14="http://schemas.microsoft.com/office/powerpoint/2010/main" val="279465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6363" cy="513508"/>
          </a:xfrm>
          <a:prstGeom prst="rect">
            <a:avLst/>
          </a:prstGeom>
        </p:spPr>
        <p:txBody>
          <a:bodyPr vert="horz" lIns="94759" tIns="47380" rIns="94759" bIns="47380" rtlCol="0"/>
          <a:lstStyle>
            <a:lvl1pPr algn="l">
              <a:defRPr sz="1200"/>
            </a:lvl1pPr>
          </a:lstStyle>
          <a:p>
            <a:endParaRPr lang="en-US" noProof="0" dirty="0"/>
          </a:p>
        </p:txBody>
      </p:sp>
      <p:sp>
        <p:nvSpPr>
          <p:cNvPr id="3" name="Date Placeholder 2"/>
          <p:cNvSpPr>
            <a:spLocks noGrp="1"/>
          </p:cNvSpPr>
          <p:nvPr>
            <p:ph type="dt" idx="1"/>
          </p:nvPr>
        </p:nvSpPr>
        <p:spPr>
          <a:xfrm>
            <a:off x="4021295" y="0"/>
            <a:ext cx="3076363" cy="513508"/>
          </a:xfrm>
          <a:prstGeom prst="rect">
            <a:avLst/>
          </a:prstGeom>
        </p:spPr>
        <p:txBody>
          <a:bodyPr vert="horz" lIns="94759" tIns="47380" rIns="94759" bIns="47380" rtlCol="0"/>
          <a:lstStyle>
            <a:lvl1pPr algn="r">
              <a:defRPr sz="1200"/>
            </a:lvl1pPr>
          </a:lstStyle>
          <a:p>
            <a:fld id="{56727D22-D115-4CF2-BE84-ED8A12B36F7E}" type="datetimeFigureOut">
              <a:rPr lang="en-US" noProof="0" smtClean="0"/>
              <a:t>9/3/2022</a:t>
            </a:fld>
            <a:endParaRPr lang="en-US" noProof="0" dirty="0"/>
          </a:p>
        </p:txBody>
      </p:sp>
      <p:sp>
        <p:nvSpPr>
          <p:cNvPr id="4" name="Slide Image Placeholder 3"/>
          <p:cNvSpPr>
            <a:spLocks noGrp="1" noRot="1" noChangeAspect="1"/>
          </p:cNvSpPr>
          <p:nvPr>
            <p:ph type="sldImg" idx="2"/>
          </p:nvPr>
        </p:nvSpPr>
        <p:spPr>
          <a:xfrm>
            <a:off x="2254250" y="1279525"/>
            <a:ext cx="2590800" cy="3452813"/>
          </a:xfrm>
          <a:prstGeom prst="rect">
            <a:avLst/>
          </a:prstGeom>
          <a:noFill/>
          <a:ln w="12700">
            <a:solidFill>
              <a:prstClr val="black"/>
            </a:solidFill>
          </a:ln>
        </p:spPr>
        <p:txBody>
          <a:bodyPr vert="horz" lIns="94759" tIns="47380" rIns="94759" bIns="47380" rtlCol="0" anchor="ctr"/>
          <a:lstStyle/>
          <a:p>
            <a:endParaRPr lang="en-US" noProof="0" dirty="0"/>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4759" tIns="47380" rIns="94759" bIns="4738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9721106"/>
            <a:ext cx="3076363" cy="513507"/>
          </a:xfrm>
          <a:prstGeom prst="rect">
            <a:avLst/>
          </a:prstGeom>
        </p:spPr>
        <p:txBody>
          <a:bodyPr vert="horz" lIns="94759" tIns="47380" rIns="94759" bIns="4738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1295" y="9721106"/>
            <a:ext cx="3076363" cy="513507"/>
          </a:xfrm>
          <a:prstGeom prst="rect">
            <a:avLst/>
          </a:prstGeom>
        </p:spPr>
        <p:txBody>
          <a:bodyPr vert="horz" lIns="94759" tIns="47380" rIns="94759" bIns="47380" rtlCol="0" anchor="b"/>
          <a:lstStyle>
            <a:lvl1pPr algn="r">
              <a:defRPr sz="1200"/>
            </a:lvl1pPr>
          </a:lstStyle>
          <a:p>
            <a:fld id="{C8136092-2EDF-47BF-99B1-B87430F95B70}" type="slidenum">
              <a:rPr lang="en-US" noProof="0" smtClean="0"/>
              <a:t>‹#›</a:t>
            </a:fld>
            <a:endParaRPr lang="en-US" noProof="0" dirty="0"/>
          </a:p>
        </p:txBody>
      </p:sp>
    </p:spTree>
    <p:extLst>
      <p:ext uri="{BB962C8B-B14F-4D97-AF65-F5344CB8AC3E}">
        <p14:creationId xmlns:p14="http://schemas.microsoft.com/office/powerpoint/2010/main" val="3603056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1</a:t>
            </a:fld>
            <a:endParaRPr lang="en-US" dirty="0"/>
          </a:p>
        </p:txBody>
      </p:sp>
    </p:spTree>
    <p:extLst>
      <p:ext uri="{BB962C8B-B14F-4D97-AF65-F5344CB8AC3E}">
        <p14:creationId xmlns:p14="http://schemas.microsoft.com/office/powerpoint/2010/main" val="147915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36092-2EDF-47BF-99B1-B87430F95B70}" type="slidenum">
              <a:rPr lang="en-US" smtClean="0"/>
              <a:t>2</a:t>
            </a:fld>
            <a:endParaRPr lang="en-US" dirty="0"/>
          </a:p>
        </p:txBody>
      </p:sp>
    </p:spTree>
    <p:extLst>
      <p:ext uri="{BB962C8B-B14F-4D97-AF65-F5344CB8AC3E}">
        <p14:creationId xmlns:p14="http://schemas.microsoft.com/office/powerpoint/2010/main" val="2163530448"/>
      </p:ext>
    </p:extLst>
  </p:cSld>
  <p:clrMapOvr>
    <a:masterClrMapping/>
  </p:clrMapOvr>
</p:notes>
</file>

<file path=ppt/slideLayouts/_rels/slideLayout1.xml.rels><?xml version="1.0" encoding="UTF-8" standalone="yes"?>
<Relationships xmlns="http://schemas.openxmlformats.org/package/2006/relationships"><Relationship Id="rId13" Type="http://schemas.openxmlformats.org/officeDocument/2006/relationships/image" Target="../media/image12.svg"/><Relationship Id="rId18" Type="http://schemas.openxmlformats.org/officeDocument/2006/relationships/image" Target="../media/image17.png"/><Relationship Id="rId26" Type="http://schemas.openxmlformats.org/officeDocument/2006/relationships/image" Target="../media/image25.svg"/><Relationship Id="rId39" Type="http://schemas.openxmlformats.org/officeDocument/2006/relationships/image" Target="../media/image38.png"/><Relationship Id="rId21" Type="http://schemas.openxmlformats.org/officeDocument/2006/relationships/image" Target="../media/image20.png"/><Relationship Id="rId34" Type="http://schemas.openxmlformats.org/officeDocument/2006/relationships/image" Target="../media/image33.svg"/><Relationship Id="rId42" Type="http://schemas.openxmlformats.org/officeDocument/2006/relationships/image" Target="../media/image41.svg"/><Relationship Id="rId47" Type="http://schemas.openxmlformats.org/officeDocument/2006/relationships/image" Target="../media/image46.png"/><Relationship Id="rId7" Type="http://schemas.openxmlformats.org/officeDocument/2006/relationships/image" Target="../media/image6.svg"/><Relationship Id="rId2" Type="http://schemas.openxmlformats.org/officeDocument/2006/relationships/image" Target="../media/image1.png"/><Relationship Id="rId16" Type="http://schemas.openxmlformats.org/officeDocument/2006/relationships/image" Target="../media/image15.png"/><Relationship Id="rId29" Type="http://schemas.openxmlformats.org/officeDocument/2006/relationships/image" Target="../media/image28.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24" Type="http://schemas.openxmlformats.org/officeDocument/2006/relationships/image" Target="../media/image23.svg"/><Relationship Id="rId32" Type="http://schemas.openxmlformats.org/officeDocument/2006/relationships/image" Target="../media/image31.svg"/><Relationship Id="rId37" Type="http://schemas.openxmlformats.org/officeDocument/2006/relationships/image" Target="../media/image36.png"/><Relationship Id="rId40" Type="http://schemas.openxmlformats.org/officeDocument/2006/relationships/image" Target="../media/image39.svg"/><Relationship Id="rId45" Type="http://schemas.openxmlformats.org/officeDocument/2006/relationships/image" Target="../media/image44.pn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22.png"/><Relationship Id="rId28" Type="http://schemas.openxmlformats.org/officeDocument/2006/relationships/image" Target="../media/image27.svg"/><Relationship Id="rId36" Type="http://schemas.openxmlformats.org/officeDocument/2006/relationships/image" Target="../media/image35.svg"/><Relationship Id="rId10" Type="http://schemas.openxmlformats.org/officeDocument/2006/relationships/image" Target="../media/image9.png"/><Relationship Id="rId19" Type="http://schemas.openxmlformats.org/officeDocument/2006/relationships/image" Target="../media/image18.svg"/><Relationship Id="rId31" Type="http://schemas.openxmlformats.org/officeDocument/2006/relationships/image" Target="../media/image30.png"/><Relationship Id="rId44" Type="http://schemas.openxmlformats.org/officeDocument/2006/relationships/image" Target="../media/image43.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svg"/><Relationship Id="rId27" Type="http://schemas.openxmlformats.org/officeDocument/2006/relationships/image" Target="../media/image26.png"/><Relationship Id="rId30" Type="http://schemas.openxmlformats.org/officeDocument/2006/relationships/image" Target="../media/image29.svg"/><Relationship Id="rId35" Type="http://schemas.openxmlformats.org/officeDocument/2006/relationships/image" Target="../media/image34.png"/><Relationship Id="rId43" Type="http://schemas.openxmlformats.org/officeDocument/2006/relationships/image" Target="../media/image42.png"/><Relationship Id="rId48" Type="http://schemas.openxmlformats.org/officeDocument/2006/relationships/image" Target="../media/image47.svg"/><Relationship Id="rId8" Type="http://schemas.openxmlformats.org/officeDocument/2006/relationships/image" Target="../media/image7.png"/><Relationship Id="rId3" Type="http://schemas.openxmlformats.org/officeDocument/2006/relationships/image" Target="../media/image2.svg"/><Relationship Id="rId12" Type="http://schemas.openxmlformats.org/officeDocument/2006/relationships/image" Target="../media/image11.png"/><Relationship Id="rId17" Type="http://schemas.openxmlformats.org/officeDocument/2006/relationships/image" Target="../media/image16.svg"/><Relationship Id="rId25" Type="http://schemas.openxmlformats.org/officeDocument/2006/relationships/image" Target="../media/image24.png"/><Relationship Id="rId33" Type="http://schemas.openxmlformats.org/officeDocument/2006/relationships/image" Target="../media/image32.png"/><Relationship Id="rId38" Type="http://schemas.openxmlformats.org/officeDocument/2006/relationships/image" Target="../media/image37.svg"/><Relationship Id="rId46" Type="http://schemas.openxmlformats.org/officeDocument/2006/relationships/image" Target="../media/image45.svg"/><Relationship Id="rId20" Type="http://schemas.openxmlformats.org/officeDocument/2006/relationships/image" Target="../media/image19.png"/><Relationship Id="rId41" Type="http://schemas.openxmlformats.org/officeDocument/2006/relationships/image" Target="../media/image4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F799AA8-8B5E-4CF5-9975-99FDD726FFD3}"/>
              </a:ext>
            </a:extLst>
          </p:cNvPr>
          <p:cNvGrpSpPr/>
          <p:nvPr userDrawn="1"/>
        </p:nvGrpSpPr>
        <p:grpSpPr>
          <a:xfrm>
            <a:off x="1999692" y="0"/>
            <a:ext cx="2858616" cy="9144000"/>
            <a:chOff x="2157768" y="0"/>
            <a:chExt cx="2858616" cy="9144000"/>
          </a:xfrm>
        </p:grpSpPr>
        <p:pic>
          <p:nvPicPr>
            <p:cNvPr id="3" name="Graphic 2">
              <a:extLst>
                <a:ext uri="{FF2B5EF4-FFF2-40B4-BE49-F238E27FC236}">
                  <a16:creationId xmlns:a16="http://schemas.microsoft.com/office/drawing/2014/main" id="{4C5FBD76-8904-4E42-AE88-D512DA7052DA}"/>
                </a:ext>
              </a:extLst>
            </p:cNvPr>
            <p:cNvPicPr preferRelativeResize="0">
              <a:picLocks/>
            </p:cNvPicPr>
            <p:nvPr userDrawn="1"/>
          </p:nvPicPr>
          <p:blipFill>
            <a:blip r:embed="rId2">
              <a:extLst>
                <a:ext uri="{96DAC541-7B7A-43D3-8B79-37D633B846F1}">
                  <asvg:svgBlip xmlns:asvg="http://schemas.microsoft.com/office/drawing/2016/SVG/main" r:embed="rId3"/>
                </a:ext>
              </a:extLst>
            </a:blip>
            <a:stretch>
              <a:fillRect/>
            </a:stretch>
          </p:blipFill>
          <p:spPr>
            <a:xfrm>
              <a:off x="2157984" y="0"/>
              <a:ext cx="2858400" cy="2122490"/>
            </a:xfrm>
            <a:prstGeom prst="rect">
              <a:avLst/>
            </a:prstGeom>
          </p:spPr>
        </p:pic>
        <p:pic>
          <p:nvPicPr>
            <p:cNvPr id="4" name="Graphic 3">
              <a:extLst>
                <a:ext uri="{FF2B5EF4-FFF2-40B4-BE49-F238E27FC236}">
                  <a16:creationId xmlns:a16="http://schemas.microsoft.com/office/drawing/2014/main" id="{AA3BC40D-C194-4EEE-8E69-4ED4ECFDEBE8}"/>
                </a:ext>
              </a:extLst>
            </p:cNvPr>
            <p:cNvPicPr preferRelativeResize="0">
              <a:picLocks/>
            </p:cNvPicPr>
            <p:nvPr userDrawn="1"/>
          </p:nvPicPr>
          <p:blipFill>
            <a:blip r:embed="rId4">
              <a:extLst>
                <a:ext uri="{96DAC541-7B7A-43D3-8B79-37D633B846F1}">
                  <asvg:svgBlip xmlns:asvg="http://schemas.microsoft.com/office/drawing/2016/SVG/main" r:embed="rId5"/>
                </a:ext>
              </a:extLst>
            </a:blip>
            <a:stretch>
              <a:fillRect/>
            </a:stretch>
          </p:blipFill>
          <p:spPr>
            <a:xfrm>
              <a:off x="2157984" y="1992793"/>
              <a:ext cx="2858400" cy="1598400"/>
            </a:xfrm>
            <a:prstGeom prst="rect">
              <a:avLst/>
            </a:prstGeom>
          </p:spPr>
        </p:pic>
        <p:pic>
          <p:nvPicPr>
            <p:cNvPr id="6" name="Graphic 5">
              <a:extLst>
                <a:ext uri="{FF2B5EF4-FFF2-40B4-BE49-F238E27FC236}">
                  <a16:creationId xmlns:a16="http://schemas.microsoft.com/office/drawing/2014/main" id="{CD689866-F1C0-4715-81BF-9196A55EDE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768" y="3434239"/>
              <a:ext cx="2854286" cy="1598400"/>
            </a:xfrm>
            <a:prstGeom prst="rect">
              <a:avLst/>
            </a:prstGeom>
          </p:spPr>
        </p:pic>
        <p:pic>
          <p:nvPicPr>
            <p:cNvPr id="61" name="Graphic 60">
              <a:extLst>
                <a:ext uri="{FF2B5EF4-FFF2-40B4-BE49-F238E27FC236}">
                  <a16:creationId xmlns:a16="http://schemas.microsoft.com/office/drawing/2014/main" id="{DF44A126-1FEE-452F-85E5-3E973F14245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7984" y="4873949"/>
              <a:ext cx="2854286" cy="1598400"/>
            </a:xfrm>
            <a:prstGeom prst="rect">
              <a:avLst/>
            </a:prstGeom>
          </p:spPr>
        </p:pic>
        <p:pic>
          <p:nvPicPr>
            <p:cNvPr id="62" name="Graphic 61">
              <a:extLst>
                <a:ext uri="{FF2B5EF4-FFF2-40B4-BE49-F238E27FC236}">
                  <a16:creationId xmlns:a16="http://schemas.microsoft.com/office/drawing/2014/main" id="{9F5B1665-7823-4B65-9CA6-373B04C106C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58200" y="6316234"/>
              <a:ext cx="2854286" cy="1598400"/>
            </a:xfrm>
            <a:prstGeom prst="rect">
              <a:avLst/>
            </a:prstGeom>
          </p:spPr>
        </p:pic>
        <p:pic>
          <p:nvPicPr>
            <p:cNvPr id="11" name="Graphic 10">
              <a:extLst>
                <a:ext uri="{FF2B5EF4-FFF2-40B4-BE49-F238E27FC236}">
                  <a16:creationId xmlns:a16="http://schemas.microsoft.com/office/drawing/2014/main" id="{6516D51E-C5EF-493C-A49F-FA5A03131D58}"/>
                </a:ext>
              </a:extLst>
            </p:cNvPr>
            <p:cNvPicPr preferRelativeResize="0">
              <a:picLocks/>
            </p:cNvPicPr>
            <p:nvPr userDrawn="1"/>
          </p:nvPicPr>
          <p:blipFill>
            <a:blip r:embed="rId6">
              <a:extLst>
                <a:ext uri="{96DAC541-7B7A-43D3-8B79-37D633B846F1}">
                  <asvg:svgBlip xmlns:asvg="http://schemas.microsoft.com/office/drawing/2016/SVG/main" r:embed="rId7"/>
                </a:ext>
              </a:extLst>
            </a:blip>
            <a:stretch>
              <a:fillRect/>
            </a:stretch>
          </p:blipFill>
          <p:spPr>
            <a:xfrm>
              <a:off x="3428568" y="7830000"/>
              <a:ext cx="1587600" cy="1314000"/>
            </a:xfrm>
            <a:prstGeom prst="rect">
              <a:avLst/>
            </a:prstGeom>
          </p:spPr>
        </p:pic>
      </p:grpSp>
      <p:pic>
        <p:nvPicPr>
          <p:cNvPr id="15" name="Graphic 14">
            <a:extLst>
              <a:ext uri="{FF2B5EF4-FFF2-40B4-BE49-F238E27FC236}">
                <a16:creationId xmlns:a16="http://schemas.microsoft.com/office/drawing/2014/main" id="{F6C46E00-3822-4C50-9645-1D8C321873EB}"/>
              </a:ext>
            </a:extLst>
          </p:cNvPr>
          <p:cNvPicPr preferRelativeResize="0">
            <a:picLocks/>
          </p:cNvPicPr>
          <p:nvPr userDrawn="1"/>
        </p:nvPicPr>
        <p:blipFill>
          <a:blip r:embed="rId8">
            <a:extLst>
              <a:ext uri="{96DAC541-7B7A-43D3-8B79-37D633B846F1}">
                <asvg:svgBlip xmlns:asvg="http://schemas.microsoft.com/office/drawing/2016/SVG/main" r:embed="rId9"/>
              </a:ext>
            </a:extLst>
          </a:blip>
          <a:stretch>
            <a:fillRect/>
          </a:stretch>
        </p:blipFill>
        <p:spPr>
          <a:xfrm>
            <a:off x="2048635" y="-1"/>
            <a:ext cx="2757600" cy="2061999"/>
          </a:xfrm>
          <a:prstGeom prst="rect">
            <a:avLst/>
          </a:prstGeom>
        </p:spPr>
      </p:pic>
      <p:pic>
        <p:nvPicPr>
          <p:cNvPr id="23" name="Graphic 22">
            <a:extLst>
              <a:ext uri="{FF2B5EF4-FFF2-40B4-BE49-F238E27FC236}">
                <a16:creationId xmlns:a16="http://schemas.microsoft.com/office/drawing/2014/main" id="{806B0370-83C6-482C-A9C3-4659AB1E3CF0}"/>
              </a:ext>
            </a:extLst>
          </p:cNvPr>
          <p:cNvPicPr preferRelativeResize="0">
            <a:picLocks/>
          </p:cNvPicPr>
          <p:nvPr userDrawn="1"/>
        </p:nvPicPr>
        <p:blipFill>
          <a:blip r:embed="rId10">
            <a:extLst>
              <a:ext uri="{96DAC541-7B7A-43D3-8B79-37D633B846F1}">
                <asvg:svgBlip xmlns:asvg="http://schemas.microsoft.com/office/drawing/2016/SVG/main" r:embed="rId11"/>
              </a:ext>
            </a:extLst>
          </a:blip>
          <a:stretch>
            <a:fillRect/>
          </a:stretch>
        </p:blipFill>
        <p:spPr>
          <a:xfrm>
            <a:off x="2048635" y="2036065"/>
            <a:ext cx="2757600" cy="1498569"/>
          </a:xfrm>
          <a:prstGeom prst="rect">
            <a:avLst/>
          </a:prstGeom>
        </p:spPr>
      </p:pic>
      <p:pic>
        <p:nvPicPr>
          <p:cNvPr id="35" name="Graphic 34">
            <a:extLst>
              <a:ext uri="{FF2B5EF4-FFF2-40B4-BE49-F238E27FC236}">
                <a16:creationId xmlns:a16="http://schemas.microsoft.com/office/drawing/2014/main" id="{BC672D68-3DAD-4B79-95BD-57D7C75F60A1}"/>
              </a:ext>
            </a:extLst>
          </p:cNvPr>
          <p:cNvPicPr preferRelativeResize="0">
            <a:picLocks/>
          </p:cNvPicPr>
          <p:nvPr userDrawn="1"/>
        </p:nvPicPr>
        <p:blipFill>
          <a:blip r:embed="rId12">
            <a:extLst>
              <a:ext uri="{96DAC541-7B7A-43D3-8B79-37D633B846F1}">
                <asvg:svgBlip xmlns:asvg="http://schemas.microsoft.com/office/drawing/2016/SVG/main" r:embed="rId13"/>
              </a:ext>
            </a:extLst>
          </a:blip>
          <a:stretch>
            <a:fillRect/>
          </a:stretch>
        </p:blipFill>
        <p:spPr>
          <a:xfrm>
            <a:off x="2048635" y="3477556"/>
            <a:ext cx="2757600" cy="1497600"/>
          </a:xfrm>
          <a:prstGeom prst="rect">
            <a:avLst/>
          </a:prstGeom>
        </p:spPr>
      </p:pic>
      <p:pic>
        <p:nvPicPr>
          <p:cNvPr id="58" name="Graphic 57">
            <a:extLst>
              <a:ext uri="{FF2B5EF4-FFF2-40B4-BE49-F238E27FC236}">
                <a16:creationId xmlns:a16="http://schemas.microsoft.com/office/drawing/2014/main" id="{B8180608-A80A-409D-B02A-35C4F9DB1EC4}"/>
              </a:ext>
            </a:extLst>
          </p:cNvPr>
          <p:cNvPicPr preferRelativeResize="0">
            <a:picLocks/>
          </p:cNvPicPr>
          <p:nvPr userDrawn="1"/>
        </p:nvPicPr>
        <p:blipFill>
          <a:blip r:embed="rId14">
            <a:extLst>
              <a:ext uri="{96DAC541-7B7A-43D3-8B79-37D633B846F1}">
                <asvg:svgBlip xmlns:asvg="http://schemas.microsoft.com/office/drawing/2016/SVG/main" r:embed="rId15"/>
              </a:ext>
            </a:extLst>
          </a:blip>
          <a:stretch>
            <a:fillRect/>
          </a:stretch>
        </p:blipFill>
        <p:spPr>
          <a:xfrm>
            <a:off x="2048635" y="4915656"/>
            <a:ext cx="2757600" cy="1497600"/>
          </a:xfrm>
          <a:prstGeom prst="rect">
            <a:avLst/>
          </a:prstGeom>
        </p:spPr>
      </p:pic>
      <p:pic>
        <p:nvPicPr>
          <p:cNvPr id="71" name="Graphic 70">
            <a:extLst>
              <a:ext uri="{FF2B5EF4-FFF2-40B4-BE49-F238E27FC236}">
                <a16:creationId xmlns:a16="http://schemas.microsoft.com/office/drawing/2014/main" id="{0FF81C97-DE5D-4DFC-83AA-6F65EC3EB8F1}"/>
              </a:ext>
            </a:extLst>
          </p:cNvPr>
          <p:cNvPicPr preferRelativeResize="0">
            <a:picLocks/>
          </p:cNvPicPr>
          <p:nvPr userDrawn="1"/>
        </p:nvPicPr>
        <p:blipFill>
          <a:blip r:embed="rId16">
            <a:extLst>
              <a:ext uri="{96DAC541-7B7A-43D3-8B79-37D633B846F1}">
                <asvg:svgBlip xmlns:asvg="http://schemas.microsoft.com/office/drawing/2016/SVG/main" r:embed="rId17"/>
              </a:ext>
            </a:extLst>
          </a:blip>
          <a:stretch>
            <a:fillRect/>
          </a:stretch>
        </p:blipFill>
        <p:spPr>
          <a:xfrm>
            <a:off x="2048635" y="6365084"/>
            <a:ext cx="2757600" cy="1497600"/>
          </a:xfrm>
          <a:prstGeom prst="rect">
            <a:avLst/>
          </a:prstGeom>
        </p:spPr>
      </p:pic>
      <p:pic>
        <p:nvPicPr>
          <p:cNvPr id="90" name="Graphic 89">
            <a:extLst>
              <a:ext uri="{FF2B5EF4-FFF2-40B4-BE49-F238E27FC236}">
                <a16:creationId xmlns:a16="http://schemas.microsoft.com/office/drawing/2014/main" id="{C1A8DC0F-B0F0-4E15-9642-9FC080079EC4}"/>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3320892" y="7829986"/>
            <a:ext cx="1486800" cy="1308892"/>
          </a:xfrm>
          <a:prstGeom prst="rect">
            <a:avLst/>
          </a:prstGeom>
        </p:spPr>
      </p:pic>
      <p:pic>
        <p:nvPicPr>
          <p:cNvPr id="95" name="Picture 94" descr="A close up of a logo&#10;&#10;Description generated with very high confidence">
            <a:extLst>
              <a:ext uri="{FF2B5EF4-FFF2-40B4-BE49-F238E27FC236}">
                <a16:creationId xmlns:a16="http://schemas.microsoft.com/office/drawing/2014/main" id="{46BADA27-1431-44DB-AE87-0052CCA4FACD}"/>
              </a:ext>
            </a:extLst>
          </p:cNvPr>
          <p:cNvPicPr preferRelativeResize="0">
            <a:picLocks/>
          </p:cNvPicPr>
          <p:nvPr userDrawn="1"/>
        </p:nvPicPr>
        <p:blipFill>
          <a:blip r:embed="rId20"/>
          <a:stretch>
            <a:fillRect/>
          </a:stretch>
        </p:blipFill>
        <p:spPr>
          <a:xfrm>
            <a:off x="2429739" y="936065"/>
            <a:ext cx="1416113" cy="1397770"/>
          </a:xfrm>
          <a:prstGeom prst="rect">
            <a:avLst/>
          </a:prstGeom>
        </p:spPr>
      </p:pic>
      <p:sp>
        <p:nvSpPr>
          <p:cNvPr id="96" name="Picture Placeholder 73">
            <a:extLst>
              <a:ext uri="{FF2B5EF4-FFF2-40B4-BE49-F238E27FC236}">
                <a16:creationId xmlns:a16="http://schemas.microsoft.com/office/drawing/2014/main" id="{F2FA5F01-5003-4089-BB04-B5F22F240915}"/>
              </a:ext>
            </a:extLst>
          </p:cNvPr>
          <p:cNvSpPr>
            <a:spLocks noGrp="1"/>
          </p:cNvSpPr>
          <p:nvPr>
            <p:ph type="pic" sz="quarter" idx="20"/>
          </p:nvPr>
        </p:nvSpPr>
        <p:spPr>
          <a:xfrm>
            <a:off x="2425631" y="91896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97" name="Picture 96" descr="A close up of a logo&#10;&#10;Description generated with very high confidence">
            <a:extLst>
              <a:ext uri="{FF2B5EF4-FFF2-40B4-BE49-F238E27FC236}">
                <a16:creationId xmlns:a16="http://schemas.microsoft.com/office/drawing/2014/main" id="{3403E16F-BF67-4BC6-938B-B540E81E3B9A}"/>
              </a:ext>
            </a:extLst>
          </p:cNvPr>
          <p:cNvPicPr preferRelativeResize="0">
            <a:picLocks/>
          </p:cNvPicPr>
          <p:nvPr userDrawn="1"/>
        </p:nvPicPr>
        <p:blipFill>
          <a:blip r:embed="rId20"/>
          <a:stretch>
            <a:fillRect/>
          </a:stretch>
        </p:blipFill>
        <p:spPr>
          <a:xfrm>
            <a:off x="2437955" y="2405424"/>
            <a:ext cx="1416113" cy="1397770"/>
          </a:xfrm>
          <a:prstGeom prst="rect">
            <a:avLst/>
          </a:prstGeom>
        </p:spPr>
      </p:pic>
      <p:sp>
        <p:nvSpPr>
          <p:cNvPr id="98" name="Picture Placeholder 73">
            <a:extLst>
              <a:ext uri="{FF2B5EF4-FFF2-40B4-BE49-F238E27FC236}">
                <a16:creationId xmlns:a16="http://schemas.microsoft.com/office/drawing/2014/main" id="{8ADA19E5-32D4-4E60-A2D3-18859AF0950E}"/>
              </a:ext>
            </a:extLst>
          </p:cNvPr>
          <p:cNvSpPr>
            <a:spLocks noGrp="1"/>
          </p:cNvSpPr>
          <p:nvPr>
            <p:ph type="pic" sz="quarter" idx="21"/>
          </p:nvPr>
        </p:nvSpPr>
        <p:spPr>
          <a:xfrm>
            <a:off x="2425631" y="2388325"/>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1" name="Picture 100" descr="A close up of a logo&#10;&#10;Description generated with very high confidence">
            <a:extLst>
              <a:ext uri="{FF2B5EF4-FFF2-40B4-BE49-F238E27FC236}">
                <a16:creationId xmlns:a16="http://schemas.microsoft.com/office/drawing/2014/main" id="{DA395262-84CF-4F06-A46D-2E49E941DE7D}"/>
              </a:ext>
            </a:extLst>
          </p:cNvPr>
          <p:cNvPicPr preferRelativeResize="0">
            <a:picLocks/>
          </p:cNvPicPr>
          <p:nvPr userDrawn="1"/>
        </p:nvPicPr>
        <p:blipFill>
          <a:blip r:embed="rId20"/>
          <a:stretch>
            <a:fillRect/>
          </a:stretch>
        </p:blipFill>
        <p:spPr>
          <a:xfrm>
            <a:off x="2434351" y="3848851"/>
            <a:ext cx="1416113" cy="1397770"/>
          </a:xfrm>
          <a:prstGeom prst="rect">
            <a:avLst/>
          </a:prstGeom>
        </p:spPr>
      </p:pic>
      <p:sp>
        <p:nvSpPr>
          <p:cNvPr id="102" name="Picture Placeholder 73">
            <a:extLst>
              <a:ext uri="{FF2B5EF4-FFF2-40B4-BE49-F238E27FC236}">
                <a16:creationId xmlns:a16="http://schemas.microsoft.com/office/drawing/2014/main" id="{ECB2E69E-31AD-4FD8-9097-58BA78C1FD4A}"/>
              </a:ext>
            </a:extLst>
          </p:cNvPr>
          <p:cNvSpPr>
            <a:spLocks noGrp="1"/>
          </p:cNvSpPr>
          <p:nvPr>
            <p:ph type="pic" sz="quarter" idx="23"/>
          </p:nvPr>
        </p:nvSpPr>
        <p:spPr>
          <a:xfrm>
            <a:off x="2425631" y="3831752"/>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5" name="Picture 104" descr="A close up of a logo&#10;&#10;Description generated with very high confidence">
            <a:extLst>
              <a:ext uri="{FF2B5EF4-FFF2-40B4-BE49-F238E27FC236}">
                <a16:creationId xmlns:a16="http://schemas.microsoft.com/office/drawing/2014/main" id="{E76A10D9-295C-442F-97E0-F3CE8AF40C1D}"/>
              </a:ext>
            </a:extLst>
          </p:cNvPr>
          <p:cNvPicPr preferRelativeResize="0">
            <a:picLocks/>
          </p:cNvPicPr>
          <p:nvPr userDrawn="1"/>
        </p:nvPicPr>
        <p:blipFill>
          <a:blip r:embed="rId20"/>
          <a:stretch>
            <a:fillRect/>
          </a:stretch>
        </p:blipFill>
        <p:spPr>
          <a:xfrm>
            <a:off x="2437955" y="5292278"/>
            <a:ext cx="1416113" cy="1397770"/>
          </a:xfrm>
          <a:prstGeom prst="rect">
            <a:avLst/>
          </a:prstGeom>
        </p:spPr>
      </p:pic>
      <p:sp>
        <p:nvSpPr>
          <p:cNvPr id="106" name="Picture Placeholder 73">
            <a:extLst>
              <a:ext uri="{FF2B5EF4-FFF2-40B4-BE49-F238E27FC236}">
                <a16:creationId xmlns:a16="http://schemas.microsoft.com/office/drawing/2014/main" id="{01AFF473-1ADB-4A01-A1C6-CD802CBB0E8A}"/>
              </a:ext>
            </a:extLst>
          </p:cNvPr>
          <p:cNvSpPr>
            <a:spLocks noGrp="1"/>
          </p:cNvSpPr>
          <p:nvPr>
            <p:ph type="pic" sz="quarter" idx="25"/>
          </p:nvPr>
        </p:nvSpPr>
        <p:spPr>
          <a:xfrm>
            <a:off x="2425631" y="527517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9" name="Picture 108" descr="A close up of a logo&#10;&#10;Description generated with very high confidence">
            <a:extLst>
              <a:ext uri="{FF2B5EF4-FFF2-40B4-BE49-F238E27FC236}">
                <a16:creationId xmlns:a16="http://schemas.microsoft.com/office/drawing/2014/main" id="{C4DBEF57-0E51-47BA-BD9D-6D970FB2520C}"/>
              </a:ext>
            </a:extLst>
          </p:cNvPr>
          <p:cNvPicPr preferRelativeResize="0">
            <a:picLocks/>
          </p:cNvPicPr>
          <p:nvPr userDrawn="1"/>
        </p:nvPicPr>
        <p:blipFill>
          <a:blip r:embed="rId20"/>
          <a:stretch>
            <a:fillRect/>
          </a:stretch>
        </p:blipFill>
        <p:spPr>
          <a:xfrm>
            <a:off x="2437955" y="6726482"/>
            <a:ext cx="1416113" cy="1397770"/>
          </a:xfrm>
          <a:prstGeom prst="rect">
            <a:avLst/>
          </a:prstGeom>
        </p:spPr>
      </p:pic>
      <p:sp>
        <p:nvSpPr>
          <p:cNvPr id="110" name="Picture Placeholder 73">
            <a:extLst>
              <a:ext uri="{FF2B5EF4-FFF2-40B4-BE49-F238E27FC236}">
                <a16:creationId xmlns:a16="http://schemas.microsoft.com/office/drawing/2014/main" id="{67025B7D-364F-4E77-84EE-93E1C3B8D9C1}"/>
              </a:ext>
            </a:extLst>
          </p:cNvPr>
          <p:cNvSpPr>
            <a:spLocks noGrp="1"/>
          </p:cNvSpPr>
          <p:nvPr>
            <p:ph type="pic" sz="quarter" idx="27"/>
          </p:nvPr>
        </p:nvSpPr>
        <p:spPr>
          <a:xfrm>
            <a:off x="2425631" y="670938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13" name="Graphic 112">
            <a:extLst>
              <a:ext uri="{FF2B5EF4-FFF2-40B4-BE49-F238E27FC236}">
                <a16:creationId xmlns:a16="http://schemas.microsoft.com/office/drawing/2014/main" id="{2C85FBDC-70FA-43E1-8F6D-59CCDB9A3E81}"/>
              </a:ext>
            </a:extLst>
          </p:cNvPr>
          <p:cNvPicPr preferRelativeResize="0">
            <a:picLocks/>
          </p:cNvPicPr>
          <p:nvPr userDrawn="1"/>
        </p:nvPicPr>
        <p:blipFill>
          <a:blip r:embed="rId21">
            <a:extLst>
              <a:ext uri="{96DAC541-7B7A-43D3-8B79-37D633B846F1}">
                <asvg:svgBlip xmlns:asvg="http://schemas.microsoft.com/office/drawing/2016/SVG/main" r:embed="rId22"/>
              </a:ext>
            </a:extLst>
          </a:blip>
          <a:stretch>
            <a:fillRect/>
          </a:stretch>
        </p:blipFill>
        <p:spPr>
          <a:xfrm>
            <a:off x="1681048" y="1249835"/>
            <a:ext cx="378000" cy="144000"/>
          </a:xfrm>
          <a:prstGeom prst="rect">
            <a:avLst/>
          </a:prstGeom>
        </p:spPr>
      </p:pic>
      <p:pic>
        <p:nvPicPr>
          <p:cNvPr id="114" name="Graphic 113">
            <a:extLst>
              <a:ext uri="{FF2B5EF4-FFF2-40B4-BE49-F238E27FC236}">
                <a16:creationId xmlns:a16="http://schemas.microsoft.com/office/drawing/2014/main" id="{AF1D5EFC-2A9F-40F0-84DE-9F12D7582A4A}"/>
              </a:ext>
            </a:extLst>
          </p:cNvPr>
          <p:cNvPicPr preferRelativeResize="0">
            <a:picLocks/>
          </p:cNvPicPr>
          <p:nvPr userDrawn="1"/>
        </p:nvPicPr>
        <p:blipFill>
          <a:blip r:embed="rId23">
            <a:extLst>
              <a:ext uri="{96DAC541-7B7A-43D3-8B79-37D633B846F1}">
                <asvg:svgBlip xmlns:asvg="http://schemas.microsoft.com/office/drawing/2016/SVG/main" r:embed="rId24"/>
              </a:ext>
            </a:extLst>
          </a:blip>
          <a:stretch>
            <a:fillRect/>
          </a:stretch>
        </p:blipFill>
        <p:spPr>
          <a:xfrm>
            <a:off x="1681048" y="2698235"/>
            <a:ext cx="378000" cy="144000"/>
          </a:xfrm>
          <a:prstGeom prst="rect">
            <a:avLst/>
          </a:prstGeom>
        </p:spPr>
      </p:pic>
      <p:pic>
        <p:nvPicPr>
          <p:cNvPr id="115" name="Graphic 114">
            <a:extLst>
              <a:ext uri="{FF2B5EF4-FFF2-40B4-BE49-F238E27FC236}">
                <a16:creationId xmlns:a16="http://schemas.microsoft.com/office/drawing/2014/main" id="{9BEC8EDD-AC8F-4413-8861-0EAAC6143EBF}"/>
              </a:ext>
            </a:extLst>
          </p:cNvPr>
          <p:cNvPicPr preferRelativeResize="0">
            <a:picLocks/>
          </p:cNvPicPr>
          <p:nvPr userDrawn="1"/>
        </p:nvPicPr>
        <p:blipFill>
          <a:blip r:embed="rId25">
            <a:extLst>
              <a:ext uri="{96DAC541-7B7A-43D3-8B79-37D633B846F1}">
                <asvg:svgBlip xmlns:asvg="http://schemas.microsoft.com/office/drawing/2016/SVG/main" r:embed="rId26"/>
              </a:ext>
            </a:extLst>
          </a:blip>
          <a:stretch>
            <a:fillRect/>
          </a:stretch>
        </p:blipFill>
        <p:spPr>
          <a:xfrm>
            <a:off x="1681048" y="4146635"/>
            <a:ext cx="378000" cy="144000"/>
          </a:xfrm>
          <a:prstGeom prst="rect">
            <a:avLst/>
          </a:prstGeom>
        </p:spPr>
      </p:pic>
      <p:pic>
        <p:nvPicPr>
          <p:cNvPr id="116" name="Graphic 115">
            <a:extLst>
              <a:ext uri="{FF2B5EF4-FFF2-40B4-BE49-F238E27FC236}">
                <a16:creationId xmlns:a16="http://schemas.microsoft.com/office/drawing/2014/main" id="{65B8B11A-6D5B-4222-A3FA-9C529A333AB0}"/>
              </a:ext>
            </a:extLst>
          </p:cNvPr>
          <p:cNvPicPr preferRelativeResize="0">
            <a:picLocks/>
          </p:cNvPicPr>
          <p:nvPr userDrawn="1"/>
        </p:nvPicPr>
        <p:blipFill>
          <a:blip r:embed="rId27">
            <a:extLst>
              <a:ext uri="{96DAC541-7B7A-43D3-8B79-37D633B846F1}">
                <asvg:svgBlip xmlns:asvg="http://schemas.microsoft.com/office/drawing/2016/SVG/main" r:embed="rId28"/>
              </a:ext>
            </a:extLst>
          </a:blip>
          <a:stretch>
            <a:fillRect/>
          </a:stretch>
        </p:blipFill>
        <p:spPr>
          <a:xfrm>
            <a:off x="1681048" y="5595035"/>
            <a:ext cx="378000" cy="144000"/>
          </a:xfrm>
          <a:prstGeom prst="rect">
            <a:avLst/>
          </a:prstGeom>
        </p:spPr>
      </p:pic>
      <p:pic>
        <p:nvPicPr>
          <p:cNvPr id="117" name="Graphic 116">
            <a:extLst>
              <a:ext uri="{FF2B5EF4-FFF2-40B4-BE49-F238E27FC236}">
                <a16:creationId xmlns:a16="http://schemas.microsoft.com/office/drawing/2014/main" id="{DEF1451D-B6A1-4704-A941-E48FA3914715}"/>
              </a:ext>
            </a:extLst>
          </p:cNvPr>
          <p:cNvPicPr preferRelativeResize="0">
            <a:picLocks/>
          </p:cNvPicPr>
          <p:nvPr userDrawn="1"/>
        </p:nvPicPr>
        <p:blipFill>
          <a:blip r:embed="rId29">
            <a:extLst>
              <a:ext uri="{96DAC541-7B7A-43D3-8B79-37D633B846F1}">
                <asvg:svgBlip xmlns:asvg="http://schemas.microsoft.com/office/drawing/2016/SVG/main" r:embed="rId30"/>
              </a:ext>
            </a:extLst>
          </a:blip>
          <a:stretch>
            <a:fillRect/>
          </a:stretch>
        </p:blipFill>
        <p:spPr>
          <a:xfrm>
            <a:off x="1681048" y="7043434"/>
            <a:ext cx="378000" cy="144000"/>
          </a:xfrm>
          <a:prstGeom prst="rect">
            <a:avLst/>
          </a:prstGeom>
        </p:spPr>
      </p:pic>
      <p:sp>
        <p:nvSpPr>
          <p:cNvPr id="124" name="Title 123">
            <a:extLst>
              <a:ext uri="{FF2B5EF4-FFF2-40B4-BE49-F238E27FC236}">
                <a16:creationId xmlns:a16="http://schemas.microsoft.com/office/drawing/2014/main" id="{B3407580-EBB8-4AA5-B546-D1F3744C9C79}"/>
              </a:ext>
            </a:extLst>
          </p:cNvPr>
          <p:cNvSpPr>
            <a:spLocks noGrp="1"/>
          </p:cNvSpPr>
          <p:nvPr>
            <p:ph type="title" hasCustomPrompt="1"/>
          </p:nvPr>
        </p:nvSpPr>
        <p:spPr>
          <a:xfrm>
            <a:off x="4245313" y="267973"/>
            <a:ext cx="2260112" cy="920153"/>
          </a:xfrm>
        </p:spPr>
        <p:txBody>
          <a:bodyPr lIns="0" tIns="0" rIns="0" bIns="0">
            <a:noAutofit/>
          </a:bodyPr>
          <a:lstStyle>
            <a:lvl1pPr algn="r">
              <a:defRPr sz="3100" b="1"/>
            </a:lvl1pPr>
          </a:lstStyle>
          <a:p>
            <a:r>
              <a:rPr lang="en-US" dirty="0"/>
              <a:t>PRODUCT</a:t>
            </a:r>
            <a:br>
              <a:rPr lang="en-US" dirty="0"/>
            </a:br>
            <a:r>
              <a:rPr lang="en-US" dirty="0"/>
              <a:t>ROADMAP</a:t>
            </a:r>
            <a:endParaRPr lang="ru-RU" dirty="0"/>
          </a:p>
        </p:txBody>
      </p:sp>
      <p:sp>
        <p:nvSpPr>
          <p:cNvPr id="126" name="Text Placeholder 125">
            <a:extLst>
              <a:ext uri="{FF2B5EF4-FFF2-40B4-BE49-F238E27FC236}">
                <a16:creationId xmlns:a16="http://schemas.microsoft.com/office/drawing/2014/main" id="{61E9C073-FC12-4172-943F-F20E258E6088}"/>
              </a:ext>
            </a:extLst>
          </p:cNvPr>
          <p:cNvSpPr>
            <a:spLocks noGrp="1"/>
          </p:cNvSpPr>
          <p:nvPr>
            <p:ph type="body" sz="quarter" idx="29" hasCustomPrompt="1"/>
          </p:nvPr>
        </p:nvSpPr>
        <p:spPr>
          <a:xfrm>
            <a:off x="5167711" y="1895661"/>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27" name="Text Placeholder 125">
            <a:extLst>
              <a:ext uri="{FF2B5EF4-FFF2-40B4-BE49-F238E27FC236}">
                <a16:creationId xmlns:a16="http://schemas.microsoft.com/office/drawing/2014/main" id="{0C7C304C-05C9-4DB2-B0B0-74D44D8D141A}"/>
              </a:ext>
            </a:extLst>
          </p:cNvPr>
          <p:cNvSpPr>
            <a:spLocks noGrp="1"/>
          </p:cNvSpPr>
          <p:nvPr>
            <p:ph type="body" sz="quarter" idx="30"/>
          </p:nvPr>
        </p:nvSpPr>
        <p:spPr>
          <a:xfrm>
            <a:off x="5170254" y="2204148"/>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29" name="Text Placeholder 125">
            <a:extLst>
              <a:ext uri="{FF2B5EF4-FFF2-40B4-BE49-F238E27FC236}">
                <a16:creationId xmlns:a16="http://schemas.microsoft.com/office/drawing/2014/main" id="{F57246CD-9926-4879-B191-79E7A54314AA}"/>
              </a:ext>
            </a:extLst>
          </p:cNvPr>
          <p:cNvSpPr>
            <a:spLocks noGrp="1"/>
          </p:cNvSpPr>
          <p:nvPr>
            <p:ph type="body" sz="quarter" idx="31" hasCustomPrompt="1"/>
          </p:nvPr>
        </p:nvSpPr>
        <p:spPr>
          <a:xfrm>
            <a:off x="5167711" y="3343572"/>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0" name="Text Placeholder 125">
            <a:extLst>
              <a:ext uri="{FF2B5EF4-FFF2-40B4-BE49-F238E27FC236}">
                <a16:creationId xmlns:a16="http://schemas.microsoft.com/office/drawing/2014/main" id="{9936E90E-F2B3-4E38-B811-25ED33DA3A95}"/>
              </a:ext>
            </a:extLst>
          </p:cNvPr>
          <p:cNvSpPr>
            <a:spLocks noGrp="1"/>
          </p:cNvSpPr>
          <p:nvPr>
            <p:ph type="body" sz="quarter" idx="32"/>
          </p:nvPr>
        </p:nvSpPr>
        <p:spPr>
          <a:xfrm>
            <a:off x="5170254" y="3652059"/>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1" name="Text Placeholder 125">
            <a:extLst>
              <a:ext uri="{FF2B5EF4-FFF2-40B4-BE49-F238E27FC236}">
                <a16:creationId xmlns:a16="http://schemas.microsoft.com/office/drawing/2014/main" id="{09319DEE-EC4D-4A76-B160-394553CFA6C2}"/>
              </a:ext>
            </a:extLst>
          </p:cNvPr>
          <p:cNvSpPr>
            <a:spLocks noGrp="1"/>
          </p:cNvSpPr>
          <p:nvPr>
            <p:ph type="body" sz="quarter" idx="33" hasCustomPrompt="1"/>
          </p:nvPr>
        </p:nvSpPr>
        <p:spPr>
          <a:xfrm>
            <a:off x="5167711" y="4791483"/>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2" name="Text Placeholder 125">
            <a:extLst>
              <a:ext uri="{FF2B5EF4-FFF2-40B4-BE49-F238E27FC236}">
                <a16:creationId xmlns:a16="http://schemas.microsoft.com/office/drawing/2014/main" id="{1FD9D20E-0961-46BE-87E2-F9C4F76B60C4}"/>
              </a:ext>
            </a:extLst>
          </p:cNvPr>
          <p:cNvSpPr>
            <a:spLocks noGrp="1"/>
          </p:cNvSpPr>
          <p:nvPr>
            <p:ph type="body" sz="quarter" idx="34"/>
          </p:nvPr>
        </p:nvSpPr>
        <p:spPr>
          <a:xfrm>
            <a:off x="5170254" y="5099970"/>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3" name="Text Placeholder 125">
            <a:extLst>
              <a:ext uri="{FF2B5EF4-FFF2-40B4-BE49-F238E27FC236}">
                <a16:creationId xmlns:a16="http://schemas.microsoft.com/office/drawing/2014/main" id="{43063DE6-06A7-4B93-A9B1-56B792F46218}"/>
              </a:ext>
            </a:extLst>
          </p:cNvPr>
          <p:cNvSpPr>
            <a:spLocks noGrp="1"/>
          </p:cNvSpPr>
          <p:nvPr>
            <p:ph type="body" sz="quarter" idx="35" hasCustomPrompt="1"/>
          </p:nvPr>
        </p:nvSpPr>
        <p:spPr>
          <a:xfrm>
            <a:off x="5167711" y="6239394"/>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4" name="Text Placeholder 125">
            <a:extLst>
              <a:ext uri="{FF2B5EF4-FFF2-40B4-BE49-F238E27FC236}">
                <a16:creationId xmlns:a16="http://schemas.microsoft.com/office/drawing/2014/main" id="{CC35E657-25FD-4CFB-93D1-5D8FDFD4205C}"/>
              </a:ext>
            </a:extLst>
          </p:cNvPr>
          <p:cNvSpPr>
            <a:spLocks noGrp="1"/>
          </p:cNvSpPr>
          <p:nvPr>
            <p:ph type="body" sz="quarter" idx="36"/>
          </p:nvPr>
        </p:nvSpPr>
        <p:spPr>
          <a:xfrm>
            <a:off x="5170254" y="6547881"/>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5" name="Text Placeholder 125">
            <a:extLst>
              <a:ext uri="{FF2B5EF4-FFF2-40B4-BE49-F238E27FC236}">
                <a16:creationId xmlns:a16="http://schemas.microsoft.com/office/drawing/2014/main" id="{D4A639A1-4C42-4815-9CE3-2E8328F3658D}"/>
              </a:ext>
            </a:extLst>
          </p:cNvPr>
          <p:cNvSpPr>
            <a:spLocks noGrp="1"/>
          </p:cNvSpPr>
          <p:nvPr>
            <p:ph type="body" sz="quarter" idx="37" hasCustomPrompt="1"/>
          </p:nvPr>
        </p:nvSpPr>
        <p:spPr>
          <a:xfrm>
            <a:off x="5167711" y="7687306"/>
            <a:ext cx="914400" cy="304102"/>
          </a:xfrm>
        </p:spPr>
        <p:txBody>
          <a:bodyPr>
            <a:noAutofit/>
          </a:bodyPr>
          <a:lstStyle>
            <a:lvl1pPr marL="0" indent="0" algn="l">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6" name="Text Placeholder 125">
            <a:extLst>
              <a:ext uri="{FF2B5EF4-FFF2-40B4-BE49-F238E27FC236}">
                <a16:creationId xmlns:a16="http://schemas.microsoft.com/office/drawing/2014/main" id="{B3269007-346F-4FD2-B1DF-C0ABF16C69E1}"/>
              </a:ext>
            </a:extLst>
          </p:cNvPr>
          <p:cNvSpPr>
            <a:spLocks noGrp="1"/>
          </p:cNvSpPr>
          <p:nvPr>
            <p:ph type="body" sz="quarter" idx="38"/>
          </p:nvPr>
        </p:nvSpPr>
        <p:spPr>
          <a:xfrm>
            <a:off x="5170254" y="7995793"/>
            <a:ext cx="1407768" cy="638087"/>
          </a:xfrm>
        </p:spPr>
        <p:txBody>
          <a:bodyPr>
            <a:noAutofit/>
          </a:bodyPr>
          <a:lstStyle>
            <a:lvl1pPr marL="0" indent="0" algn="l">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7" name="Text Placeholder 125">
            <a:extLst>
              <a:ext uri="{FF2B5EF4-FFF2-40B4-BE49-F238E27FC236}">
                <a16:creationId xmlns:a16="http://schemas.microsoft.com/office/drawing/2014/main" id="{2DD4B9A1-260C-47E9-85AF-839662A27B09}"/>
              </a:ext>
            </a:extLst>
          </p:cNvPr>
          <p:cNvSpPr>
            <a:spLocks noGrp="1"/>
          </p:cNvSpPr>
          <p:nvPr>
            <p:ph type="body" sz="quarter" idx="39" hasCustomPrompt="1"/>
          </p:nvPr>
        </p:nvSpPr>
        <p:spPr>
          <a:xfrm>
            <a:off x="777302" y="117508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38" name="Text Placeholder 125">
            <a:extLst>
              <a:ext uri="{FF2B5EF4-FFF2-40B4-BE49-F238E27FC236}">
                <a16:creationId xmlns:a16="http://schemas.microsoft.com/office/drawing/2014/main" id="{1DDF711E-F1E1-4741-BED9-423C39E062A1}"/>
              </a:ext>
            </a:extLst>
          </p:cNvPr>
          <p:cNvSpPr>
            <a:spLocks noGrp="1"/>
          </p:cNvSpPr>
          <p:nvPr>
            <p:ph type="body" sz="quarter" idx="40"/>
          </p:nvPr>
        </p:nvSpPr>
        <p:spPr>
          <a:xfrm>
            <a:off x="283934" y="147919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39" name="Text Placeholder 125">
            <a:extLst>
              <a:ext uri="{FF2B5EF4-FFF2-40B4-BE49-F238E27FC236}">
                <a16:creationId xmlns:a16="http://schemas.microsoft.com/office/drawing/2014/main" id="{77BB882E-219A-476E-8B3E-23001520D76E}"/>
              </a:ext>
            </a:extLst>
          </p:cNvPr>
          <p:cNvSpPr>
            <a:spLocks noGrp="1"/>
          </p:cNvSpPr>
          <p:nvPr>
            <p:ph type="body" sz="quarter" idx="41" hasCustomPrompt="1"/>
          </p:nvPr>
        </p:nvSpPr>
        <p:spPr>
          <a:xfrm>
            <a:off x="777302" y="2627477"/>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0" name="Text Placeholder 125">
            <a:extLst>
              <a:ext uri="{FF2B5EF4-FFF2-40B4-BE49-F238E27FC236}">
                <a16:creationId xmlns:a16="http://schemas.microsoft.com/office/drawing/2014/main" id="{89DFFD7A-9DD2-44B5-99C2-25902B382824}"/>
              </a:ext>
            </a:extLst>
          </p:cNvPr>
          <p:cNvSpPr>
            <a:spLocks noGrp="1"/>
          </p:cNvSpPr>
          <p:nvPr>
            <p:ph type="body" sz="quarter" idx="42"/>
          </p:nvPr>
        </p:nvSpPr>
        <p:spPr>
          <a:xfrm>
            <a:off x="283934" y="2931588"/>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1" name="Text Placeholder 125">
            <a:extLst>
              <a:ext uri="{FF2B5EF4-FFF2-40B4-BE49-F238E27FC236}">
                <a16:creationId xmlns:a16="http://schemas.microsoft.com/office/drawing/2014/main" id="{F30C0AAF-6652-4351-8462-0E29AB699244}"/>
              </a:ext>
            </a:extLst>
          </p:cNvPr>
          <p:cNvSpPr>
            <a:spLocks noGrp="1"/>
          </p:cNvSpPr>
          <p:nvPr>
            <p:ph type="body" sz="quarter" idx="43" hasCustomPrompt="1"/>
          </p:nvPr>
        </p:nvSpPr>
        <p:spPr>
          <a:xfrm>
            <a:off x="777302" y="4079872"/>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2" name="Text Placeholder 125">
            <a:extLst>
              <a:ext uri="{FF2B5EF4-FFF2-40B4-BE49-F238E27FC236}">
                <a16:creationId xmlns:a16="http://schemas.microsoft.com/office/drawing/2014/main" id="{CD8B9314-7C43-4A64-BE27-81EC4D690E96}"/>
              </a:ext>
            </a:extLst>
          </p:cNvPr>
          <p:cNvSpPr>
            <a:spLocks noGrp="1"/>
          </p:cNvSpPr>
          <p:nvPr>
            <p:ph type="body" sz="quarter" idx="44"/>
          </p:nvPr>
        </p:nvSpPr>
        <p:spPr>
          <a:xfrm>
            <a:off x="283934" y="4383983"/>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3" name="Text Placeholder 125">
            <a:extLst>
              <a:ext uri="{FF2B5EF4-FFF2-40B4-BE49-F238E27FC236}">
                <a16:creationId xmlns:a16="http://schemas.microsoft.com/office/drawing/2014/main" id="{76C8DAF6-BCAA-4A6A-8584-CBACCC55D4A9}"/>
              </a:ext>
            </a:extLst>
          </p:cNvPr>
          <p:cNvSpPr>
            <a:spLocks noGrp="1"/>
          </p:cNvSpPr>
          <p:nvPr>
            <p:ph type="body" sz="quarter" idx="45" hasCustomPrompt="1"/>
          </p:nvPr>
        </p:nvSpPr>
        <p:spPr>
          <a:xfrm>
            <a:off x="777302" y="5532268"/>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4" name="Text Placeholder 125">
            <a:extLst>
              <a:ext uri="{FF2B5EF4-FFF2-40B4-BE49-F238E27FC236}">
                <a16:creationId xmlns:a16="http://schemas.microsoft.com/office/drawing/2014/main" id="{67BC4A97-C4FB-421D-94A4-6782498E5DBE}"/>
              </a:ext>
            </a:extLst>
          </p:cNvPr>
          <p:cNvSpPr>
            <a:spLocks noGrp="1"/>
          </p:cNvSpPr>
          <p:nvPr>
            <p:ph type="body" sz="quarter" idx="46"/>
          </p:nvPr>
        </p:nvSpPr>
        <p:spPr>
          <a:xfrm>
            <a:off x="283934" y="5836379"/>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5" name="Text Placeholder 125">
            <a:extLst>
              <a:ext uri="{FF2B5EF4-FFF2-40B4-BE49-F238E27FC236}">
                <a16:creationId xmlns:a16="http://schemas.microsoft.com/office/drawing/2014/main" id="{0E9F45AE-C3A2-491A-B767-3DDAD7726AFE}"/>
              </a:ext>
            </a:extLst>
          </p:cNvPr>
          <p:cNvSpPr>
            <a:spLocks noGrp="1"/>
          </p:cNvSpPr>
          <p:nvPr>
            <p:ph type="body" sz="quarter" idx="47" hasCustomPrompt="1"/>
          </p:nvPr>
        </p:nvSpPr>
        <p:spPr>
          <a:xfrm>
            <a:off x="777302" y="6984664"/>
            <a:ext cx="914400" cy="304102"/>
          </a:xfrm>
        </p:spPr>
        <p:txBody>
          <a:bodyPr>
            <a:noAutofit/>
          </a:bodyPr>
          <a:lstStyle>
            <a:lvl1pPr marL="0" indent="0" algn="r">
              <a:buNone/>
              <a:defRPr sz="18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endParaRPr lang="ru-RU" dirty="0"/>
          </a:p>
        </p:txBody>
      </p:sp>
      <p:sp>
        <p:nvSpPr>
          <p:cNvPr id="146" name="Text Placeholder 125">
            <a:extLst>
              <a:ext uri="{FF2B5EF4-FFF2-40B4-BE49-F238E27FC236}">
                <a16:creationId xmlns:a16="http://schemas.microsoft.com/office/drawing/2014/main" id="{C6C593EB-C5A3-477B-AF33-06A1FC9C2D5A}"/>
              </a:ext>
            </a:extLst>
          </p:cNvPr>
          <p:cNvSpPr>
            <a:spLocks noGrp="1"/>
          </p:cNvSpPr>
          <p:nvPr>
            <p:ph type="body" sz="quarter" idx="48"/>
          </p:nvPr>
        </p:nvSpPr>
        <p:spPr>
          <a:xfrm>
            <a:off x="283934" y="7288775"/>
            <a:ext cx="1407768" cy="638087"/>
          </a:xfrm>
        </p:spPr>
        <p:txBody>
          <a:bodyPr>
            <a:noAutofit/>
          </a:bodyPr>
          <a:lstStyle>
            <a:lvl1pPr marL="0" indent="0" algn="r">
              <a:buNone/>
              <a:defRPr sz="800" b="0">
                <a:solidFill>
                  <a:schemeClr val="tx2"/>
                </a:solidFill>
                <a:latin typeface="+mn-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a:t>Edit Master text styles</a:t>
            </a:r>
          </a:p>
        </p:txBody>
      </p:sp>
      <p:sp>
        <p:nvSpPr>
          <p:cNvPr id="148" name="Text Placeholder 125">
            <a:extLst>
              <a:ext uri="{FF2B5EF4-FFF2-40B4-BE49-F238E27FC236}">
                <a16:creationId xmlns:a16="http://schemas.microsoft.com/office/drawing/2014/main" id="{1BAD5442-3EEA-4CC9-8722-EE38EFAB42A4}"/>
              </a:ext>
            </a:extLst>
          </p:cNvPr>
          <p:cNvSpPr>
            <a:spLocks noGrp="1"/>
          </p:cNvSpPr>
          <p:nvPr>
            <p:ph type="body" sz="quarter" idx="49" hasCustomPrompt="1"/>
          </p:nvPr>
        </p:nvSpPr>
        <p:spPr>
          <a:xfrm>
            <a:off x="284434" y="7976772"/>
            <a:ext cx="1407768" cy="827894"/>
          </a:xfrm>
        </p:spPr>
        <p:txBody>
          <a:bodyPr>
            <a:noAutofit/>
          </a:bodyPr>
          <a:lstStyle>
            <a:lvl1pPr marL="0" indent="0" algn="l">
              <a:buNone/>
              <a:defRPr sz="3100" b="1">
                <a:latin typeface="+mj-lt"/>
              </a:defRPr>
            </a:lvl1pPr>
            <a:lvl2pPr>
              <a:defRPr sz="1800" b="1">
                <a:latin typeface="+mj-lt"/>
              </a:defRPr>
            </a:lvl2pPr>
            <a:lvl3pPr>
              <a:defRPr sz="1800" b="1">
                <a:latin typeface="+mj-lt"/>
              </a:defRPr>
            </a:lvl3pPr>
            <a:lvl4pPr>
              <a:defRPr sz="1800" b="1">
                <a:latin typeface="+mj-lt"/>
              </a:defRPr>
            </a:lvl4pPr>
            <a:lvl5pPr>
              <a:defRPr sz="1800" b="1">
                <a:latin typeface="+mj-lt"/>
              </a:defRPr>
            </a:lvl5pPr>
          </a:lstStyle>
          <a:p>
            <a:pPr lvl="0"/>
            <a:r>
              <a:rPr lang="en-US" dirty="0"/>
              <a:t>20XX</a:t>
            </a:r>
            <a:br>
              <a:rPr lang="en-US" dirty="0"/>
            </a:br>
            <a:r>
              <a:rPr lang="en-US" dirty="0"/>
              <a:t>20YY</a:t>
            </a:r>
            <a:endParaRPr lang="ru-RU" dirty="0"/>
          </a:p>
        </p:txBody>
      </p:sp>
      <p:pic>
        <p:nvPicPr>
          <p:cNvPr id="151" name="Graphic 150">
            <a:extLst>
              <a:ext uri="{FF2B5EF4-FFF2-40B4-BE49-F238E27FC236}">
                <a16:creationId xmlns:a16="http://schemas.microsoft.com/office/drawing/2014/main" id="{6E7D6CD0-B65D-490C-BB82-4F861318EB09}"/>
              </a:ext>
            </a:extLst>
          </p:cNvPr>
          <p:cNvPicPr>
            <a:picLocks noChangeAspect="1"/>
          </p:cNvPicPr>
          <p:nvPr userDrawn="1"/>
        </p:nvPicPr>
        <p:blipFill>
          <a:blip r:embed="rId31">
            <a:extLst>
              <a:ext uri="{96DAC541-7B7A-43D3-8B79-37D633B846F1}">
                <asvg:svgBlip xmlns:asvg="http://schemas.microsoft.com/office/drawing/2016/SVG/main" r:embed="rId32"/>
              </a:ext>
            </a:extLst>
          </a:blip>
          <a:stretch>
            <a:fillRect/>
          </a:stretch>
        </p:blipFill>
        <p:spPr>
          <a:xfrm>
            <a:off x="1442107" y="8390719"/>
            <a:ext cx="86400" cy="86400"/>
          </a:xfrm>
          <a:prstGeom prst="rect">
            <a:avLst/>
          </a:prstGeom>
        </p:spPr>
      </p:pic>
      <p:pic>
        <p:nvPicPr>
          <p:cNvPr id="152" name="Graphic 151">
            <a:extLst>
              <a:ext uri="{FF2B5EF4-FFF2-40B4-BE49-F238E27FC236}">
                <a16:creationId xmlns:a16="http://schemas.microsoft.com/office/drawing/2014/main" id="{1B7EC4F3-1509-4925-BD92-54C58B32BD9F}"/>
              </a:ext>
            </a:extLst>
          </p:cNvPr>
          <p:cNvPicPr preferRelativeResize="0">
            <a:picLocks noChangeAspect="1"/>
          </p:cNvPicPr>
          <p:nvPr userDrawn="1"/>
        </p:nvPicPr>
        <p:blipFill>
          <a:blip r:embed="rId33">
            <a:extLst>
              <a:ext uri="{96DAC541-7B7A-43D3-8B79-37D633B846F1}">
                <asvg:svgBlip xmlns:asvg="http://schemas.microsoft.com/office/drawing/2016/SVG/main" r:embed="rId34"/>
              </a:ext>
            </a:extLst>
          </a:blip>
          <a:stretch>
            <a:fillRect/>
          </a:stretch>
        </p:blipFill>
        <p:spPr>
          <a:xfrm>
            <a:off x="2145600" y="0"/>
            <a:ext cx="2566800" cy="2060368"/>
          </a:xfrm>
          <a:prstGeom prst="rect">
            <a:avLst/>
          </a:prstGeom>
        </p:spPr>
      </p:pic>
      <p:sp>
        <p:nvSpPr>
          <p:cNvPr id="162" name="Picture Placeholder 161">
            <a:extLst>
              <a:ext uri="{FF2B5EF4-FFF2-40B4-BE49-F238E27FC236}">
                <a16:creationId xmlns:a16="http://schemas.microsoft.com/office/drawing/2014/main" id="{F870B909-72EA-4D59-9577-5B30CD8BAECC}"/>
              </a:ext>
            </a:extLst>
          </p:cNvPr>
          <p:cNvSpPr>
            <a:spLocks noGrp="1"/>
          </p:cNvSpPr>
          <p:nvPr>
            <p:ph type="pic" sz="quarter" idx="50"/>
          </p:nvPr>
        </p:nvSpPr>
        <p:spPr>
          <a:xfrm>
            <a:off x="1256502" y="7687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3" name="Picture Placeholder 161">
            <a:extLst>
              <a:ext uri="{FF2B5EF4-FFF2-40B4-BE49-F238E27FC236}">
                <a16:creationId xmlns:a16="http://schemas.microsoft.com/office/drawing/2014/main" id="{CDA0B0E1-512A-4F96-9FDF-B4DA609D921F}"/>
              </a:ext>
            </a:extLst>
          </p:cNvPr>
          <p:cNvSpPr>
            <a:spLocks noGrp="1"/>
          </p:cNvSpPr>
          <p:nvPr>
            <p:ph type="pic" sz="quarter" idx="51"/>
          </p:nvPr>
        </p:nvSpPr>
        <p:spPr>
          <a:xfrm>
            <a:off x="1256502" y="22141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4" name="Picture Placeholder 161">
            <a:extLst>
              <a:ext uri="{FF2B5EF4-FFF2-40B4-BE49-F238E27FC236}">
                <a16:creationId xmlns:a16="http://schemas.microsoft.com/office/drawing/2014/main" id="{048F318E-3204-4389-942D-101D5836C9D8}"/>
              </a:ext>
            </a:extLst>
          </p:cNvPr>
          <p:cNvSpPr>
            <a:spLocks noGrp="1"/>
          </p:cNvSpPr>
          <p:nvPr>
            <p:ph type="pic" sz="quarter" idx="52"/>
          </p:nvPr>
        </p:nvSpPr>
        <p:spPr>
          <a:xfrm>
            <a:off x="1256502" y="36595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5" name="Picture Placeholder 161">
            <a:extLst>
              <a:ext uri="{FF2B5EF4-FFF2-40B4-BE49-F238E27FC236}">
                <a16:creationId xmlns:a16="http://schemas.microsoft.com/office/drawing/2014/main" id="{2CCFF41C-8ABD-40A6-B8DE-716AC102A4E1}"/>
              </a:ext>
            </a:extLst>
          </p:cNvPr>
          <p:cNvSpPr>
            <a:spLocks noGrp="1"/>
          </p:cNvSpPr>
          <p:nvPr>
            <p:ph type="pic" sz="quarter" idx="53"/>
          </p:nvPr>
        </p:nvSpPr>
        <p:spPr>
          <a:xfrm>
            <a:off x="1256502" y="510490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6" name="Picture Placeholder 161">
            <a:extLst>
              <a:ext uri="{FF2B5EF4-FFF2-40B4-BE49-F238E27FC236}">
                <a16:creationId xmlns:a16="http://schemas.microsoft.com/office/drawing/2014/main" id="{BD4BA0D9-906A-4550-921F-8DEF8B5F67F5}"/>
              </a:ext>
            </a:extLst>
          </p:cNvPr>
          <p:cNvSpPr>
            <a:spLocks noGrp="1"/>
          </p:cNvSpPr>
          <p:nvPr>
            <p:ph type="pic" sz="quarter" idx="54"/>
          </p:nvPr>
        </p:nvSpPr>
        <p:spPr>
          <a:xfrm>
            <a:off x="1256502" y="6550306"/>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7" name="Picture Placeholder 161">
            <a:extLst>
              <a:ext uri="{FF2B5EF4-FFF2-40B4-BE49-F238E27FC236}">
                <a16:creationId xmlns:a16="http://schemas.microsoft.com/office/drawing/2014/main" id="{38A03188-2028-4987-8540-3F92BAA01C04}"/>
              </a:ext>
            </a:extLst>
          </p:cNvPr>
          <p:cNvSpPr>
            <a:spLocks noGrp="1"/>
          </p:cNvSpPr>
          <p:nvPr>
            <p:ph type="pic" sz="quarter" idx="55"/>
          </p:nvPr>
        </p:nvSpPr>
        <p:spPr>
          <a:xfrm>
            <a:off x="5170254" y="14661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8" name="Picture Placeholder 161">
            <a:extLst>
              <a:ext uri="{FF2B5EF4-FFF2-40B4-BE49-F238E27FC236}">
                <a16:creationId xmlns:a16="http://schemas.microsoft.com/office/drawing/2014/main" id="{E852A18B-1B0E-4D14-A3B5-90901651D9AD}"/>
              </a:ext>
            </a:extLst>
          </p:cNvPr>
          <p:cNvSpPr>
            <a:spLocks noGrp="1"/>
          </p:cNvSpPr>
          <p:nvPr>
            <p:ph type="pic" sz="quarter" idx="56"/>
          </p:nvPr>
        </p:nvSpPr>
        <p:spPr>
          <a:xfrm>
            <a:off x="5170254" y="29115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69" name="Picture Placeholder 161">
            <a:extLst>
              <a:ext uri="{FF2B5EF4-FFF2-40B4-BE49-F238E27FC236}">
                <a16:creationId xmlns:a16="http://schemas.microsoft.com/office/drawing/2014/main" id="{E3CBC1C2-A558-473B-B432-5EA0DF907D4F}"/>
              </a:ext>
            </a:extLst>
          </p:cNvPr>
          <p:cNvSpPr>
            <a:spLocks noGrp="1"/>
          </p:cNvSpPr>
          <p:nvPr>
            <p:ph type="pic" sz="quarter" idx="57"/>
          </p:nvPr>
        </p:nvSpPr>
        <p:spPr>
          <a:xfrm>
            <a:off x="5170254" y="43569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0" name="Picture Placeholder 161">
            <a:extLst>
              <a:ext uri="{FF2B5EF4-FFF2-40B4-BE49-F238E27FC236}">
                <a16:creationId xmlns:a16="http://schemas.microsoft.com/office/drawing/2014/main" id="{4DE9035A-302D-4F90-9635-EFCB5C1CA7B5}"/>
              </a:ext>
            </a:extLst>
          </p:cNvPr>
          <p:cNvSpPr>
            <a:spLocks noGrp="1"/>
          </p:cNvSpPr>
          <p:nvPr>
            <p:ph type="pic" sz="quarter" idx="58"/>
          </p:nvPr>
        </p:nvSpPr>
        <p:spPr>
          <a:xfrm>
            <a:off x="5170254" y="5802354"/>
            <a:ext cx="439200" cy="439200"/>
          </a:xfrm>
        </p:spPr>
        <p:txBody>
          <a:bodyPr anchor="ctr" anchorCtr="0">
            <a:normAutofit/>
          </a:bodyPr>
          <a:lstStyle>
            <a:lvl1pPr marL="0" indent="0" algn="ctr">
              <a:buNone/>
              <a:defRPr sz="600"/>
            </a:lvl1pPr>
          </a:lstStyle>
          <a:p>
            <a:r>
              <a:rPr lang="en-US"/>
              <a:t>Click icon to add picture</a:t>
            </a:r>
            <a:endParaRPr lang="ru-RU" dirty="0"/>
          </a:p>
        </p:txBody>
      </p:sp>
      <p:sp>
        <p:nvSpPr>
          <p:cNvPr id="171" name="Picture Placeholder 161">
            <a:extLst>
              <a:ext uri="{FF2B5EF4-FFF2-40B4-BE49-F238E27FC236}">
                <a16:creationId xmlns:a16="http://schemas.microsoft.com/office/drawing/2014/main" id="{E3AC4923-7437-4A2F-9E25-AF9781EC54AB}"/>
              </a:ext>
            </a:extLst>
          </p:cNvPr>
          <p:cNvSpPr>
            <a:spLocks noGrp="1"/>
          </p:cNvSpPr>
          <p:nvPr>
            <p:ph type="pic" sz="quarter" idx="59"/>
          </p:nvPr>
        </p:nvSpPr>
        <p:spPr>
          <a:xfrm>
            <a:off x="5170254" y="7247756"/>
            <a:ext cx="439200" cy="439200"/>
          </a:xfrm>
        </p:spPr>
        <p:txBody>
          <a:bodyPr anchor="ctr" anchorCtr="0">
            <a:normAutofit/>
          </a:bodyPr>
          <a:lstStyle>
            <a:lvl1pPr marL="0" indent="0" algn="ctr">
              <a:buNone/>
              <a:defRPr sz="600"/>
            </a:lvl1pPr>
          </a:lstStyle>
          <a:p>
            <a:r>
              <a:rPr lang="en-US"/>
              <a:t>Click icon to add picture</a:t>
            </a:r>
            <a:endParaRPr lang="ru-RU" dirty="0"/>
          </a:p>
        </p:txBody>
      </p:sp>
      <p:pic>
        <p:nvPicPr>
          <p:cNvPr id="178" name="Graphic 177">
            <a:extLst>
              <a:ext uri="{FF2B5EF4-FFF2-40B4-BE49-F238E27FC236}">
                <a16:creationId xmlns:a16="http://schemas.microsoft.com/office/drawing/2014/main" id="{3149A7F4-4CDA-4E4A-8A0E-916FFE64A687}"/>
              </a:ext>
            </a:extLst>
          </p:cNvPr>
          <p:cNvPicPr preferRelativeResize="0">
            <a:picLocks/>
          </p:cNvPicPr>
          <p:nvPr userDrawn="1"/>
        </p:nvPicPr>
        <p:blipFill>
          <a:blip r:embed="rId35">
            <a:extLst>
              <a:ext uri="{96DAC541-7B7A-43D3-8B79-37D633B846F1}">
                <asvg:svgBlip xmlns:asvg="http://schemas.microsoft.com/office/drawing/2016/SVG/main" r:embed="rId36"/>
              </a:ext>
            </a:extLst>
          </a:blip>
          <a:stretch>
            <a:fillRect/>
          </a:stretch>
        </p:blipFill>
        <p:spPr>
          <a:xfrm>
            <a:off x="4579416" y="1979319"/>
            <a:ext cx="594000" cy="144000"/>
          </a:xfrm>
          <a:prstGeom prst="rect">
            <a:avLst/>
          </a:prstGeom>
        </p:spPr>
      </p:pic>
      <p:pic>
        <p:nvPicPr>
          <p:cNvPr id="179" name="Graphic 178">
            <a:extLst>
              <a:ext uri="{FF2B5EF4-FFF2-40B4-BE49-F238E27FC236}">
                <a16:creationId xmlns:a16="http://schemas.microsoft.com/office/drawing/2014/main" id="{16F8F551-DF22-4154-9160-E3D1BE3ED58B}"/>
              </a:ext>
            </a:extLst>
          </p:cNvPr>
          <p:cNvPicPr preferRelativeResize="0">
            <a:picLocks/>
          </p:cNvPicPr>
          <p:nvPr userDrawn="1"/>
        </p:nvPicPr>
        <p:blipFill>
          <a:blip r:embed="rId37">
            <a:extLst>
              <a:ext uri="{96DAC541-7B7A-43D3-8B79-37D633B846F1}">
                <asvg:svgBlip xmlns:asvg="http://schemas.microsoft.com/office/drawing/2016/SVG/main" r:embed="rId38"/>
              </a:ext>
            </a:extLst>
          </a:blip>
          <a:stretch>
            <a:fillRect/>
          </a:stretch>
        </p:blipFill>
        <p:spPr>
          <a:xfrm>
            <a:off x="4579416" y="3417350"/>
            <a:ext cx="594000" cy="144000"/>
          </a:xfrm>
          <a:prstGeom prst="rect">
            <a:avLst/>
          </a:prstGeom>
        </p:spPr>
      </p:pic>
      <p:pic>
        <p:nvPicPr>
          <p:cNvPr id="180" name="Graphic 179">
            <a:extLst>
              <a:ext uri="{FF2B5EF4-FFF2-40B4-BE49-F238E27FC236}">
                <a16:creationId xmlns:a16="http://schemas.microsoft.com/office/drawing/2014/main" id="{DFAB86E6-909B-4AA9-8F44-2A7709C04949}"/>
              </a:ext>
            </a:extLst>
          </p:cNvPr>
          <p:cNvPicPr preferRelativeResize="0">
            <a:picLocks/>
          </p:cNvPicPr>
          <p:nvPr userDrawn="1"/>
        </p:nvPicPr>
        <p:blipFill>
          <a:blip r:embed="rId39">
            <a:extLst>
              <a:ext uri="{96DAC541-7B7A-43D3-8B79-37D633B846F1}">
                <asvg:svgBlip xmlns:asvg="http://schemas.microsoft.com/office/drawing/2016/SVG/main" r:embed="rId40"/>
              </a:ext>
            </a:extLst>
          </a:blip>
          <a:stretch>
            <a:fillRect/>
          </a:stretch>
        </p:blipFill>
        <p:spPr>
          <a:xfrm>
            <a:off x="4579416" y="4866034"/>
            <a:ext cx="594000" cy="144000"/>
          </a:xfrm>
          <a:prstGeom prst="rect">
            <a:avLst/>
          </a:prstGeom>
        </p:spPr>
      </p:pic>
      <p:pic>
        <p:nvPicPr>
          <p:cNvPr id="157" name="Graphic 156">
            <a:extLst>
              <a:ext uri="{FF2B5EF4-FFF2-40B4-BE49-F238E27FC236}">
                <a16:creationId xmlns:a16="http://schemas.microsoft.com/office/drawing/2014/main" id="{12B89D1D-8F9E-48DE-B231-5DDE8D36E103}"/>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2832" y="5009312"/>
            <a:ext cx="2566800" cy="1385056"/>
          </a:xfrm>
          <a:prstGeom prst="rect">
            <a:avLst/>
          </a:prstGeom>
        </p:spPr>
      </p:pic>
      <p:pic>
        <p:nvPicPr>
          <p:cNvPr id="153" name="Graphic 152">
            <a:extLst>
              <a:ext uri="{FF2B5EF4-FFF2-40B4-BE49-F238E27FC236}">
                <a16:creationId xmlns:a16="http://schemas.microsoft.com/office/drawing/2014/main" id="{4158ADA4-93AF-432F-98CD-D9F668C98B75}"/>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8738" y="3555065"/>
            <a:ext cx="2566800" cy="1385056"/>
          </a:xfrm>
          <a:prstGeom prst="rect">
            <a:avLst/>
          </a:prstGeom>
        </p:spPr>
      </p:pic>
      <p:pic>
        <p:nvPicPr>
          <p:cNvPr id="99" name="Picture 98" descr="A close up of a logo&#10;&#10;Description generated with very high confidence">
            <a:extLst>
              <a:ext uri="{FF2B5EF4-FFF2-40B4-BE49-F238E27FC236}">
                <a16:creationId xmlns:a16="http://schemas.microsoft.com/office/drawing/2014/main" id="{032C3018-06F9-4DE4-BFE6-0E9FCBBDABEE}"/>
              </a:ext>
            </a:extLst>
          </p:cNvPr>
          <p:cNvPicPr preferRelativeResize="0">
            <a:picLocks/>
          </p:cNvPicPr>
          <p:nvPr userDrawn="1"/>
        </p:nvPicPr>
        <p:blipFill>
          <a:blip r:embed="rId20"/>
          <a:stretch>
            <a:fillRect/>
          </a:stretch>
        </p:blipFill>
        <p:spPr>
          <a:xfrm>
            <a:off x="3640875" y="3107912"/>
            <a:ext cx="1416113" cy="1397770"/>
          </a:xfrm>
          <a:prstGeom prst="rect">
            <a:avLst/>
          </a:prstGeom>
        </p:spPr>
      </p:pic>
      <p:sp>
        <p:nvSpPr>
          <p:cNvPr id="100" name="Picture Placeholder 73">
            <a:extLst>
              <a:ext uri="{FF2B5EF4-FFF2-40B4-BE49-F238E27FC236}">
                <a16:creationId xmlns:a16="http://schemas.microsoft.com/office/drawing/2014/main" id="{A87F9CD2-C878-4F63-863E-C34F056E00C4}"/>
              </a:ext>
            </a:extLst>
          </p:cNvPr>
          <p:cNvSpPr>
            <a:spLocks noGrp="1"/>
          </p:cNvSpPr>
          <p:nvPr>
            <p:ph type="pic" sz="quarter" idx="22"/>
          </p:nvPr>
        </p:nvSpPr>
        <p:spPr>
          <a:xfrm>
            <a:off x="3631876" y="3090813"/>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03" name="Picture 102" descr="A close up of a logo&#10;&#10;Description generated with very high confidence">
            <a:extLst>
              <a:ext uri="{FF2B5EF4-FFF2-40B4-BE49-F238E27FC236}">
                <a16:creationId xmlns:a16="http://schemas.microsoft.com/office/drawing/2014/main" id="{4AFB5FB4-1CBF-4F80-A9F9-873851BF8A1B}"/>
              </a:ext>
            </a:extLst>
          </p:cNvPr>
          <p:cNvPicPr preferRelativeResize="0">
            <a:picLocks/>
          </p:cNvPicPr>
          <p:nvPr userDrawn="1"/>
        </p:nvPicPr>
        <p:blipFill>
          <a:blip r:embed="rId20"/>
          <a:stretch>
            <a:fillRect/>
          </a:stretch>
        </p:blipFill>
        <p:spPr>
          <a:xfrm>
            <a:off x="3649091" y="4547626"/>
            <a:ext cx="1416113" cy="1397770"/>
          </a:xfrm>
          <a:prstGeom prst="rect">
            <a:avLst/>
          </a:prstGeom>
        </p:spPr>
      </p:pic>
      <p:sp>
        <p:nvSpPr>
          <p:cNvPr id="104" name="Picture Placeholder 73">
            <a:extLst>
              <a:ext uri="{FF2B5EF4-FFF2-40B4-BE49-F238E27FC236}">
                <a16:creationId xmlns:a16="http://schemas.microsoft.com/office/drawing/2014/main" id="{9F0D59E8-AB95-48A3-A6C7-D58CFAD149A4}"/>
              </a:ext>
            </a:extLst>
          </p:cNvPr>
          <p:cNvSpPr>
            <a:spLocks noGrp="1"/>
          </p:cNvSpPr>
          <p:nvPr>
            <p:ph type="pic" sz="quarter" idx="24"/>
          </p:nvPr>
        </p:nvSpPr>
        <p:spPr>
          <a:xfrm>
            <a:off x="3631876" y="4530527"/>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1" name="Graphic 180">
            <a:extLst>
              <a:ext uri="{FF2B5EF4-FFF2-40B4-BE49-F238E27FC236}">
                <a16:creationId xmlns:a16="http://schemas.microsoft.com/office/drawing/2014/main" id="{9E752783-DDE2-44F7-B86A-1EF50472DCD7}"/>
              </a:ext>
            </a:extLst>
          </p:cNvPr>
          <p:cNvPicPr preferRelativeResize="0">
            <a:picLocks/>
          </p:cNvPicPr>
          <p:nvPr userDrawn="1"/>
        </p:nvPicPr>
        <p:blipFill>
          <a:blip r:embed="rId43">
            <a:extLst>
              <a:ext uri="{96DAC541-7B7A-43D3-8B79-37D633B846F1}">
                <asvg:svgBlip xmlns:asvg="http://schemas.microsoft.com/office/drawing/2016/SVG/main" r:embed="rId44"/>
              </a:ext>
            </a:extLst>
          </a:blip>
          <a:stretch>
            <a:fillRect/>
          </a:stretch>
        </p:blipFill>
        <p:spPr>
          <a:xfrm>
            <a:off x="4579416" y="6317529"/>
            <a:ext cx="594000" cy="144000"/>
          </a:xfrm>
          <a:prstGeom prst="rect">
            <a:avLst/>
          </a:prstGeom>
        </p:spPr>
      </p:pic>
      <p:pic>
        <p:nvPicPr>
          <p:cNvPr id="107" name="Picture 106" descr="A close up of a logo&#10;&#10;Description generated with very high confidence">
            <a:extLst>
              <a:ext uri="{FF2B5EF4-FFF2-40B4-BE49-F238E27FC236}">
                <a16:creationId xmlns:a16="http://schemas.microsoft.com/office/drawing/2014/main" id="{BEA68911-A091-421B-BD18-C7DE7DD3074D}"/>
              </a:ext>
            </a:extLst>
          </p:cNvPr>
          <p:cNvPicPr preferRelativeResize="0">
            <a:picLocks/>
          </p:cNvPicPr>
          <p:nvPr userDrawn="1"/>
        </p:nvPicPr>
        <p:blipFill>
          <a:blip r:embed="rId20"/>
          <a:stretch>
            <a:fillRect/>
          </a:stretch>
        </p:blipFill>
        <p:spPr>
          <a:xfrm>
            <a:off x="3654756" y="5996858"/>
            <a:ext cx="1416113" cy="1397770"/>
          </a:xfrm>
          <a:prstGeom prst="rect">
            <a:avLst/>
          </a:prstGeom>
        </p:spPr>
      </p:pic>
      <p:sp>
        <p:nvSpPr>
          <p:cNvPr id="108" name="Picture Placeholder 73">
            <a:extLst>
              <a:ext uri="{FF2B5EF4-FFF2-40B4-BE49-F238E27FC236}">
                <a16:creationId xmlns:a16="http://schemas.microsoft.com/office/drawing/2014/main" id="{FFA6074B-E2C1-4676-BABB-F9A4E168F48B}"/>
              </a:ext>
            </a:extLst>
          </p:cNvPr>
          <p:cNvSpPr>
            <a:spLocks noGrp="1"/>
          </p:cNvSpPr>
          <p:nvPr>
            <p:ph type="pic" sz="quarter" idx="26"/>
          </p:nvPr>
        </p:nvSpPr>
        <p:spPr>
          <a:xfrm>
            <a:off x="3631876" y="5979759"/>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2" name="Graphic 181">
            <a:extLst>
              <a:ext uri="{FF2B5EF4-FFF2-40B4-BE49-F238E27FC236}">
                <a16:creationId xmlns:a16="http://schemas.microsoft.com/office/drawing/2014/main" id="{527C0226-D714-4BF7-911E-5D62B88B7447}"/>
              </a:ext>
            </a:extLst>
          </p:cNvPr>
          <p:cNvPicPr preferRelativeResize="0">
            <a:picLocks/>
          </p:cNvPicPr>
          <p:nvPr userDrawn="1"/>
        </p:nvPicPr>
        <p:blipFill>
          <a:blip r:embed="rId45">
            <a:extLst>
              <a:ext uri="{96DAC541-7B7A-43D3-8B79-37D633B846F1}">
                <asvg:svgBlip xmlns:asvg="http://schemas.microsoft.com/office/drawing/2016/SVG/main" r:embed="rId46"/>
              </a:ext>
            </a:extLst>
          </a:blip>
          <a:stretch>
            <a:fillRect/>
          </a:stretch>
        </p:blipFill>
        <p:spPr>
          <a:xfrm>
            <a:off x="4579416" y="7765280"/>
            <a:ext cx="594000" cy="144000"/>
          </a:xfrm>
          <a:prstGeom prst="rect">
            <a:avLst/>
          </a:prstGeom>
        </p:spPr>
      </p:pic>
      <p:pic>
        <p:nvPicPr>
          <p:cNvPr id="111" name="Picture 110" descr="A close up of a logo&#10;&#10;Description generated with very high confidence">
            <a:extLst>
              <a:ext uri="{FF2B5EF4-FFF2-40B4-BE49-F238E27FC236}">
                <a16:creationId xmlns:a16="http://schemas.microsoft.com/office/drawing/2014/main" id="{2BBFF7AD-7F35-4F2A-9989-3561F0CE6A7A}"/>
              </a:ext>
            </a:extLst>
          </p:cNvPr>
          <p:cNvPicPr preferRelativeResize="0">
            <a:picLocks/>
          </p:cNvPicPr>
          <p:nvPr userDrawn="1"/>
        </p:nvPicPr>
        <p:blipFill>
          <a:blip r:embed="rId20"/>
          <a:stretch>
            <a:fillRect/>
          </a:stretch>
        </p:blipFill>
        <p:spPr>
          <a:xfrm>
            <a:off x="3657307" y="7446090"/>
            <a:ext cx="1416113" cy="1397770"/>
          </a:xfrm>
          <a:prstGeom prst="rect">
            <a:avLst/>
          </a:prstGeom>
        </p:spPr>
      </p:pic>
      <p:sp>
        <p:nvSpPr>
          <p:cNvPr id="112" name="Picture Placeholder 73">
            <a:extLst>
              <a:ext uri="{FF2B5EF4-FFF2-40B4-BE49-F238E27FC236}">
                <a16:creationId xmlns:a16="http://schemas.microsoft.com/office/drawing/2014/main" id="{B6C2A255-BD7D-48FE-9AC9-EA2DBD4B9400}"/>
              </a:ext>
            </a:extLst>
          </p:cNvPr>
          <p:cNvSpPr>
            <a:spLocks noGrp="1"/>
          </p:cNvSpPr>
          <p:nvPr>
            <p:ph type="pic" sz="quarter" idx="28"/>
          </p:nvPr>
        </p:nvSpPr>
        <p:spPr>
          <a:xfrm>
            <a:off x="3631876" y="7428991"/>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pic>
        <p:nvPicPr>
          <p:cNvPr id="183" name="Graphic 182">
            <a:extLst>
              <a:ext uri="{FF2B5EF4-FFF2-40B4-BE49-F238E27FC236}">
                <a16:creationId xmlns:a16="http://schemas.microsoft.com/office/drawing/2014/main" id="{4B2E0E94-8E68-4B4C-8A38-B19A52D69894}"/>
              </a:ext>
            </a:extLst>
          </p:cNvPr>
          <p:cNvPicPr preferRelativeResize="0">
            <a:picLocks/>
          </p:cNvPicPr>
          <p:nvPr userDrawn="1"/>
        </p:nvPicPr>
        <p:blipFill>
          <a:blip r:embed="rId47">
            <a:extLst>
              <a:ext uri="{96DAC541-7B7A-43D3-8B79-37D633B846F1}">
                <asvg:svgBlip xmlns:asvg="http://schemas.microsoft.com/office/drawing/2016/SVG/main" r:embed="rId48"/>
              </a:ext>
            </a:extLst>
          </a:blip>
          <a:stretch>
            <a:fillRect/>
          </a:stretch>
        </p:blipFill>
        <p:spPr>
          <a:xfrm>
            <a:off x="3425663" y="7822766"/>
            <a:ext cx="1296000" cy="1308706"/>
          </a:xfrm>
          <a:prstGeom prst="rect">
            <a:avLst/>
          </a:prstGeom>
        </p:spPr>
      </p:pic>
      <p:pic>
        <p:nvPicPr>
          <p:cNvPr id="159" name="Graphic 158">
            <a:extLst>
              <a:ext uri="{FF2B5EF4-FFF2-40B4-BE49-F238E27FC236}">
                <a16:creationId xmlns:a16="http://schemas.microsoft.com/office/drawing/2014/main" id="{A5488CC7-053D-4AC5-AE92-5E975339AA56}"/>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53339" y="6443645"/>
            <a:ext cx="2566800" cy="1385056"/>
          </a:xfrm>
          <a:prstGeom prst="rect">
            <a:avLst/>
          </a:prstGeom>
        </p:spPr>
      </p:pic>
      <p:pic>
        <p:nvPicPr>
          <p:cNvPr id="184" name="Graphic 183">
            <a:extLst>
              <a:ext uri="{FF2B5EF4-FFF2-40B4-BE49-F238E27FC236}">
                <a16:creationId xmlns:a16="http://schemas.microsoft.com/office/drawing/2014/main" id="{46B3D8DB-F765-46B6-82B1-506B5A369130}"/>
              </a:ext>
            </a:extLst>
          </p:cNvPr>
          <p:cNvPicPr>
            <a:picLocks noChangeAspect="1"/>
          </p:cNvPicPr>
          <p:nvPr userDrawn="1"/>
        </p:nvPicPr>
        <p:blipFill>
          <a:blip r:embed="rId41">
            <a:extLst>
              <a:ext uri="{96DAC541-7B7A-43D3-8B79-37D633B846F1}">
                <asvg:svgBlip xmlns:asvg="http://schemas.microsoft.com/office/drawing/2016/SVG/main" r:embed="rId42"/>
              </a:ext>
            </a:extLst>
          </a:blip>
          <a:stretch>
            <a:fillRect/>
          </a:stretch>
        </p:blipFill>
        <p:spPr>
          <a:xfrm>
            <a:off x="2145600" y="2140857"/>
            <a:ext cx="2566800" cy="1385056"/>
          </a:xfrm>
          <a:prstGeom prst="rect">
            <a:avLst/>
          </a:prstGeom>
        </p:spPr>
      </p:pic>
      <p:pic>
        <p:nvPicPr>
          <p:cNvPr id="92" name="Picture 91" descr="A close up of a logo&#10;&#10;Description generated with very high confidence">
            <a:extLst>
              <a:ext uri="{FF2B5EF4-FFF2-40B4-BE49-F238E27FC236}">
                <a16:creationId xmlns:a16="http://schemas.microsoft.com/office/drawing/2014/main" id="{F144D1E4-253E-4973-990D-A790780C28F3}"/>
              </a:ext>
            </a:extLst>
          </p:cNvPr>
          <p:cNvPicPr preferRelativeResize="0">
            <a:picLocks/>
          </p:cNvPicPr>
          <p:nvPr userDrawn="1"/>
        </p:nvPicPr>
        <p:blipFill>
          <a:blip r:embed="rId20"/>
          <a:stretch>
            <a:fillRect/>
          </a:stretch>
        </p:blipFill>
        <p:spPr>
          <a:xfrm>
            <a:off x="3622878" y="1657315"/>
            <a:ext cx="1416113" cy="1397770"/>
          </a:xfrm>
          <a:prstGeom prst="rect">
            <a:avLst/>
          </a:prstGeom>
        </p:spPr>
      </p:pic>
      <p:sp>
        <p:nvSpPr>
          <p:cNvPr id="75" name="Picture Placeholder 73">
            <a:extLst>
              <a:ext uri="{FF2B5EF4-FFF2-40B4-BE49-F238E27FC236}">
                <a16:creationId xmlns:a16="http://schemas.microsoft.com/office/drawing/2014/main" id="{79E08CEB-DD89-4B29-8641-C4EE0A4853B3}"/>
              </a:ext>
            </a:extLst>
          </p:cNvPr>
          <p:cNvSpPr>
            <a:spLocks noGrp="1"/>
          </p:cNvSpPr>
          <p:nvPr userDrawn="1">
            <p:ph type="pic" sz="quarter" idx="11"/>
          </p:nvPr>
        </p:nvSpPr>
        <p:spPr>
          <a:xfrm>
            <a:off x="3631876" y="1640216"/>
            <a:ext cx="813600" cy="813600"/>
          </a:xfrm>
          <a:prstGeom prst="ellipse">
            <a:avLst/>
          </a:prstGeom>
          <a:solidFill>
            <a:schemeClr val="tx1"/>
          </a:solidFill>
        </p:spPr>
        <p:txBody>
          <a:bodyPr anchor="ctr" anchorCtr="0">
            <a:normAutofit/>
          </a:bodyPr>
          <a:lstStyle>
            <a:lvl1pPr marL="0" indent="0" algn="ctr">
              <a:buNone/>
              <a:defRPr sz="900">
                <a:solidFill>
                  <a:schemeClr val="bg1"/>
                </a:solidFill>
              </a:defRPr>
            </a:lvl1pPr>
          </a:lstStyle>
          <a:p>
            <a:r>
              <a:rPr lang="en-US"/>
              <a:t>Click icon to add picture</a:t>
            </a:r>
            <a:endParaRPr lang="ru-RU" dirty="0"/>
          </a:p>
        </p:txBody>
      </p:sp>
    </p:spTree>
    <p:extLst>
      <p:ext uri="{BB962C8B-B14F-4D97-AF65-F5344CB8AC3E}">
        <p14:creationId xmlns:p14="http://schemas.microsoft.com/office/powerpoint/2010/main" val="4160577128"/>
      </p:ext>
    </p:extLst>
  </p:cSld>
  <p:clrMapOvr>
    <a:masterClrMapping/>
  </p:clrMapOvr>
  <p:extLst>
    <p:ext uri="{DCECCB84-F9BA-43D5-87BE-67443E8EF086}">
      <p15:sldGuideLst xmlns:p15="http://schemas.microsoft.com/office/powerpoint/2012/main">
        <p15:guide id="1" orient="horz" pos="158" userDrawn="1">
          <p15:clr>
            <a:srgbClr val="FBAE40"/>
          </p15:clr>
        </p15:guide>
        <p15:guide id="2" pos="2160" userDrawn="1">
          <p15:clr>
            <a:srgbClr val="FBAE40"/>
          </p15:clr>
        </p15:guide>
        <p15:guide id="3" pos="164" userDrawn="1">
          <p15:clr>
            <a:srgbClr val="FBAE40"/>
          </p15:clr>
        </p15:guide>
        <p15:guide id="4" pos="4156" userDrawn="1">
          <p15:clr>
            <a:srgbClr val="FBAE40"/>
          </p15:clr>
        </p15:guide>
        <p15:guide id="12" orient="horz" pos="5602"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91E2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noProof="0" dirty="0"/>
              <a:t>MM.DD.20XX</a:t>
            </a: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C075BE66-B004-4B62-93B5-6C3A07EE5DEC}" type="slidenum">
              <a:rPr lang="en-US" noProof="0" smtClean="0"/>
              <a:t>‹#›</a:t>
            </a:fld>
            <a:endParaRPr lang="en-US" noProof="0" dirty="0"/>
          </a:p>
        </p:txBody>
      </p:sp>
    </p:spTree>
    <p:extLst>
      <p:ext uri="{BB962C8B-B14F-4D97-AF65-F5344CB8AC3E}">
        <p14:creationId xmlns:p14="http://schemas.microsoft.com/office/powerpoint/2010/main" val="212744287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3.jpg"/><Relationship Id="rId13" Type="http://schemas.openxmlformats.org/officeDocument/2006/relationships/image" Target="../media/image58.png"/><Relationship Id="rId18" Type="http://schemas.openxmlformats.org/officeDocument/2006/relationships/image" Target="../media/image62.png"/><Relationship Id="rId26" Type="http://schemas.openxmlformats.org/officeDocument/2006/relationships/image" Target="../media/image70.png"/><Relationship Id="rId3" Type="http://schemas.openxmlformats.org/officeDocument/2006/relationships/image" Target="../media/image48.png"/><Relationship Id="rId21" Type="http://schemas.openxmlformats.org/officeDocument/2006/relationships/image" Target="../media/image65.jpg"/><Relationship Id="rId7" Type="http://schemas.openxmlformats.org/officeDocument/2006/relationships/image" Target="../media/image52.jpg"/><Relationship Id="rId12" Type="http://schemas.openxmlformats.org/officeDocument/2006/relationships/image" Target="../media/image57.png"/><Relationship Id="rId17" Type="http://schemas.microsoft.com/office/2007/relationships/hdphoto" Target="../media/hdphoto1.wdp"/><Relationship Id="rId25" Type="http://schemas.openxmlformats.org/officeDocument/2006/relationships/image" Target="../media/image69.svg"/><Relationship Id="rId2" Type="http://schemas.openxmlformats.org/officeDocument/2006/relationships/notesSlide" Target="../notesSlides/notesSlide1.xml"/><Relationship Id="rId16" Type="http://schemas.openxmlformats.org/officeDocument/2006/relationships/image" Target="../media/image61.png"/><Relationship Id="rId20" Type="http://schemas.openxmlformats.org/officeDocument/2006/relationships/image" Target="../media/image64.png"/><Relationship Id="rId29" Type="http://schemas.openxmlformats.org/officeDocument/2006/relationships/image" Target="../media/image72.jpeg"/><Relationship Id="rId1" Type="http://schemas.openxmlformats.org/officeDocument/2006/relationships/slideLayout" Target="../slideLayouts/slideLayout1.xml"/><Relationship Id="rId6" Type="http://schemas.openxmlformats.org/officeDocument/2006/relationships/image" Target="../media/image51.png"/><Relationship Id="rId11" Type="http://schemas.openxmlformats.org/officeDocument/2006/relationships/image" Target="../media/image56.png"/><Relationship Id="rId24" Type="http://schemas.openxmlformats.org/officeDocument/2006/relationships/image" Target="../media/image68.png"/><Relationship Id="rId5" Type="http://schemas.openxmlformats.org/officeDocument/2006/relationships/image" Target="../media/image50.png"/><Relationship Id="rId15" Type="http://schemas.openxmlformats.org/officeDocument/2006/relationships/image" Target="../media/image60.png"/><Relationship Id="rId23" Type="http://schemas.openxmlformats.org/officeDocument/2006/relationships/image" Target="../media/image67.png"/><Relationship Id="rId28" Type="http://schemas.microsoft.com/office/2007/relationships/hdphoto" Target="../media/hdphoto2.wdp"/><Relationship Id="rId10" Type="http://schemas.openxmlformats.org/officeDocument/2006/relationships/image" Target="../media/image55.png"/><Relationship Id="rId19" Type="http://schemas.openxmlformats.org/officeDocument/2006/relationships/image" Target="../media/image63.png"/><Relationship Id="rId31" Type="http://schemas.openxmlformats.org/officeDocument/2006/relationships/image" Target="../media/image74.jpe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jpeg"/><Relationship Id="rId22" Type="http://schemas.openxmlformats.org/officeDocument/2006/relationships/image" Target="../media/image66.png"/><Relationship Id="rId27" Type="http://schemas.openxmlformats.org/officeDocument/2006/relationships/image" Target="../media/image71.png"/><Relationship Id="rId30" Type="http://schemas.openxmlformats.org/officeDocument/2006/relationships/image" Target="../media/image73.jpe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55.png"/><Relationship Id="rId18" Type="http://schemas.openxmlformats.org/officeDocument/2006/relationships/image" Target="../media/image63.png"/><Relationship Id="rId26" Type="http://schemas.openxmlformats.org/officeDocument/2006/relationships/image" Target="../media/image79.png"/><Relationship Id="rId3" Type="http://schemas.openxmlformats.org/officeDocument/2006/relationships/image" Target="../media/image50.png"/><Relationship Id="rId21" Type="http://schemas.openxmlformats.org/officeDocument/2006/relationships/image" Target="../media/image60.png"/><Relationship Id="rId7" Type="http://schemas.openxmlformats.org/officeDocument/2006/relationships/image" Target="../media/image61.png"/><Relationship Id="rId12" Type="http://schemas.openxmlformats.org/officeDocument/2006/relationships/image" Target="../media/image74.jpeg"/><Relationship Id="rId17" Type="http://schemas.openxmlformats.org/officeDocument/2006/relationships/image" Target="../media/image70.png"/><Relationship Id="rId25" Type="http://schemas.microsoft.com/office/2007/relationships/hdphoto" Target="../media/hdphoto4.wdp"/><Relationship Id="rId2" Type="http://schemas.openxmlformats.org/officeDocument/2006/relationships/notesSlide" Target="../notesSlides/notesSlide2.xml"/><Relationship Id="rId16" Type="http://schemas.openxmlformats.org/officeDocument/2006/relationships/image" Target="../media/image75.png"/><Relationship Id="rId20" Type="http://schemas.microsoft.com/office/2007/relationships/hdphoto" Target="../media/hdphoto3.wdp"/><Relationship Id="rId29" Type="http://schemas.openxmlformats.org/officeDocument/2006/relationships/image" Target="../media/image80.png"/><Relationship Id="rId1" Type="http://schemas.openxmlformats.org/officeDocument/2006/relationships/slideLayout" Target="../slideLayouts/slideLayout1.xml"/><Relationship Id="rId6" Type="http://schemas.openxmlformats.org/officeDocument/2006/relationships/image" Target="../media/image59.jpeg"/><Relationship Id="rId11" Type="http://schemas.openxmlformats.org/officeDocument/2006/relationships/image" Target="../media/image73.jpeg"/><Relationship Id="rId24" Type="http://schemas.openxmlformats.org/officeDocument/2006/relationships/image" Target="../media/image78.png"/><Relationship Id="rId5" Type="http://schemas.openxmlformats.org/officeDocument/2006/relationships/image" Target="../media/image58.png"/><Relationship Id="rId15" Type="http://schemas.openxmlformats.org/officeDocument/2006/relationships/image" Target="../media/image48.png"/><Relationship Id="rId23" Type="http://schemas.microsoft.com/office/2007/relationships/hdphoto" Target="../media/hdphoto2.wdp"/><Relationship Id="rId28" Type="http://schemas.openxmlformats.org/officeDocument/2006/relationships/image" Target="../media/image71.png"/><Relationship Id="rId10" Type="http://schemas.openxmlformats.org/officeDocument/2006/relationships/image" Target="../media/image72.jpeg"/><Relationship Id="rId19" Type="http://schemas.openxmlformats.org/officeDocument/2006/relationships/image" Target="../media/image76.png"/><Relationship Id="rId4" Type="http://schemas.openxmlformats.org/officeDocument/2006/relationships/image" Target="../media/image51.png"/><Relationship Id="rId9" Type="http://schemas.openxmlformats.org/officeDocument/2006/relationships/image" Target="../media/image62.png"/><Relationship Id="rId14" Type="http://schemas.openxmlformats.org/officeDocument/2006/relationships/image" Target="../media/image52.jpg"/><Relationship Id="rId22" Type="http://schemas.openxmlformats.org/officeDocument/2006/relationships/image" Target="../media/image77.png"/><Relationship Id="rId27" Type="http://schemas.microsoft.com/office/2007/relationships/hdphoto" Target="../media/hdphoto5.wdp"/><Relationship Id="rId30" Type="http://schemas.openxmlformats.org/officeDocument/2006/relationships/image" Target="../media/image8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67317" y="51923"/>
            <a:ext cx="3171914" cy="920153"/>
          </a:xfrm>
          <a:noFill/>
        </p:spPr>
        <p:txBody>
          <a:bodyPr/>
          <a:lstStyle/>
          <a:p>
            <a:pPr algn="l"/>
            <a:r>
              <a:rPr lang="en-US" sz="3600" dirty="0"/>
              <a:t>Year 10-F</a:t>
            </a:r>
            <a:r>
              <a:rPr kumimoji="0" lang="en-US" sz="1400" b="1" i="0" u="none" strike="noStrike" kern="1200" cap="none" spc="0" normalizeH="0" baseline="0" noProof="0" dirty="0">
                <a:ln>
                  <a:noFill/>
                </a:ln>
                <a:solidFill>
                  <a:srgbClr val="FFFFFF"/>
                </a:solidFill>
                <a:effectLst/>
                <a:uLnTx/>
                <a:uFillTx/>
                <a:latin typeface="Century Gothic"/>
                <a:ea typeface="+mj-ea"/>
                <a:cs typeface="+mj-cs"/>
              </a:rPr>
              <a:t> (3abc)</a:t>
            </a:r>
            <a:br>
              <a:rPr lang="en-US" sz="2600" dirty="0"/>
            </a:b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US" dirty="0"/>
              <a:t>Expressions &amp; Formulae</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76199" y="1505667"/>
            <a:ext cx="2118928" cy="638087"/>
          </a:xfrm>
        </p:spPr>
        <p:txBody>
          <a:bodyPr/>
          <a:lstStyle/>
          <a:p>
            <a:pPr>
              <a:spcBef>
                <a:spcPts val="0"/>
              </a:spcBef>
            </a:pPr>
            <a:r>
              <a:rPr lang="en-US" dirty="0"/>
              <a:t>Basic algebra, substitution, expanding brackets, factorization, quadratic expansion, quadratic factorization, and changing the subject of a formula</a:t>
            </a:r>
            <a:endParaRPr lang="en-US" b="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103262" y="1563915"/>
            <a:ext cx="1901744" cy="271236"/>
          </a:xfrm>
        </p:spPr>
        <p:txBody>
          <a:bodyPr/>
          <a:lstStyle/>
          <a:p>
            <a:r>
              <a:rPr lang="en-US" dirty="0"/>
              <a:t>Linear Graphs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5091425" y="1862265"/>
            <a:ext cx="1749629" cy="596589"/>
          </a:xfrm>
        </p:spPr>
        <p:txBody>
          <a:bodyPr/>
          <a:lstStyle/>
          <a:p>
            <a:r>
              <a:rPr lang="en-GB" dirty="0"/>
              <a:t>Graphs and equations, gradient of a line, y= mx + c, find the equation from a graph, parallel lines, real life graphs, simultaneous equations using graphs </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109361" y="2129419"/>
            <a:ext cx="1624385" cy="304102"/>
          </a:xfrm>
        </p:spPr>
        <p:txBody>
          <a:bodyPr/>
          <a:lstStyle/>
          <a:p>
            <a:r>
              <a:rPr lang="en-US" dirty="0"/>
              <a:t>Ratio, Speed    &amp; Proportion</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7017" y="2625465"/>
            <a:ext cx="1704841" cy="451228"/>
          </a:xfrm>
        </p:spPr>
        <p:txBody>
          <a:bodyPr/>
          <a:lstStyle/>
          <a:p>
            <a:r>
              <a:rPr lang="en-US" dirty="0"/>
              <a:t>Ratio, speed, distance, time, direct proportion and best buys </a:t>
            </a:r>
            <a:endParaRPr lang="ru-RU" dirty="0"/>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4805492" y="3040591"/>
            <a:ext cx="1929141" cy="300549"/>
          </a:xfrm>
        </p:spPr>
        <p:txBody>
          <a:bodyPr/>
          <a:lstStyle/>
          <a:p>
            <a:pPr algn="r"/>
            <a:r>
              <a:rPr lang="en-US" dirty="0"/>
              <a:t>Transformations     &amp; Probability</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4837269" y="3559682"/>
            <a:ext cx="2051874" cy="333985"/>
          </a:xfrm>
        </p:spPr>
        <p:txBody>
          <a:bodyPr/>
          <a:lstStyle/>
          <a:p>
            <a:r>
              <a:rPr lang="en-US" dirty="0"/>
              <a:t>Rotational symmetry, translations, reflections, rotations, enlargements, combined transformations, calculating probabilities, probability of not happening, mutually exclusive events, experimental probability, expected outcomes and choices</a:t>
            </a:r>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129412" y="3847613"/>
            <a:ext cx="2184207" cy="304102"/>
          </a:xfrm>
        </p:spPr>
        <p:txBody>
          <a:bodyPr/>
          <a:lstStyle/>
          <a:p>
            <a:pPr algn="l"/>
            <a:r>
              <a:rPr lang="en-US" dirty="0"/>
              <a:t>Volumes &amp; Surface Area</a:t>
            </a:r>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117524" y="4361856"/>
            <a:ext cx="1925608" cy="638087"/>
          </a:xfrm>
        </p:spPr>
        <p:txBody>
          <a:bodyPr/>
          <a:lstStyle/>
          <a:p>
            <a:r>
              <a:rPr lang="en-US" dirty="0"/>
              <a:t>3D Shapes, volume and surface area of a cuboid, volume and surface area of a prism and cylinder</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5180678" y="5167472"/>
            <a:ext cx="1627330" cy="496953"/>
          </a:xfrm>
        </p:spPr>
        <p:txBody>
          <a:bodyPr/>
          <a:lstStyle/>
          <a:p>
            <a:pPr>
              <a:spcBef>
                <a:spcPts val="0"/>
              </a:spcBef>
            </a:pPr>
            <a:r>
              <a:rPr lang="en-GB" dirty="0"/>
              <a:t>1 x Non-Calculator Paper</a:t>
            </a:r>
          </a:p>
          <a:p>
            <a:pPr>
              <a:spcBef>
                <a:spcPts val="0"/>
              </a:spcBef>
            </a:pPr>
            <a:r>
              <a:rPr lang="en-GB" dirty="0"/>
              <a:t>1 x Calculator Paper</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129412" y="5360381"/>
            <a:ext cx="1636667" cy="443697"/>
          </a:xfrm>
        </p:spPr>
        <p:txBody>
          <a:bodyPr/>
          <a:lstStyle/>
          <a:p>
            <a:r>
              <a:rPr lang="en-US" dirty="0"/>
              <a:t>Linear Equations</a:t>
            </a:r>
            <a:endParaRPr lang="ru-RU" dirty="0"/>
          </a:p>
        </p:txBody>
      </p:sp>
      <p:sp>
        <p:nvSpPr>
          <p:cNvPr id="40" name="Text Placeholder 39">
            <a:extLst>
              <a:ext uri="{FF2B5EF4-FFF2-40B4-BE49-F238E27FC236}">
                <a16:creationId xmlns:a16="http://schemas.microsoft.com/office/drawing/2014/main" id="{BD0AFB30-1FB2-418E-B2D2-297AA3CD453D}"/>
              </a:ext>
            </a:extLst>
          </p:cNvPr>
          <p:cNvSpPr>
            <a:spLocks noGrp="1"/>
          </p:cNvSpPr>
          <p:nvPr>
            <p:ph type="body" sz="quarter" idx="46"/>
          </p:nvPr>
        </p:nvSpPr>
        <p:spPr>
          <a:xfrm>
            <a:off x="-86732" y="5915748"/>
            <a:ext cx="2228990" cy="469968"/>
          </a:xfrm>
        </p:spPr>
        <p:txBody>
          <a:bodyPr/>
          <a:lstStyle/>
          <a:p>
            <a:r>
              <a:rPr lang="en-US" dirty="0"/>
              <a:t>Solving linear equations using the balance method, sole equations with brackets, solve equations with an unknown on both sides</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08370" y="6138599"/>
            <a:ext cx="1991078" cy="304102"/>
          </a:xfrm>
        </p:spPr>
        <p:txBody>
          <a:bodyPr/>
          <a:lstStyle/>
          <a:p>
            <a:r>
              <a:rPr lang="en-GB" dirty="0"/>
              <a:t>Percentages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808042" y="6453759"/>
            <a:ext cx="2158851" cy="638087"/>
          </a:xfrm>
        </p:spPr>
        <p:txBody>
          <a:bodyPr/>
          <a:lstStyle/>
          <a:p>
            <a:r>
              <a:rPr lang="en-GB" dirty="0"/>
              <a:t>Equivalence, Percentage of a quantity, increase/decrease, one quantity as a percentage of another, compound measures, compound interest, repeated percentage change, reverse percentages, direct and inverse proportion.</a:t>
            </a:r>
            <a:endParaRPr lang="ru-RU" dirty="0"/>
          </a:p>
        </p:txBody>
      </p:sp>
      <p:sp>
        <p:nvSpPr>
          <p:cNvPr id="41"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122260" y="6789226"/>
            <a:ext cx="1935328" cy="323530"/>
          </a:xfrm>
        </p:spPr>
        <p:txBody>
          <a:bodyPr/>
          <a:lstStyle/>
          <a:p>
            <a:r>
              <a:rPr lang="en-GB" dirty="0"/>
              <a:t>Curved Shapes &amp; Pyramids</a:t>
            </a:r>
            <a:endParaRPr lang="ru-RU" dirty="0"/>
          </a:p>
          <a:p>
            <a:endParaRPr lang="ru-RU" dirty="0"/>
          </a:p>
        </p:txBody>
      </p:sp>
      <p:sp>
        <p:nvSpPr>
          <p:cNvPr id="42"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105991" y="7325741"/>
            <a:ext cx="2086412" cy="373168"/>
          </a:xfrm>
        </p:spPr>
        <p:txBody>
          <a:bodyPr/>
          <a:lstStyle/>
          <a:p>
            <a:r>
              <a:rPr lang="en-US" dirty="0"/>
              <a:t>Sectors, pyramids, cones and spheres.</a:t>
            </a:r>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1" y="7687306"/>
            <a:ext cx="1690288" cy="304102"/>
          </a:xfrm>
        </p:spPr>
        <p:txBody>
          <a:bodyPr/>
          <a:lstStyle/>
          <a:p>
            <a:r>
              <a:rPr lang="en-US" dirty="0"/>
              <a:t>End of Year Test</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661686" y="7967732"/>
            <a:ext cx="1407768" cy="396215"/>
          </a:xfrm>
        </p:spPr>
        <p:txBody>
          <a:bodyPr/>
          <a:lstStyle/>
          <a:p>
            <a:pPr>
              <a:spcBef>
                <a:spcPts val="0"/>
              </a:spcBef>
            </a:pPr>
            <a:r>
              <a:rPr lang="en-GB" dirty="0"/>
              <a:t>1 x Non Calculator</a:t>
            </a:r>
          </a:p>
          <a:p>
            <a:pPr>
              <a:spcBef>
                <a:spcPts val="0"/>
              </a:spcBef>
            </a:pPr>
            <a:r>
              <a:rPr lang="en-GB" dirty="0"/>
              <a:t>1 x Calculator </a:t>
            </a:r>
            <a:endParaRPr lang="ru-RU" dirty="0"/>
          </a:p>
        </p:txBody>
      </p:sp>
      <p:pic>
        <p:nvPicPr>
          <p:cNvPr id="58" name="Picture Placeholder 57"/>
          <p:cNvPicPr>
            <a:picLocks noGrp="1" noChangeAspect="1"/>
          </p:cNvPicPr>
          <p:nvPr>
            <p:ph type="pic" sz="quarter" idx="51"/>
          </p:nvPr>
        </p:nvPicPr>
        <p:blipFill>
          <a:blip r:embed="rId3">
            <a:lum bright="70000" contrast="-70000"/>
            <a:extLst>
              <a:ext uri="{28A0092B-C50C-407E-A947-70E740481C1C}">
                <a14:useLocalDpi xmlns:a14="http://schemas.microsoft.com/office/drawing/2010/main" val="0"/>
              </a:ext>
            </a:extLst>
          </a:blip>
          <a:srcRect t="180" b="180"/>
          <a:stretch>
            <a:fillRect/>
          </a:stretch>
        </p:blipFill>
        <p:spPr>
          <a:xfrm>
            <a:off x="2324020" y="7913322"/>
            <a:ext cx="516421" cy="516421"/>
          </a:xfrm>
        </p:spPr>
      </p:pic>
      <p:pic>
        <p:nvPicPr>
          <p:cNvPr id="69" name="Picture Placeholder 68"/>
          <p:cNvPicPr>
            <a:picLocks noGrp="1" noChangeAspect="1"/>
          </p:cNvPicPr>
          <p:nvPr>
            <p:ph type="pic" sz="quarter" idx="52"/>
          </p:nvPr>
        </p:nvPicPr>
        <p:blipFill>
          <a:blip r:embed="rId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a:xfrm>
            <a:off x="4945297" y="7179613"/>
            <a:ext cx="292256" cy="292256"/>
          </a:xfrm>
        </p:spPr>
      </p:pic>
      <p:pic>
        <p:nvPicPr>
          <p:cNvPr id="77" name="Picture Placeholder 76"/>
          <p:cNvPicPr>
            <a:picLocks noGrp="1" noChangeAspect="1"/>
          </p:cNvPicPr>
          <p:nvPr>
            <p:ph type="pic" sz="quarter" idx="54"/>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1542551" y="6319471"/>
            <a:ext cx="593490" cy="426736"/>
          </a:xfrm>
        </p:spPr>
      </p:pic>
      <p:pic>
        <p:nvPicPr>
          <p:cNvPr id="100" name="Picture Placeholder 99"/>
          <p:cNvPicPr>
            <a:picLocks noGrp="1" noChangeAspect="1"/>
          </p:cNvPicPr>
          <p:nvPr>
            <p:ph type="pic" sz="quarter" idx="59"/>
          </p:nvPr>
        </p:nvPicPr>
        <p:blipFill>
          <a:blip r:embed="rId6">
            <a:lum bright="70000" contrast="-70000"/>
            <a:extLst>
              <a:ext uri="{28A0092B-C50C-407E-A947-70E740481C1C}">
                <a14:useLocalDpi xmlns:a14="http://schemas.microsoft.com/office/drawing/2010/main" val="0"/>
              </a:ext>
            </a:extLst>
          </a:blip>
          <a:srcRect l="181" r="181"/>
          <a:stretch>
            <a:fillRect/>
          </a:stretch>
        </p:blipFill>
        <p:spPr>
          <a:xfrm>
            <a:off x="9918105" y="2411335"/>
            <a:ext cx="169404" cy="170018"/>
          </a:xfrm>
        </p:spPr>
      </p:pic>
      <p:pic>
        <p:nvPicPr>
          <p:cNvPr id="115" name="Picture Placeholder 114"/>
          <p:cNvPicPr>
            <a:picLocks noGrp="1" noChangeAspect="1"/>
          </p:cNvPicPr>
          <p:nvPr>
            <p:ph type="pic" sz="quarter" idx="59"/>
          </p:nvPr>
        </p:nvPicPr>
        <p:blipFill>
          <a:blip r:embed="rId7">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5569904" y="4299797"/>
            <a:ext cx="635125" cy="635125"/>
          </a:xfrm>
        </p:spPr>
      </p:pic>
      <p:pic>
        <p:nvPicPr>
          <p:cNvPr id="94" name="Picture Placeholder 93"/>
          <p:cNvPicPr>
            <a:picLocks noGrp="1" noChangeAspect="1"/>
          </p:cNvPicPr>
          <p:nvPr>
            <p:ph type="pic" sz="quarter" idx="59"/>
          </p:nvPr>
        </p:nvPicPr>
        <p:blipFill>
          <a:blip r:embed="rId8">
            <a:lum bright="70000" contrast="-70000"/>
            <a:extLst>
              <a:ext uri="{28A0092B-C50C-407E-A947-70E740481C1C}">
                <a14:useLocalDpi xmlns:a14="http://schemas.microsoft.com/office/drawing/2010/main" val="0"/>
              </a:ext>
            </a:extLst>
          </a:blip>
          <a:srcRect t="1245" b="1245"/>
          <a:stretch>
            <a:fillRect/>
          </a:stretch>
        </p:blipFill>
        <p:spPr>
          <a:xfrm>
            <a:off x="98949" y="5512238"/>
            <a:ext cx="464821" cy="312503"/>
          </a:xfrm>
        </p:spPr>
      </p:pic>
      <p:pic>
        <p:nvPicPr>
          <p:cNvPr id="99" name="Picture Placeholder 98"/>
          <p:cNvPicPr>
            <a:picLocks noGrp="1" noChangeAspect="1"/>
          </p:cNvPicPr>
          <p:nvPr>
            <p:ph type="pic" sz="quarter" idx="59"/>
          </p:nvPr>
        </p:nvPicPr>
        <p:blipFill>
          <a:blip r:embed="rId9">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2494" b="2494"/>
          <a:stretch>
            <a:fillRect/>
          </a:stretch>
        </p:blipFill>
        <p:spPr>
          <a:xfrm>
            <a:off x="5167710" y="4468351"/>
            <a:ext cx="337854" cy="370154"/>
          </a:xfrm>
        </p:spPr>
      </p:pic>
      <p:pic>
        <p:nvPicPr>
          <p:cNvPr id="101" name="Picture Placeholder 100"/>
          <p:cNvPicPr>
            <a:picLocks noGrp="1" noChangeAspect="1"/>
          </p:cNvPicPr>
          <p:nvPr>
            <p:ph type="pic" sz="quarter" idx="59"/>
          </p:nvPr>
        </p:nvPicPr>
        <p:blipFill>
          <a:blip r:embed="rId10">
            <a:lum bright="70000" contrast="-70000"/>
            <a:extLst>
              <a:ext uri="{28A0092B-C50C-407E-A947-70E740481C1C}">
                <a14:useLocalDpi xmlns:a14="http://schemas.microsoft.com/office/drawing/2010/main" val="0"/>
              </a:ext>
            </a:extLst>
          </a:blip>
          <a:srcRect t="180" b="180"/>
          <a:stretch>
            <a:fillRect/>
          </a:stretch>
        </p:blipFill>
        <p:spPr>
          <a:xfrm>
            <a:off x="1487298" y="3746901"/>
            <a:ext cx="439737" cy="438150"/>
          </a:xfrm>
        </p:spPr>
      </p:pic>
      <p:pic>
        <p:nvPicPr>
          <p:cNvPr id="107" name="Picture Placeholder 106"/>
          <p:cNvPicPr>
            <a:picLocks noGrp="1" noChangeAspect="1"/>
          </p:cNvPicPr>
          <p:nvPr>
            <p:ph type="pic" sz="quarter" idx="59"/>
          </p:nvPr>
        </p:nvPicPr>
        <p:blipFill>
          <a:blip r:embed="rId11">
            <a:lum bright="70000" contrast="-70000"/>
            <a:extLst>
              <a:ext uri="{28A0092B-C50C-407E-A947-70E740481C1C}">
                <a14:useLocalDpi xmlns:a14="http://schemas.microsoft.com/office/drawing/2010/main" val="0"/>
              </a:ext>
            </a:extLst>
          </a:blip>
          <a:srcRect/>
          <a:stretch>
            <a:fillRect/>
          </a:stretch>
        </p:blipFill>
        <p:spPr>
          <a:xfrm>
            <a:off x="6242538" y="4472594"/>
            <a:ext cx="400189" cy="400189"/>
          </a:xfrm>
        </p:spPr>
      </p:pic>
      <p:pic>
        <p:nvPicPr>
          <p:cNvPr id="123" name="Picture Placeholder 122"/>
          <p:cNvPicPr>
            <a:picLocks noGrp="1" noChangeAspect="1"/>
          </p:cNvPicPr>
          <p:nvPr>
            <p:ph type="pic" sz="quarter" idx="58"/>
          </p:nvPr>
        </p:nvPicPr>
        <p:blipFill>
          <a:blip r:embed="rId1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a:stretch>
            <a:fillRect/>
          </a:stretch>
        </p:blipFill>
        <p:spPr>
          <a:xfrm>
            <a:off x="6365570" y="7051434"/>
            <a:ext cx="360292" cy="360292"/>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6">
            <a:lum bright="70000" contrast="-70000"/>
            <a:extLst>
              <a:ext uri="{28A0092B-C50C-407E-A947-70E740481C1C}">
                <a14:useLocalDpi xmlns:a14="http://schemas.microsoft.com/office/drawing/2010/main" val="0"/>
              </a:ext>
            </a:extLst>
          </a:blip>
          <a:stretch>
            <a:fillRect/>
          </a:stretch>
        </p:blipFill>
        <p:spPr>
          <a:xfrm>
            <a:off x="4709443" y="2225304"/>
            <a:ext cx="414942" cy="414942"/>
          </a:xfrm>
          <a:prstGeom prst="rect">
            <a:avLst/>
          </a:prstGeom>
        </p:spPr>
      </p:pic>
      <p:pic>
        <p:nvPicPr>
          <p:cNvPr id="3" name="Picture 2"/>
          <p:cNvPicPr>
            <a:picLocks noChangeAspect="1"/>
          </p:cNvPicPr>
          <p:nvPr/>
        </p:nvPicPr>
        <p:blipFill>
          <a:blip r:embed="rId13"/>
          <a:stretch>
            <a:fillRect/>
          </a:stretch>
        </p:blipFill>
        <p:spPr>
          <a:xfrm>
            <a:off x="1318746" y="8262507"/>
            <a:ext cx="419100" cy="352425"/>
          </a:xfrm>
          <a:prstGeom prst="rect">
            <a:avLst/>
          </a:prstGeom>
        </p:spPr>
      </p:pic>
      <p:sp>
        <p:nvSpPr>
          <p:cNvPr id="71" name="TextBox 70"/>
          <p:cNvSpPr txBox="1"/>
          <p:nvPr/>
        </p:nvSpPr>
        <p:spPr>
          <a:xfrm>
            <a:off x="-42776" y="8428329"/>
            <a:ext cx="3441068" cy="630942"/>
          </a:xfrm>
          <a:prstGeom prst="rect">
            <a:avLst/>
          </a:prstGeom>
          <a:noFill/>
          <a:ln>
            <a:noFill/>
          </a:ln>
        </p:spPr>
        <p:txBody>
          <a:bodyPr wrap="square" rtlCol="0">
            <a:spAutoFit/>
          </a:bodyPr>
          <a:lstStyle/>
          <a:p>
            <a:pPr algn="ctr"/>
            <a:r>
              <a:rPr lang="en-GB" sz="1100" b="1" dirty="0">
                <a:solidFill>
                  <a:srgbClr val="FFFF00"/>
                </a:solidFill>
              </a:rPr>
              <a:t>DID YOU KNOW?</a:t>
            </a:r>
          </a:p>
          <a:p>
            <a:pPr algn="ctr"/>
            <a:r>
              <a:rPr lang="en-GB" sz="800" dirty="0">
                <a:solidFill>
                  <a:srgbClr val="FFFF00"/>
                </a:solidFill>
              </a:rPr>
              <a:t>A locus (plural: loci) (Latin word for "place", "location") is a set of all points (commonly, a line, a line segment, a curve or a surface), whose location satisfies or is determined by one or more specified conditions.</a:t>
            </a:r>
          </a:p>
        </p:txBody>
      </p:sp>
      <p:pic>
        <p:nvPicPr>
          <p:cNvPr id="1026" name="Picture 2" descr="Image result for food icon"/>
          <p:cNvPicPr>
            <a:picLocks noChangeAspect="1" noChangeArrowheads="1"/>
          </p:cNvPicPr>
          <p:nvPr/>
        </p:nvPicPr>
        <p:blipFill>
          <a:blip r:embed="rId14">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1707166" y="2141459"/>
            <a:ext cx="399866" cy="40961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Placeholder 67"/>
          <p:cNvPicPr>
            <a:picLocks noGrp="1" noChangeAspect="1"/>
          </p:cNvPicPr>
          <p:nvPr>
            <p:ph type="pic" sz="quarter" idx="56"/>
          </p:nvPr>
        </p:nvPicPr>
        <p:blipFill rotWithShape="1">
          <a:blip r:embed="rId15">
            <a:grayscl/>
            <a:extLst>
              <a:ext uri="{28A0092B-C50C-407E-A947-70E740481C1C}">
                <a14:useLocalDpi xmlns:a14="http://schemas.microsoft.com/office/drawing/2010/main" val="0"/>
              </a:ext>
            </a:extLst>
          </a:blip>
          <a:srcRect l="315" t="-1" r="77172" b="-12295"/>
          <a:stretch/>
        </p:blipFill>
        <p:spPr>
          <a:xfrm>
            <a:off x="1199694" y="6357172"/>
            <a:ext cx="320839" cy="447217"/>
          </a:xfrm>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67710" y="4872921"/>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Mid-Year Test</a:t>
            </a:r>
            <a:endParaRPr lang="ru-RU" dirty="0"/>
          </a:p>
        </p:txBody>
      </p:sp>
      <p:pic>
        <p:nvPicPr>
          <p:cNvPr id="75" name="Picture Placeholder 67"/>
          <p:cNvPicPr>
            <a:picLocks noGrp="1" noChangeAspect="1"/>
          </p:cNvPicPr>
          <p:nvPr>
            <p:ph type="pic" sz="quarter" idx="56"/>
          </p:nvPr>
        </p:nvPicPr>
        <p:blipFill rotWithShape="1">
          <a:blip r:embed="rId16">
            <a:grayscl/>
            <a:extLst>
              <a:ext uri="{BEBA8EAE-BF5A-486C-A8C5-ECC9F3942E4B}">
                <a14:imgProps xmlns:a14="http://schemas.microsoft.com/office/drawing/2010/main">
                  <a14:imgLayer r:embed="rId17">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315" b="-2320"/>
          <a:stretch/>
        </p:blipFill>
        <p:spPr>
          <a:xfrm>
            <a:off x="366709" y="6323716"/>
            <a:ext cx="794359" cy="461600"/>
          </a:xfrm>
        </p:spPr>
      </p:pic>
      <p:pic>
        <p:nvPicPr>
          <p:cNvPr id="128" name="Picture Placeholder 62"/>
          <p:cNvPicPr>
            <a:picLocks noGrp="1" noChangeAspect="1"/>
          </p:cNvPicPr>
          <p:nvPr>
            <p:ph type="pic" sz="quarter" idx="55"/>
          </p:nvPr>
        </p:nvPicPr>
        <p:blipFill>
          <a:blip r:embed="rId18">
            <a:lum bright="70000" contrast="-70000"/>
            <a:extLst>
              <a:ext uri="{28A0092B-C50C-407E-A947-70E740481C1C}">
                <a14:useLocalDpi xmlns:a14="http://schemas.microsoft.com/office/drawing/2010/main" val="0"/>
              </a:ext>
            </a:extLst>
          </a:blip>
          <a:srcRect t="180" b="180"/>
          <a:stretch>
            <a:fillRect/>
          </a:stretch>
        </p:blipFill>
        <p:spPr>
          <a:xfrm>
            <a:off x="1819" y="7638166"/>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pic>
        <p:nvPicPr>
          <p:cNvPr id="79" name="Picture Placeholder 3"/>
          <p:cNvPicPr>
            <a:picLocks noGrp="1" noChangeAspect="1"/>
          </p:cNvPicPr>
          <p:nvPr>
            <p:ph type="pic" sz="quarter" idx="20"/>
          </p:nvPr>
        </p:nvPicPr>
        <p:blipFill>
          <a:blip r:embed="rId19">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41677" y="4524654"/>
            <a:ext cx="813600" cy="813600"/>
          </a:xfrm>
        </p:spPr>
      </p:pic>
      <p:pic>
        <p:nvPicPr>
          <p:cNvPr id="80" name="Picture Placeholder 7"/>
          <p:cNvPicPr>
            <a:picLocks noGrp="1" noChangeAspect="1"/>
          </p:cNvPicPr>
          <p:nvPr>
            <p:ph type="pic" sz="quarter" idx="28"/>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1871" y="7418359"/>
            <a:ext cx="813600" cy="813600"/>
          </a:xfrm>
        </p:spPr>
      </p:pic>
      <p:pic>
        <p:nvPicPr>
          <p:cNvPr id="81" name="Picture Placeholder 14"/>
          <p:cNvPicPr>
            <a:picLocks noGrp="1" noChangeAspect="1"/>
          </p:cNvPicPr>
          <p:nvPr>
            <p:ph type="pic" sz="quarter" idx="26"/>
          </p:nvPr>
        </p:nvPicPr>
        <p:blipFill>
          <a:blip r:embed="rId20">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0767" y="5970609"/>
            <a:ext cx="813600" cy="813600"/>
          </a:xfrm>
        </p:spPr>
      </p:pic>
      <p:pic>
        <p:nvPicPr>
          <p:cNvPr id="95" name="Picture Placeholder 45"/>
          <p:cNvPicPr>
            <a:picLocks noGrp="1" noChangeAspect="1"/>
          </p:cNvPicPr>
          <p:nvPr>
            <p:ph type="pic" sz="quarter" idx="11"/>
          </p:nvPr>
        </p:nvPicPr>
        <p:blipFill>
          <a:blip r:embed="rId21">
            <a:duotone>
              <a:schemeClr val="accent5">
                <a:shade val="45000"/>
                <a:satMod val="135000"/>
              </a:schemeClr>
              <a:prstClr val="white"/>
            </a:duotone>
            <a:extLst>
              <a:ext uri="{28A0092B-C50C-407E-A947-70E740481C1C}">
                <a14:useLocalDpi xmlns:a14="http://schemas.microsoft.com/office/drawing/2010/main" val="0"/>
              </a:ext>
            </a:extLst>
          </a:blip>
          <a:srcRect l="97" r="97"/>
          <a:stretch>
            <a:fillRect/>
          </a:stretch>
        </p:blipFill>
        <p:spPr>
          <a:xfrm>
            <a:off x="3648057" y="1643961"/>
            <a:ext cx="813600" cy="813600"/>
          </a:xfrm>
        </p:spPr>
      </p:pic>
      <p:pic>
        <p:nvPicPr>
          <p:cNvPr id="102" name="Picture Placeholder 9"/>
          <p:cNvPicPr>
            <a:picLocks noGrp="1" noChangeAspect="1"/>
          </p:cNvPicPr>
          <p:nvPr>
            <p:ph type="pic" sz="quarter" idx="25"/>
          </p:nvPr>
        </p:nvPicPr>
        <p:blipFill>
          <a:blip r:embed="rId22">
            <a:clrChange>
              <a:clrFrom>
                <a:srgbClr val="000000"/>
              </a:clrFrom>
              <a:clrTo>
                <a:srgbClr val="000000">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419063" y="918259"/>
            <a:ext cx="813600" cy="813600"/>
          </a:xfrm>
        </p:spPr>
      </p:pic>
      <p:pic>
        <p:nvPicPr>
          <p:cNvPr id="104" name="Picture Placeholder 12"/>
          <p:cNvPicPr>
            <a:picLocks noGrp="1" noChangeAspect="1"/>
          </p:cNvPicPr>
          <p:nvPr>
            <p:ph type="pic" sz="quarter" idx="23"/>
          </p:nvPr>
        </p:nvPicPr>
        <p:blipFill>
          <a:blip r:embed="rId2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a:xfrm>
            <a:off x="2389887" y="2389159"/>
            <a:ext cx="813600" cy="813600"/>
          </a:xfrm>
        </p:spPr>
      </p:pic>
      <p:pic>
        <p:nvPicPr>
          <p:cNvPr id="61" name="Picture Placeholder 60"/>
          <p:cNvPicPr>
            <a:picLocks noGrp="1" noChangeAspect="1"/>
          </p:cNvPicPr>
          <p:nvPr>
            <p:ph type="pic" sz="quarter" idx="22"/>
          </p:nvPr>
        </p:nvPicPr>
        <p:blipFill>
          <a:blip r:embed="rId20">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p:pic>
      <p:sp>
        <p:nvSpPr>
          <p:cNvPr id="114" name="TextBox 113"/>
          <p:cNvSpPr txBox="1"/>
          <p:nvPr/>
        </p:nvSpPr>
        <p:spPr>
          <a:xfrm>
            <a:off x="-45728" y="4718316"/>
            <a:ext cx="2103713" cy="738664"/>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800" dirty="0">
                <a:solidFill>
                  <a:srgbClr val="FFFF00"/>
                </a:solidFill>
              </a:rPr>
              <a:t>People who were good at maths as young children go on to earn more than other similar children by the time they are 30, a study has found. Source: BBC NEWS</a:t>
            </a:r>
          </a:p>
        </p:txBody>
      </p:sp>
      <p:sp>
        <p:nvSpPr>
          <p:cNvPr id="63"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252112" y="7113963"/>
            <a:ext cx="1199619" cy="294188"/>
          </a:xfrm>
        </p:spPr>
        <p:txBody>
          <a:bodyPr/>
          <a:lstStyle/>
          <a:p>
            <a:r>
              <a:rPr lang="en-GB" dirty="0"/>
              <a:t>Statistics</a:t>
            </a:r>
            <a:endParaRPr lang="ru-RU" dirty="0"/>
          </a:p>
        </p:txBody>
      </p:sp>
      <p:sp>
        <p:nvSpPr>
          <p:cNvPr id="65"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4766888" y="7418065"/>
            <a:ext cx="2158851" cy="638087"/>
          </a:xfrm>
        </p:spPr>
        <p:txBody>
          <a:bodyPr/>
          <a:lstStyle/>
          <a:p>
            <a:r>
              <a:rPr lang="en-GB" dirty="0"/>
              <a:t>Sampling, pie charts, scatter diagrams and lines of best fit, grouped data and averages</a:t>
            </a:r>
            <a:endParaRPr lang="ru-RU" dirty="0"/>
          </a:p>
        </p:txBody>
      </p:sp>
      <p:sp>
        <p:nvSpPr>
          <p:cNvPr id="66" name="Text Placeholder 40">
            <a:extLst>
              <a:ext uri="{FF2B5EF4-FFF2-40B4-BE49-F238E27FC236}">
                <a16:creationId xmlns:a16="http://schemas.microsoft.com/office/drawing/2014/main" id="{6674B59E-A624-46A5-B17E-CFD4EB391B16}"/>
              </a:ext>
            </a:extLst>
          </p:cNvPr>
          <p:cNvSpPr>
            <a:spLocks noGrp="1"/>
          </p:cNvSpPr>
          <p:nvPr>
            <p:ph type="body" sz="quarter" idx="47"/>
          </p:nvPr>
        </p:nvSpPr>
        <p:spPr>
          <a:xfrm>
            <a:off x="269056" y="7490193"/>
            <a:ext cx="1740461" cy="288501"/>
          </a:xfrm>
        </p:spPr>
        <p:txBody>
          <a:bodyPr/>
          <a:lstStyle/>
          <a:p>
            <a:r>
              <a:rPr lang="en-GB" dirty="0"/>
              <a:t>Constructions &amp; Loci</a:t>
            </a:r>
            <a:endParaRPr lang="ru-RU" dirty="0"/>
          </a:p>
        </p:txBody>
      </p:sp>
      <p:sp>
        <p:nvSpPr>
          <p:cNvPr id="70" name="Text Placeholder 41">
            <a:extLst>
              <a:ext uri="{FF2B5EF4-FFF2-40B4-BE49-F238E27FC236}">
                <a16:creationId xmlns:a16="http://schemas.microsoft.com/office/drawing/2014/main" id="{E6F0FC76-2379-43FD-ADED-5BE2CCDC59E1}"/>
              </a:ext>
            </a:extLst>
          </p:cNvPr>
          <p:cNvSpPr>
            <a:spLocks noGrp="1"/>
          </p:cNvSpPr>
          <p:nvPr>
            <p:ph type="body" sz="quarter" idx="48"/>
          </p:nvPr>
        </p:nvSpPr>
        <p:spPr>
          <a:xfrm>
            <a:off x="-87265" y="7997581"/>
            <a:ext cx="2400884" cy="373168"/>
          </a:xfrm>
        </p:spPr>
        <p:txBody>
          <a:bodyPr/>
          <a:lstStyle/>
          <a:p>
            <a:r>
              <a:rPr lang="en-US" dirty="0"/>
              <a:t>Constructing triangles, angles, bisectors, perpendicular bisectors, defining a locus, loci problems</a:t>
            </a:r>
            <a:endParaRPr lang="ru-RU" dirty="0"/>
          </a:p>
        </p:txBody>
      </p:sp>
      <p:sp>
        <p:nvSpPr>
          <p:cNvPr id="78" name="TextBox 77"/>
          <p:cNvSpPr txBox="1"/>
          <p:nvPr/>
        </p:nvSpPr>
        <p:spPr>
          <a:xfrm>
            <a:off x="-20683" y="2927216"/>
            <a:ext cx="2096892" cy="823302"/>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Learning algebra helps to develop your critical thinking skills. This includes problem solving, logic, patterns, and reasoning. You need to know algebra for many professions, especially those in science and maths.</a:t>
            </a:r>
          </a:p>
        </p:txBody>
      </p:sp>
      <p:pic>
        <p:nvPicPr>
          <p:cNvPr id="83" name="Picture Placeholder 84" descr="Cubes icon">
            <a:extLst>
              <a:ext uri="{FF2B5EF4-FFF2-40B4-BE49-F238E27FC236}">
                <a16:creationId xmlns:a16="http://schemas.microsoft.com/office/drawing/2014/main" id="{2B9CA395-C630-4D04-8BD8-EF76AEB56222}"/>
              </a:ext>
            </a:extLst>
          </p:cNvPr>
          <p:cNvPicPr>
            <a:picLocks noGrp="1" noChangeAspect="1"/>
          </p:cNvPicPr>
          <p:nvPr>
            <p:ph type="pic" sz="quarter" idx="21"/>
          </p:nvPr>
        </p:nvPicPr>
        <p:blipFill>
          <a:blip r:embed="rId24">
            <a:extLst>
              <a:ext uri="{96DAC541-7B7A-43D3-8B79-37D633B846F1}">
                <asvg:svgBlip xmlns:asvg="http://schemas.microsoft.com/office/drawing/2016/SVG/main" r:embed="rId25"/>
              </a:ext>
            </a:extLst>
          </a:blip>
          <a:srcRect l="97" r="97"/>
          <a:stretch>
            <a:fillRect/>
          </a:stretch>
        </p:blipFill>
        <p:spPr>
          <a:xfrm>
            <a:off x="2410985" y="3803529"/>
            <a:ext cx="813600" cy="813600"/>
          </a:xfrm>
        </p:spPr>
      </p:pic>
      <p:pic>
        <p:nvPicPr>
          <p:cNvPr id="7" name="Picture Placeholder 6"/>
          <p:cNvPicPr>
            <a:picLocks noGrp="1" noChangeAspect="1"/>
          </p:cNvPicPr>
          <p:nvPr>
            <p:ph type="pic" sz="quarter" idx="27"/>
          </p:nvPr>
        </p:nvPicPr>
        <p:blipFill>
          <a:blip r:embed="rId26">
            <a:duotone>
              <a:schemeClr val="accent1">
                <a:shade val="45000"/>
                <a:satMod val="135000"/>
              </a:schemeClr>
              <a:prstClr val="white"/>
            </a:duotone>
            <a:extLst>
              <a:ext uri="{28A0092B-C50C-407E-A947-70E740481C1C}">
                <a14:useLocalDpi xmlns:a14="http://schemas.microsoft.com/office/drawing/2010/main" val="0"/>
              </a:ext>
            </a:extLst>
          </a:blip>
          <a:srcRect l="97" r="97"/>
          <a:stretch>
            <a:fillRect/>
          </a:stretch>
        </p:blipFill>
        <p:spPr/>
      </p:pic>
      <p:pic>
        <p:nvPicPr>
          <p:cNvPr id="85" name="Picture Placeholder 9"/>
          <p:cNvPicPr>
            <a:picLocks noGrp="1" noChangeAspect="1"/>
          </p:cNvPicPr>
          <p:nvPr>
            <p:ph type="pic" sz="quarter" idx="25"/>
          </p:nvPr>
        </p:nvPicPr>
        <p:blipFill>
          <a:blip r:embed="rId27">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28">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408733" y="5248690"/>
            <a:ext cx="813600" cy="813600"/>
          </a:xfrm>
        </p:spPr>
      </p:pic>
      <p:pic>
        <p:nvPicPr>
          <p:cNvPr id="60" name="Picture 12" descr="Image result for are you a maths genius sarah brown"/>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30">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Placeholder 76"/>
          <p:cNvPicPr>
            <a:picLocks noGrp="1" noChangeAspect="1"/>
          </p:cNvPicPr>
          <p:nvPr>
            <p:ph type="pic" sz="quarter" idx="54"/>
          </p:nvPr>
        </p:nvPicPr>
        <p:blipFill>
          <a:blip r:embed="rId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sp>
        <p:nvSpPr>
          <p:cNvPr id="68" name="TextBox 67"/>
          <p:cNvSpPr txBox="1"/>
          <p:nvPr/>
        </p:nvSpPr>
        <p:spPr>
          <a:xfrm>
            <a:off x="4620288" y="5479162"/>
            <a:ext cx="2308977" cy="615553"/>
          </a:xfrm>
          <a:prstGeom prst="rect">
            <a:avLst/>
          </a:prstGeom>
          <a:noFill/>
          <a:ln>
            <a:noFill/>
          </a:ln>
        </p:spPr>
        <p:txBody>
          <a:bodyPr wrap="square" rtlCol="0">
            <a:spAutoFit/>
          </a:bodyPr>
          <a:lstStyle/>
          <a:p>
            <a:pPr algn="ctr"/>
            <a:r>
              <a:rPr lang="en-GB" sz="1000" b="1" dirty="0">
                <a:solidFill>
                  <a:srgbClr val="FFFF00"/>
                </a:solidFill>
              </a:rPr>
              <a:t>DID YOU KNOW?</a:t>
            </a:r>
            <a:endParaRPr lang="en-GB" sz="800" b="1" dirty="0">
              <a:solidFill>
                <a:srgbClr val="FFFF00"/>
              </a:solidFill>
            </a:endParaRPr>
          </a:p>
          <a:p>
            <a:pPr algn="ctr"/>
            <a:r>
              <a:rPr lang="en-GB" sz="800" dirty="0">
                <a:solidFill>
                  <a:srgbClr val="FFFF00"/>
                </a:solidFill>
              </a:rPr>
              <a:t>A googol is the large number 10¹⁰⁰</a:t>
            </a:r>
          </a:p>
          <a:p>
            <a:pPr algn="ctr"/>
            <a:r>
              <a:rPr lang="en-GB" sz="800" dirty="0">
                <a:solidFill>
                  <a:srgbClr val="FFFF00"/>
                </a:solidFill>
              </a:rPr>
              <a:t>In decimal notation, it is written as the digit 1 followed by one hundred zeroes</a:t>
            </a:r>
            <a:r>
              <a:rPr lang="en-GB" sz="800" dirty="0"/>
              <a:t>.</a:t>
            </a:r>
            <a:endParaRPr lang="en-GB" sz="800" dirty="0">
              <a:solidFill>
                <a:srgbClr val="FFFF00"/>
              </a:solidFill>
            </a:endParaRPr>
          </a:p>
        </p:txBody>
      </p:sp>
      <p:sp>
        <p:nvSpPr>
          <p:cNvPr id="74" name="Text Placeholder 26">
            <a:extLst>
              <a:ext uri="{FF2B5EF4-FFF2-40B4-BE49-F238E27FC236}">
                <a16:creationId xmlns:a16="http://schemas.microsoft.com/office/drawing/2014/main" id="{6A87411B-A90D-41E0-8CD6-0EA72B696F2D}"/>
              </a:ext>
            </a:extLst>
          </p:cNvPr>
          <p:cNvSpPr txBox="1">
            <a:spLocks/>
          </p:cNvSpPr>
          <p:nvPr/>
        </p:nvSpPr>
        <p:spPr>
          <a:xfrm>
            <a:off x="5125283" y="2547682"/>
            <a:ext cx="1690290"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Autumn Test</a:t>
            </a:r>
            <a:endParaRPr lang="ru-RU" dirty="0"/>
          </a:p>
        </p:txBody>
      </p:sp>
      <p:sp>
        <p:nvSpPr>
          <p:cNvPr id="82" name="Text Placeholder 27">
            <a:extLst>
              <a:ext uri="{FF2B5EF4-FFF2-40B4-BE49-F238E27FC236}">
                <a16:creationId xmlns:a16="http://schemas.microsoft.com/office/drawing/2014/main" id="{72A0ABBB-DA4A-4F1F-9F2F-7C08102FA15A}"/>
              </a:ext>
            </a:extLst>
          </p:cNvPr>
          <p:cNvSpPr txBox="1">
            <a:spLocks/>
          </p:cNvSpPr>
          <p:nvPr/>
        </p:nvSpPr>
        <p:spPr>
          <a:xfrm>
            <a:off x="5152574" y="2829079"/>
            <a:ext cx="1627330" cy="496953"/>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800" b="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0"/>
              </a:spcBef>
            </a:pPr>
            <a:r>
              <a:rPr lang="en-GB" dirty="0"/>
              <a:t>1 x Calculator Paper</a:t>
            </a:r>
          </a:p>
        </p:txBody>
      </p:sp>
    </p:spTree>
    <p:extLst>
      <p:ext uri="{BB962C8B-B14F-4D97-AF65-F5344CB8AC3E}">
        <p14:creationId xmlns:p14="http://schemas.microsoft.com/office/powerpoint/2010/main" val="50958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803EFAB-E587-4BF1-B44C-A7424E4C872C}"/>
              </a:ext>
            </a:extLst>
          </p:cNvPr>
          <p:cNvSpPr>
            <a:spLocks noGrp="1"/>
          </p:cNvSpPr>
          <p:nvPr>
            <p:ph type="title"/>
          </p:nvPr>
        </p:nvSpPr>
        <p:spPr>
          <a:xfrm>
            <a:off x="67317" y="51923"/>
            <a:ext cx="3171914" cy="920153"/>
          </a:xfrm>
          <a:noFill/>
        </p:spPr>
        <p:txBody>
          <a:bodyPr/>
          <a:lstStyle/>
          <a:p>
            <a:pPr algn="l"/>
            <a:r>
              <a:rPr lang="en-US" sz="3600" dirty="0"/>
              <a:t>Year 11-F </a:t>
            </a:r>
            <a:r>
              <a:rPr kumimoji="0" lang="en-US" sz="1400" b="1" i="0" u="none" strike="noStrike" kern="1200" cap="none" spc="0" normalizeH="0" baseline="0" noProof="0" dirty="0">
                <a:ln>
                  <a:noFill/>
                </a:ln>
                <a:solidFill>
                  <a:srgbClr val="FFFFFF"/>
                </a:solidFill>
                <a:effectLst/>
                <a:uLnTx/>
                <a:uFillTx/>
                <a:latin typeface="Century Gothic"/>
                <a:ea typeface="+mj-ea"/>
                <a:cs typeface="+mj-cs"/>
              </a:rPr>
              <a:t>(3abc)</a:t>
            </a:r>
            <a:br>
              <a:rPr kumimoji="0" lang="en-US" sz="2600" b="1" i="0" u="none" strike="noStrike" kern="1200" cap="none" spc="0" normalizeH="0" baseline="0" noProof="0" dirty="0">
                <a:ln>
                  <a:noFill/>
                </a:ln>
                <a:solidFill>
                  <a:srgbClr val="FFFFFF"/>
                </a:solidFill>
                <a:effectLst/>
                <a:uLnTx/>
                <a:uFillTx/>
                <a:latin typeface="Century Gothic"/>
                <a:ea typeface="+mj-ea"/>
                <a:cs typeface="+mj-cs"/>
              </a:rPr>
            </a:br>
            <a:r>
              <a:rPr lang="en-US" sz="3600" dirty="0"/>
              <a:t> </a:t>
            </a:r>
            <a:r>
              <a:rPr lang="en-US" sz="2500" dirty="0"/>
              <a:t>Mathematics</a:t>
            </a:r>
            <a:endParaRPr lang="ru-RU" sz="2500" dirty="0"/>
          </a:p>
        </p:txBody>
      </p:sp>
      <p:sp>
        <p:nvSpPr>
          <p:cNvPr id="33" name="Text Placeholder 32">
            <a:extLst>
              <a:ext uri="{FF2B5EF4-FFF2-40B4-BE49-F238E27FC236}">
                <a16:creationId xmlns:a16="http://schemas.microsoft.com/office/drawing/2014/main" id="{CC616A15-98AE-445C-9F92-21A3FD16B02E}"/>
              </a:ext>
            </a:extLst>
          </p:cNvPr>
          <p:cNvSpPr>
            <a:spLocks noGrp="1"/>
          </p:cNvSpPr>
          <p:nvPr>
            <p:ph type="body" sz="quarter" idx="39"/>
          </p:nvPr>
        </p:nvSpPr>
        <p:spPr>
          <a:xfrm>
            <a:off x="1817" y="997824"/>
            <a:ext cx="1691702" cy="291072"/>
          </a:xfrm>
        </p:spPr>
        <p:txBody>
          <a:bodyPr/>
          <a:lstStyle/>
          <a:p>
            <a:r>
              <a:rPr lang="en-GB" dirty="0"/>
              <a:t>Number and Sequences</a:t>
            </a:r>
            <a:endParaRPr lang="ru-RU" dirty="0"/>
          </a:p>
        </p:txBody>
      </p:sp>
      <p:sp>
        <p:nvSpPr>
          <p:cNvPr id="34" name="Text Placeholder 33">
            <a:extLst>
              <a:ext uri="{FF2B5EF4-FFF2-40B4-BE49-F238E27FC236}">
                <a16:creationId xmlns:a16="http://schemas.microsoft.com/office/drawing/2014/main" id="{23CCB585-5A15-4E7C-96B6-C0057D449F2E}"/>
              </a:ext>
            </a:extLst>
          </p:cNvPr>
          <p:cNvSpPr>
            <a:spLocks noGrp="1"/>
          </p:cNvSpPr>
          <p:nvPr>
            <p:ph type="body" sz="quarter" idx="40"/>
          </p:nvPr>
        </p:nvSpPr>
        <p:spPr>
          <a:xfrm>
            <a:off x="-15929" y="1539806"/>
            <a:ext cx="2094709" cy="638087"/>
          </a:xfrm>
        </p:spPr>
        <p:txBody>
          <a:bodyPr/>
          <a:lstStyle/>
          <a:p>
            <a:pPr>
              <a:spcBef>
                <a:spcPts val="0"/>
              </a:spcBef>
            </a:pPr>
            <a:r>
              <a:rPr lang="en-US" dirty="0"/>
              <a:t>Patterns in number, number sequences, finding the nth term of a linear sequences, special sequences, </a:t>
            </a:r>
            <a:endParaRPr lang="en-US" i="1" dirty="0"/>
          </a:p>
        </p:txBody>
      </p:sp>
      <p:sp>
        <p:nvSpPr>
          <p:cNvPr id="23" name="Text Placeholder 22">
            <a:extLst>
              <a:ext uri="{FF2B5EF4-FFF2-40B4-BE49-F238E27FC236}">
                <a16:creationId xmlns:a16="http://schemas.microsoft.com/office/drawing/2014/main" id="{0CABC91A-531F-4132-B5A2-3E70E3F6985D}"/>
              </a:ext>
            </a:extLst>
          </p:cNvPr>
          <p:cNvSpPr>
            <a:spLocks noGrp="1"/>
          </p:cNvSpPr>
          <p:nvPr>
            <p:ph type="body" sz="quarter" idx="29"/>
          </p:nvPr>
        </p:nvSpPr>
        <p:spPr>
          <a:xfrm>
            <a:off x="5216829" y="1877613"/>
            <a:ext cx="1901744" cy="271236"/>
          </a:xfrm>
        </p:spPr>
        <p:txBody>
          <a:bodyPr/>
          <a:lstStyle/>
          <a:p>
            <a:r>
              <a:rPr lang="en-GB" dirty="0"/>
              <a:t>Right-angled Triangles</a:t>
            </a:r>
            <a:endParaRPr lang="ru-RU" dirty="0"/>
          </a:p>
        </p:txBody>
      </p:sp>
      <p:sp>
        <p:nvSpPr>
          <p:cNvPr id="24" name="Text Placeholder 23">
            <a:extLst>
              <a:ext uri="{FF2B5EF4-FFF2-40B4-BE49-F238E27FC236}">
                <a16:creationId xmlns:a16="http://schemas.microsoft.com/office/drawing/2014/main" id="{15606479-9866-4A9F-8795-33225594A992}"/>
              </a:ext>
            </a:extLst>
          </p:cNvPr>
          <p:cNvSpPr>
            <a:spLocks noGrp="1"/>
          </p:cNvSpPr>
          <p:nvPr>
            <p:ph type="body" sz="quarter" idx="30"/>
          </p:nvPr>
        </p:nvSpPr>
        <p:spPr>
          <a:xfrm>
            <a:off x="4717922" y="2395518"/>
            <a:ext cx="2044294" cy="553497"/>
          </a:xfrm>
        </p:spPr>
        <p:txBody>
          <a:bodyPr/>
          <a:lstStyle/>
          <a:p>
            <a:r>
              <a:rPr lang="en-US" dirty="0"/>
              <a:t>Pythagoras theorem, applying Pythagoras theorem in real-life situations and to isosceles triangles, trigonometric ratios to calculate lengths and angles, non calculator strategies, trigonometry and bearings and isosceles triangles.</a:t>
            </a:r>
            <a:endParaRPr lang="ru-RU" dirty="0"/>
          </a:p>
        </p:txBody>
      </p:sp>
      <p:sp>
        <p:nvSpPr>
          <p:cNvPr id="35" name="Text Placeholder 34">
            <a:extLst>
              <a:ext uri="{FF2B5EF4-FFF2-40B4-BE49-F238E27FC236}">
                <a16:creationId xmlns:a16="http://schemas.microsoft.com/office/drawing/2014/main" id="{7C731E8C-632F-45FC-92FD-29CD284AB643}"/>
              </a:ext>
            </a:extLst>
          </p:cNvPr>
          <p:cNvSpPr>
            <a:spLocks noGrp="1"/>
          </p:cNvSpPr>
          <p:nvPr>
            <p:ph type="body" sz="quarter" idx="41"/>
          </p:nvPr>
        </p:nvSpPr>
        <p:spPr>
          <a:xfrm>
            <a:off x="6777" y="2472567"/>
            <a:ext cx="1728331" cy="304102"/>
          </a:xfrm>
        </p:spPr>
        <p:txBody>
          <a:bodyPr/>
          <a:lstStyle/>
          <a:p>
            <a:r>
              <a:rPr lang="en-GB" dirty="0"/>
              <a:t>Congruency and Similarity</a:t>
            </a:r>
            <a:endParaRPr lang="ru-RU" dirty="0"/>
          </a:p>
        </p:txBody>
      </p:sp>
      <p:sp>
        <p:nvSpPr>
          <p:cNvPr id="36" name="Text Placeholder 35">
            <a:extLst>
              <a:ext uri="{FF2B5EF4-FFF2-40B4-BE49-F238E27FC236}">
                <a16:creationId xmlns:a16="http://schemas.microsoft.com/office/drawing/2014/main" id="{77DE7F63-93F9-44B6-8B3C-DE039FD2271C}"/>
              </a:ext>
            </a:extLst>
          </p:cNvPr>
          <p:cNvSpPr>
            <a:spLocks noGrp="1"/>
          </p:cNvSpPr>
          <p:nvPr>
            <p:ph type="body" sz="quarter" idx="42"/>
          </p:nvPr>
        </p:nvSpPr>
        <p:spPr>
          <a:xfrm>
            <a:off x="-114504" y="3009734"/>
            <a:ext cx="2217625" cy="451228"/>
          </a:xfrm>
        </p:spPr>
        <p:txBody>
          <a:bodyPr/>
          <a:lstStyle/>
          <a:p>
            <a:r>
              <a:rPr lang="en-GB" dirty="0"/>
              <a:t>Showing that two triangles are congruent, working out the scale factor for two similar shapes, working out the lengths of sides in similar shapes.</a:t>
            </a:r>
            <a:endParaRPr lang="ru-RU" dirty="0"/>
          </a:p>
        </p:txBody>
      </p:sp>
      <p:sp>
        <p:nvSpPr>
          <p:cNvPr id="25" name="Text Placeholder 24">
            <a:extLst>
              <a:ext uri="{FF2B5EF4-FFF2-40B4-BE49-F238E27FC236}">
                <a16:creationId xmlns:a16="http://schemas.microsoft.com/office/drawing/2014/main" id="{0E5AF557-A75D-4BB5-8354-37F4A2137F01}"/>
              </a:ext>
            </a:extLst>
          </p:cNvPr>
          <p:cNvSpPr>
            <a:spLocks noGrp="1"/>
          </p:cNvSpPr>
          <p:nvPr>
            <p:ph type="body" sz="quarter" idx="31"/>
          </p:nvPr>
        </p:nvSpPr>
        <p:spPr>
          <a:xfrm>
            <a:off x="5167711" y="3072528"/>
            <a:ext cx="1885442" cy="597653"/>
          </a:xfrm>
        </p:spPr>
        <p:txBody>
          <a:bodyPr/>
          <a:lstStyle/>
          <a:p>
            <a:r>
              <a:rPr lang="en-US" dirty="0"/>
              <a:t>Revision and November Mock Exams</a:t>
            </a:r>
            <a:endParaRPr lang="ru-RU" dirty="0"/>
          </a:p>
        </p:txBody>
      </p:sp>
      <p:sp>
        <p:nvSpPr>
          <p:cNvPr id="26" name="Text Placeholder 25">
            <a:extLst>
              <a:ext uri="{FF2B5EF4-FFF2-40B4-BE49-F238E27FC236}">
                <a16:creationId xmlns:a16="http://schemas.microsoft.com/office/drawing/2014/main" id="{AC8C46E0-0C8A-4D59-B217-A16B7E30F999}"/>
              </a:ext>
            </a:extLst>
          </p:cNvPr>
          <p:cNvSpPr>
            <a:spLocks noGrp="1"/>
          </p:cNvSpPr>
          <p:nvPr>
            <p:ph type="body" sz="quarter" idx="32"/>
          </p:nvPr>
        </p:nvSpPr>
        <p:spPr>
          <a:xfrm>
            <a:off x="5188556" y="3837534"/>
            <a:ext cx="1647674" cy="333985"/>
          </a:xfrm>
        </p:spPr>
        <p:txBody>
          <a:bodyPr/>
          <a:lstStyle/>
          <a:p>
            <a:pPr>
              <a:spcBef>
                <a:spcPts val="0"/>
              </a:spcBef>
            </a:pPr>
            <a:r>
              <a:rPr lang="en-GB" dirty="0"/>
              <a:t>1 x Non-Calculator Paper</a:t>
            </a:r>
          </a:p>
          <a:p>
            <a:pPr>
              <a:spcBef>
                <a:spcPts val="0"/>
              </a:spcBef>
            </a:pPr>
            <a:r>
              <a:rPr lang="en-GB" dirty="0"/>
              <a:t>2 x Calculator Papers</a:t>
            </a:r>
            <a:endParaRPr lang="ru-RU" dirty="0"/>
          </a:p>
          <a:p>
            <a:endParaRPr lang="ru-RU" dirty="0"/>
          </a:p>
        </p:txBody>
      </p:sp>
      <p:sp>
        <p:nvSpPr>
          <p:cNvPr id="37" name="Text Placeholder 36">
            <a:extLst>
              <a:ext uri="{FF2B5EF4-FFF2-40B4-BE49-F238E27FC236}">
                <a16:creationId xmlns:a16="http://schemas.microsoft.com/office/drawing/2014/main" id="{8E898CFA-1688-4C14-BC59-751C9B4D2BF2}"/>
              </a:ext>
            </a:extLst>
          </p:cNvPr>
          <p:cNvSpPr>
            <a:spLocks noGrp="1"/>
          </p:cNvSpPr>
          <p:nvPr>
            <p:ph type="body" sz="quarter" idx="43"/>
          </p:nvPr>
        </p:nvSpPr>
        <p:spPr>
          <a:xfrm>
            <a:off x="158864" y="3781349"/>
            <a:ext cx="1576244" cy="612920"/>
          </a:xfrm>
        </p:spPr>
        <p:txBody>
          <a:bodyPr/>
          <a:lstStyle/>
          <a:p>
            <a:r>
              <a:rPr lang="en-US" dirty="0"/>
              <a:t>Combined events</a:t>
            </a:r>
          </a:p>
          <a:p>
            <a:pPr algn="l"/>
            <a:endParaRPr lang="ru-RU" dirty="0"/>
          </a:p>
        </p:txBody>
      </p:sp>
      <p:sp>
        <p:nvSpPr>
          <p:cNvPr id="38"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67317" y="4350748"/>
            <a:ext cx="1969328" cy="638087"/>
          </a:xfrm>
        </p:spPr>
        <p:txBody>
          <a:bodyPr/>
          <a:lstStyle/>
          <a:p>
            <a:r>
              <a:rPr lang="en-US" dirty="0"/>
              <a:t>Working out the probabilities for two or more events, two-way tables, Venn diagrams, frequency tree diagrams, probability tree diagrams. </a:t>
            </a:r>
            <a:endParaRPr lang="ru-RU" dirty="0"/>
          </a:p>
        </p:txBody>
      </p:sp>
      <p:sp>
        <p:nvSpPr>
          <p:cNvPr id="28"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4898464" y="5311203"/>
            <a:ext cx="1627330" cy="496953"/>
          </a:xfrm>
        </p:spPr>
        <p:txBody>
          <a:bodyPr/>
          <a:lstStyle/>
          <a:p>
            <a:pPr>
              <a:spcBef>
                <a:spcPts val="0"/>
              </a:spcBef>
            </a:pPr>
            <a:r>
              <a:rPr lang="en-GB" dirty="0"/>
              <a:t>Calculating with powers, writing numbers in standard form, calculating with numbers in standard form.</a:t>
            </a:r>
            <a:endParaRPr lang="ru-RU" dirty="0"/>
          </a:p>
        </p:txBody>
      </p:sp>
      <p:sp>
        <p:nvSpPr>
          <p:cNvPr id="39" name="Text Placeholder 38">
            <a:extLst>
              <a:ext uri="{FF2B5EF4-FFF2-40B4-BE49-F238E27FC236}">
                <a16:creationId xmlns:a16="http://schemas.microsoft.com/office/drawing/2014/main" id="{594741B7-D929-4272-B25B-81E711AF29AA}"/>
              </a:ext>
            </a:extLst>
          </p:cNvPr>
          <p:cNvSpPr>
            <a:spLocks noGrp="1"/>
          </p:cNvSpPr>
          <p:nvPr>
            <p:ph type="body" sz="quarter" idx="45"/>
          </p:nvPr>
        </p:nvSpPr>
        <p:spPr>
          <a:xfrm>
            <a:off x="-384019" y="4948177"/>
            <a:ext cx="2119127" cy="443697"/>
          </a:xfrm>
        </p:spPr>
        <p:txBody>
          <a:bodyPr/>
          <a:lstStyle/>
          <a:p>
            <a:r>
              <a:rPr lang="en-US" dirty="0"/>
              <a:t>Simultaneous Equations and Linear Inequalities</a:t>
            </a:r>
            <a:endParaRPr lang="ru-RU" dirty="0"/>
          </a:p>
        </p:txBody>
      </p:sp>
      <p:sp>
        <p:nvSpPr>
          <p:cNvPr id="29" name="Text Placeholder 28">
            <a:extLst>
              <a:ext uri="{FF2B5EF4-FFF2-40B4-BE49-F238E27FC236}">
                <a16:creationId xmlns:a16="http://schemas.microsoft.com/office/drawing/2014/main" id="{908F6B36-65A4-4364-B129-AEC7505F2F32}"/>
              </a:ext>
            </a:extLst>
          </p:cNvPr>
          <p:cNvSpPr>
            <a:spLocks noGrp="1"/>
          </p:cNvSpPr>
          <p:nvPr>
            <p:ph type="body" sz="quarter" idx="35"/>
          </p:nvPr>
        </p:nvSpPr>
        <p:spPr>
          <a:xfrm>
            <a:off x="5127495" y="5955235"/>
            <a:ext cx="1991078" cy="304102"/>
          </a:xfrm>
        </p:spPr>
        <p:txBody>
          <a:bodyPr/>
          <a:lstStyle/>
          <a:p>
            <a:r>
              <a:rPr lang="en-GB" dirty="0"/>
              <a:t>Non-linear Graphs</a:t>
            </a:r>
            <a:endParaRPr lang="ru-RU" dirty="0"/>
          </a:p>
        </p:txBody>
      </p:sp>
      <p:sp>
        <p:nvSpPr>
          <p:cNvPr id="30" name="Text Placeholder 29">
            <a:extLst>
              <a:ext uri="{FF2B5EF4-FFF2-40B4-BE49-F238E27FC236}">
                <a16:creationId xmlns:a16="http://schemas.microsoft.com/office/drawing/2014/main" id="{8CEC195C-526B-4BFC-8648-6508872A1CD1}"/>
              </a:ext>
            </a:extLst>
          </p:cNvPr>
          <p:cNvSpPr>
            <a:spLocks noGrp="1"/>
          </p:cNvSpPr>
          <p:nvPr>
            <p:ph type="body" sz="quarter" idx="36"/>
          </p:nvPr>
        </p:nvSpPr>
        <p:spPr>
          <a:xfrm>
            <a:off x="159417" y="7638686"/>
            <a:ext cx="1540980" cy="307000"/>
          </a:xfrm>
        </p:spPr>
        <p:txBody>
          <a:bodyPr/>
          <a:lstStyle/>
          <a:p>
            <a:pPr algn="r">
              <a:spcBef>
                <a:spcPts val="0"/>
              </a:spcBef>
            </a:pPr>
            <a:r>
              <a:rPr lang="en-GB" dirty="0"/>
              <a:t>1 x Non-Calculator Paper</a:t>
            </a:r>
          </a:p>
          <a:p>
            <a:pPr algn="r">
              <a:spcBef>
                <a:spcPts val="0"/>
              </a:spcBef>
            </a:pPr>
            <a:r>
              <a:rPr lang="en-GB" dirty="0"/>
              <a:t>2 x Calculator Papers</a:t>
            </a:r>
            <a:endParaRPr lang="ru-RU" dirty="0"/>
          </a:p>
          <a:p>
            <a:pPr algn="r"/>
            <a:endParaRPr lang="ru-RU" dirty="0"/>
          </a:p>
        </p:txBody>
      </p:sp>
      <p:sp>
        <p:nvSpPr>
          <p:cNvPr id="31" name="Text Placeholder 30">
            <a:extLst>
              <a:ext uri="{FF2B5EF4-FFF2-40B4-BE49-F238E27FC236}">
                <a16:creationId xmlns:a16="http://schemas.microsoft.com/office/drawing/2014/main" id="{50ACADB9-C1A2-43B7-AD69-4E7B9A980FD2}"/>
              </a:ext>
            </a:extLst>
          </p:cNvPr>
          <p:cNvSpPr>
            <a:spLocks noGrp="1"/>
          </p:cNvSpPr>
          <p:nvPr>
            <p:ph type="body" sz="quarter" idx="37"/>
          </p:nvPr>
        </p:nvSpPr>
        <p:spPr>
          <a:xfrm>
            <a:off x="5167711" y="7687306"/>
            <a:ext cx="1690288" cy="304102"/>
          </a:xfrm>
        </p:spPr>
        <p:txBody>
          <a:bodyPr/>
          <a:lstStyle/>
          <a:p>
            <a:r>
              <a:rPr lang="en-GB" dirty="0"/>
              <a:t>GCSE Exams</a:t>
            </a:r>
            <a:endParaRPr lang="ru-RU" dirty="0"/>
          </a:p>
        </p:txBody>
      </p:sp>
      <p:sp>
        <p:nvSpPr>
          <p:cNvPr id="32" name="Text Placeholder 31">
            <a:extLst>
              <a:ext uri="{FF2B5EF4-FFF2-40B4-BE49-F238E27FC236}">
                <a16:creationId xmlns:a16="http://schemas.microsoft.com/office/drawing/2014/main" id="{014ADAF4-D76A-486A-BD20-92251BFE5E00}"/>
              </a:ext>
            </a:extLst>
          </p:cNvPr>
          <p:cNvSpPr>
            <a:spLocks noGrp="1"/>
          </p:cNvSpPr>
          <p:nvPr>
            <p:ph type="body" sz="quarter" idx="38"/>
          </p:nvPr>
        </p:nvSpPr>
        <p:spPr>
          <a:xfrm>
            <a:off x="5207960" y="7986715"/>
            <a:ext cx="1407768" cy="396215"/>
          </a:xfrm>
        </p:spPr>
        <p:txBody>
          <a:bodyPr/>
          <a:lstStyle/>
          <a:p>
            <a:pPr>
              <a:spcBef>
                <a:spcPts val="0"/>
              </a:spcBef>
            </a:pPr>
            <a:r>
              <a:rPr lang="en-GB" dirty="0"/>
              <a:t>1 x Non-Calculator Paper</a:t>
            </a:r>
          </a:p>
          <a:p>
            <a:pPr>
              <a:spcBef>
                <a:spcPts val="0"/>
              </a:spcBef>
            </a:pPr>
            <a:r>
              <a:rPr lang="en-GB" dirty="0"/>
              <a:t>2 x Calculator Papers</a:t>
            </a:r>
            <a:endParaRPr lang="ru-RU" dirty="0"/>
          </a:p>
        </p:txBody>
      </p:sp>
      <p:pic>
        <p:nvPicPr>
          <p:cNvPr id="77" name="Picture Placeholder 76"/>
          <p:cNvPicPr>
            <a:picLocks noGrp="1" noChangeAspect="1"/>
          </p:cNvPicPr>
          <p:nvPr>
            <p:ph type="pic" sz="quarter" idx="54"/>
          </p:nvPr>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2877" r="2877"/>
          <a:stretch>
            <a:fillRect/>
          </a:stretch>
        </p:blipFill>
        <p:spPr>
          <a:xfrm>
            <a:off x="4026798" y="8656861"/>
            <a:ext cx="593490" cy="426736"/>
          </a:xfrm>
        </p:spPr>
      </p:pic>
      <p:sp>
        <p:nvSpPr>
          <p:cNvPr id="148" name="Text Placeholder 40">
            <a:extLst>
              <a:ext uri="{FF2B5EF4-FFF2-40B4-BE49-F238E27FC236}">
                <a16:creationId xmlns:a16="http://schemas.microsoft.com/office/drawing/2014/main" id="{6674B59E-A624-46A5-B17E-CFD4EB391B16}"/>
              </a:ext>
            </a:extLst>
          </p:cNvPr>
          <p:cNvSpPr txBox="1">
            <a:spLocks/>
          </p:cNvSpPr>
          <p:nvPr/>
        </p:nvSpPr>
        <p:spPr>
          <a:xfrm>
            <a:off x="4520455" y="1216498"/>
            <a:ext cx="1931276" cy="304102"/>
          </a:xfrm>
          <a:prstGeom prst="rect">
            <a:avLst/>
          </a:prstGeom>
        </p:spPr>
        <p:txBody>
          <a:bodyPr vert="horz" lIns="91440" tIns="45720" rIns="91440" bIns="45720" rtlCol="0">
            <a:noAutofit/>
          </a:bodyP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Reading Books</a:t>
            </a:r>
            <a:endParaRPr lang="ru-RU" dirty="0"/>
          </a:p>
        </p:txBody>
      </p:sp>
      <p:pic>
        <p:nvPicPr>
          <p:cNvPr id="2" name="Picture 1"/>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2292864" y="7994793"/>
            <a:ext cx="414942" cy="414942"/>
          </a:xfrm>
          <a:prstGeom prst="rect">
            <a:avLst/>
          </a:prstGeom>
        </p:spPr>
      </p:pic>
      <p:sp>
        <p:nvSpPr>
          <p:cNvPr id="5" name="TextBox 4"/>
          <p:cNvSpPr txBox="1"/>
          <p:nvPr/>
        </p:nvSpPr>
        <p:spPr>
          <a:xfrm>
            <a:off x="4898464" y="7161098"/>
            <a:ext cx="2055516" cy="592470"/>
          </a:xfrm>
          <a:prstGeom prst="rect">
            <a:avLst/>
          </a:prstGeom>
          <a:noFill/>
          <a:ln>
            <a:noFill/>
          </a:ln>
        </p:spPr>
        <p:txBody>
          <a:bodyPr wrap="square" rtlCol="0">
            <a:spAutoFit/>
          </a:bodyPr>
          <a:lstStyle/>
          <a:p>
            <a:pPr algn="ctr"/>
            <a:r>
              <a:rPr lang="en-GB" sz="1000" b="1" dirty="0">
                <a:solidFill>
                  <a:srgbClr val="FFFF00"/>
                </a:solidFill>
              </a:rPr>
              <a:t>DID YOU KNOW?</a:t>
            </a:r>
            <a:endParaRPr lang="en-GB" sz="800" b="1" dirty="0">
              <a:solidFill>
                <a:srgbClr val="FFFF00"/>
              </a:solidFill>
            </a:endParaRPr>
          </a:p>
          <a:p>
            <a:pPr algn="ctr"/>
            <a:r>
              <a:rPr lang="en-GB" sz="750" dirty="0">
                <a:solidFill>
                  <a:srgbClr val="FFFF00"/>
                </a:solidFill>
              </a:rPr>
              <a:t>Markings on animal bones indicate that humans have been doing maths since around 30,000BC.</a:t>
            </a:r>
          </a:p>
        </p:txBody>
      </p:sp>
      <p:pic>
        <p:nvPicPr>
          <p:cNvPr id="3" name="Picture 2"/>
          <p:cNvPicPr>
            <a:picLocks noChangeAspect="1"/>
          </p:cNvPicPr>
          <p:nvPr/>
        </p:nvPicPr>
        <p:blipFill>
          <a:blip r:embed="rId5"/>
          <a:stretch>
            <a:fillRect/>
          </a:stretch>
        </p:blipFill>
        <p:spPr>
          <a:xfrm>
            <a:off x="1318746" y="8262507"/>
            <a:ext cx="419100" cy="352425"/>
          </a:xfrm>
          <a:prstGeom prst="rect">
            <a:avLst/>
          </a:prstGeom>
        </p:spPr>
      </p:pic>
      <p:pic>
        <p:nvPicPr>
          <p:cNvPr id="1026" name="Picture 2" descr="Image result for food icon"/>
          <p:cNvPicPr>
            <a:picLocks noChangeAspect="1" noChangeArrowheads="1"/>
          </p:cNvPicPr>
          <p:nvPr/>
        </p:nvPicPr>
        <p:blipFill>
          <a:blip r:embed="rId6">
            <a:clrChange>
              <a:clrFrom>
                <a:srgbClr val="F6F6F6"/>
              </a:clrFrom>
              <a:clrTo>
                <a:srgbClr val="F6F6F6">
                  <a:alpha val="0"/>
                </a:srgbClr>
              </a:clrTo>
            </a:clrChange>
            <a:lum bright="70000" contrast="-70000"/>
            <a:extLst>
              <a:ext uri="{28A0092B-C50C-407E-A947-70E740481C1C}">
                <a14:useLocalDpi xmlns:a14="http://schemas.microsoft.com/office/drawing/2010/main" val="0"/>
              </a:ext>
            </a:extLst>
          </a:blip>
          <a:srcRect/>
          <a:stretch>
            <a:fillRect/>
          </a:stretch>
        </p:blipFill>
        <p:spPr bwMode="auto">
          <a:xfrm>
            <a:off x="2884091" y="8042789"/>
            <a:ext cx="399866" cy="409619"/>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26">
            <a:extLst>
              <a:ext uri="{FF2B5EF4-FFF2-40B4-BE49-F238E27FC236}">
                <a16:creationId xmlns:a16="http://schemas.microsoft.com/office/drawing/2014/main" id="{A9886B47-EB19-4F7C-B11C-AC77F7E0CB21}"/>
              </a:ext>
            </a:extLst>
          </p:cNvPr>
          <p:cNvSpPr txBox="1">
            <a:spLocks/>
          </p:cNvSpPr>
          <p:nvPr/>
        </p:nvSpPr>
        <p:spPr>
          <a:xfrm>
            <a:off x="5126204" y="4749757"/>
            <a:ext cx="1773302" cy="304102"/>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b="1"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b="1"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Powers and Standard form</a:t>
            </a:r>
            <a:endParaRPr lang="ru-RU" dirty="0"/>
          </a:p>
        </p:txBody>
      </p:sp>
      <p:pic>
        <p:nvPicPr>
          <p:cNvPr id="75" name="Picture Placeholder 67"/>
          <p:cNvPicPr>
            <a:picLocks noGrp="1" noChangeAspect="1"/>
          </p:cNvPicPr>
          <p:nvPr>
            <p:ph type="pic" sz="quarter" idx="56"/>
          </p:nvPr>
        </p:nvPicPr>
        <p:blipFill rotWithShape="1">
          <a:blip r:embed="rId7">
            <a:grayscl/>
            <a:extLst>
              <a:ext uri="{BEBA8EAE-BF5A-486C-A8C5-ECC9F3942E4B}">
                <a14:imgProps xmlns:a14="http://schemas.microsoft.com/office/drawing/2010/main">
                  <a14:imgLayer r:embed="rId8">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739657" y="2014844"/>
            <a:ext cx="424516" cy="443614"/>
          </a:xfrm>
        </p:spPr>
      </p:pic>
      <p:pic>
        <p:nvPicPr>
          <p:cNvPr id="128" name="Picture Placeholder 62"/>
          <p:cNvPicPr>
            <a:picLocks noGrp="1" noChangeAspect="1"/>
          </p:cNvPicPr>
          <p:nvPr>
            <p:ph type="pic" sz="quarter" idx="55"/>
          </p:nvPr>
        </p:nvPicPr>
        <p:blipFill>
          <a:blip r:embed="rId9">
            <a:lum bright="70000" contrast="-70000"/>
            <a:extLst>
              <a:ext uri="{28A0092B-C50C-407E-A947-70E740481C1C}">
                <a14:useLocalDpi xmlns:a14="http://schemas.microsoft.com/office/drawing/2010/main" val="0"/>
              </a:ext>
            </a:extLst>
          </a:blip>
          <a:srcRect t="180" b="180"/>
          <a:stretch>
            <a:fillRect/>
          </a:stretch>
        </p:blipFill>
        <p:spPr>
          <a:xfrm>
            <a:off x="158864" y="7970535"/>
            <a:ext cx="439200" cy="439200"/>
          </a:xfrm>
        </p:spPr>
      </p:pic>
      <p:sp>
        <p:nvSpPr>
          <p:cNvPr id="76" name="Text Placeholder 42">
            <a:extLst>
              <a:ext uri="{FF2B5EF4-FFF2-40B4-BE49-F238E27FC236}">
                <a16:creationId xmlns:a16="http://schemas.microsoft.com/office/drawing/2014/main" id="{A19BCCFF-7856-405D-A016-546DEFEC991D}"/>
              </a:ext>
            </a:extLst>
          </p:cNvPr>
          <p:cNvSpPr>
            <a:spLocks noGrp="1"/>
          </p:cNvSpPr>
          <p:nvPr>
            <p:ph type="body" sz="quarter" idx="49"/>
          </p:nvPr>
        </p:nvSpPr>
        <p:spPr>
          <a:xfrm>
            <a:off x="5012006" y="8492746"/>
            <a:ext cx="1702400" cy="722245"/>
          </a:xfrm>
        </p:spPr>
        <p:txBody>
          <a:bodyPr/>
          <a:lstStyle/>
          <a:p>
            <a:r>
              <a:rPr lang="en-US" dirty="0"/>
              <a:t>2022-23</a:t>
            </a:r>
            <a:endParaRPr lang="ru-RU" dirty="0"/>
          </a:p>
        </p:txBody>
      </p:sp>
      <p:sp>
        <p:nvSpPr>
          <p:cNvPr id="114" name="TextBox 113"/>
          <p:cNvSpPr txBox="1"/>
          <p:nvPr/>
        </p:nvSpPr>
        <p:spPr>
          <a:xfrm>
            <a:off x="-32026" y="8434584"/>
            <a:ext cx="3406952" cy="592470"/>
          </a:xfrm>
          <a:prstGeom prst="rect">
            <a:avLst/>
          </a:prstGeom>
          <a:noFill/>
          <a:ln>
            <a:noFill/>
          </a:ln>
        </p:spPr>
        <p:txBody>
          <a:bodyPr wrap="square" rtlCol="0">
            <a:spAutoFit/>
          </a:bodyPr>
          <a:lstStyle/>
          <a:p>
            <a:pPr algn="ctr"/>
            <a:r>
              <a:rPr lang="en-GB" sz="1000" b="1" dirty="0">
                <a:solidFill>
                  <a:srgbClr val="FFFF00"/>
                </a:solidFill>
              </a:rPr>
              <a:t>DID YOU KNOW?</a:t>
            </a:r>
          </a:p>
          <a:p>
            <a:pPr algn="ctr"/>
            <a:r>
              <a:rPr lang="en-GB" sz="750" dirty="0">
                <a:solidFill>
                  <a:srgbClr val="FFFF00"/>
                </a:solidFill>
              </a:rPr>
              <a:t>The human brain is made up of more neurons than there are stars in the galaxy – over 100 billion. Pathways in your brain are rewired second to second as you learn to do new things.</a:t>
            </a:r>
          </a:p>
        </p:txBody>
      </p:sp>
      <p:sp>
        <p:nvSpPr>
          <p:cNvPr id="78" name="TextBox 77"/>
          <p:cNvSpPr txBox="1"/>
          <p:nvPr/>
        </p:nvSpPr>
        <p:spPr>
          <a:xfrm>
            <a:off x="4776935" y="4074920"/>
            <a:ext cx="2136450" cy="707886"/>
          </a:xfrm>
          <a:prstGeom prst="rect">
            <a:avLst/>
          </a:prstGeom>
          <a:noFill/>
          <a:ln>
            <a:noFill/>
          </a:ln>
        </p:spPr>
        <p:txBody>
          <a:bodyPr wrap="square" rtlCol="0">
            <a:spAutoFit/>
          </a:bodyPr>
          <a:lstStyle/>
          <a:p>
            <a:pPr algn="ctr"/>
            <a:r>
              <a:rPr lang="en-GB" sz="1000" b="1" dirty="0">
                <a:solidFill>
                  <a:srgbClr val="FFFF00"/>
                </a:solidFill>
              </a:rPr>
              <a:t>DID YOU KNOW?</a:t>
            </a:r>
          </a:p>
          <a:p>
            <a:pPr algn="ctr" fontAlgn="base"/>
            <a:r>
              <a:rPr lang="en-GB" sz="750" dirty="0">
                <a:solidFill>
                  <a:srgbClr val="FFFF00"/>
                </a:solidFill>
              </a:rPr>
              <a:t>Your body contains more bacterial cells than human ones? The average adult is made up of 10 million </a:t>
            </a:r>
            <a:r>
              <a:rPr lang="en-GB" sz="750" dirty="0" err="1">
                <a:solidFill>
                  <a:srgbClr val="FFFF00"/>
                </a:solidFill>
              </a:rPr>
              <a:t>million</a:t>
            </a:r>
            <a:r>
              <a:rPr lang="en-GB" sz="750" dirty="0">
                <a:solidFill>
                  <a:srgbClr val="FFFF00"/>
                </a:solidFill>
              </a:rPr>
              <a:t> cells but there are 10 times as many bacterial cells living inside us.</a:t>
            </a:r>
          </a:p>
        </p:txBody>
      </p:sp>
      <p:pic>
        <p:nvPicPr>
          <p:cNvPr id="60" name="Picture 12" descr="Image result for are you a maths genius sarah brow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73076" y="57015"/>
            <a:ext cx="1171094" cy="11710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Image result for the simpsons and their mathematical secrets"/>
          <p:cNvPicPr>
            <a:picLocks noChangeAspect="1" noChangeArrowheads="1"/>
          </p:cNvPicPr>
          <p:nvPr/>
        </p:nvPicPr>
        <p:blipFill rotWithShape="1">
          <a:blip r:embed="rId11">
            <a:extLst>
              <a:ext uri="{28A0092B-C50C-407E-A947-70E740481C1C}">
                <a14:useLocalDpi xmlns:a14="http://schemas.microsoft.com/office/drawing/2010/main" val="0"/>
              </a:ext>
            </a:extLst>
          </a:blip>
          <a:srcRect b="10240"/>
          <a:stretch/>
        </p:blipFill>
        <p:spPr bwMode="auto">
          <a:xfrm>
            <a:off x="5112588" y="54028"/>
            <a:ext cx="854546" cy="11740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Life-Changing Magic of Numbers by Bobby Seagu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54134" y="58456"/>
            <a:ext cx="716255" cy="1179020"/>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Placeholder 100"/>
          <p:cNvPicPr>
            <a:picLocks noGrp="1" noChangeAspect="1"/>
          </p:cNvPicPr>
          <p:nvPr>
            <p:ph type="pic" sz="quarter" idx="59"/>
          </p:nvPr>
        </p:nvPicPr>
        <p:blipFill>
          <a:blip r:embed="rId13">
            <a:lum bright="70000" contrast="-70000"/>
            <a:extLst>
              <a:ext uri="{28A0092B-C50C-407E-A947-70E740481C1C}">
                <a14:useLocalDpi xmlns:a14="http://schemas.microsoft.com/office/drawing/2010/main" val="0"/>
              </a:ext>
            </a:extLst>
          </a:blip>
          <a:srcRect t="180" b="180"/>
          <a:stretch>
            <a:fillRect/>
          </a:stretch>
        </p:blipFill>
        <p:spPr>
          <a:xfrm>
            <a:off x="811558" y="8000569"/>
            <a:ext cx="439737" cy="438150"/>
          </a:xfrm>
        </p:spPr>
      </p:pic>
      <p:pic>
        <p:nvPicPr>
          <p:cNvPr id="115" name="Picture Placeholder 114"/>
          <p:cNvPicPr>
            <a:picLocks noGrp="1" noChangeAspect="1"/>
          </p:cNvPicPr>
          <p:nvPr>
            <p:ph type="pic" sz="quarter" idx="59"/>
          </p:nvPr>
        </p:nvPicPr>
        <p:blipFill>
          <a:blip r:embed="rId14">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t="180" b="180"/>
          <a:stretch>
            <a:fillRect/>
          </a:stretch>
        </p:blipFill>
        <p:spPr>
          <a:xfrm>
            <a:off x="1454517" y="7863967"/>
            <a:ext cx="635125" cy="635125"/>
          </a:xfrm>
        </p:spPr>
      </p:pic>
      <p:pic>
        <p:nvPicPr>
          <p:cNvPr id="91"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rcRect t="180" b="180"/>
          <a:stretch>
            <a:fillRect/>
          </a:stretch>
        </p:blipFill>
        <p:spPr>
          <a:xfrm>
            <a:off x="1235116" y="1972450"/>
            <a:ext cx="539780" cy="539780"/>
          </a:xfrm>
          <a:prstGeom prst="rect">
            <a:avLst/>
          </a:prstGeom>
        </p:spPr>
      </p:pic>
      <p:pic>
        <p:nvPicPr>
          <p:cNvPr id="92" name="Picture Placeholder 73"/>
          <p:cNvPicPr>
            <a:picLocks noGrp="1" noChangeAspect="1"/>
          </p:cNvPicPr>
          <p:nvPr>
            <p:ph type="pic" sz="quarter" idx="53"/>
          </p:nvPr>
        </p:nvPicPr>
        <p:blipFill>
          <a:blip r:embed="rId16">
            <a:lum bright="70000" contrast="-70000"/>
            <a:extLst>
              <a:ext uri="{28A0092B-C50C-407E-A947-70E740481C1C}">
                <a14:useLocalDpi xmlns:a14="http://schemas.microsoft.com/office/drawing/2010/main" val="0"/>
              </a:ext>
            </a:extLst>
          </a:blip>
          <a:srcRect t="180" b="180"/>
          <a:stretch>
            <a:fillRect/>
          </a:stretch>
        </p:blipFill>
        <p:spPr>
          <a:xfrm flipH="1">
            <a:off x="158864" y="1934125"/>
            <a:ext cx="480763" cy="480763"/>
          </a:xfrm>
        </p:spPr>
      </p:pic>
      <p:pic>
        <p:nvPicPr>
          <p:cNvPr id="93" name="Picture Placeholder 6"/>
          <p:cNvPicPr>
            <a:picLocks noGrp="1" noChangeAspect="1"/>
          </p:cNvPicPr>
          <p:nvPr>
            <p:ph type="pic" sz="quarter" idx="27"/>
          </p:nvPr>
        </p:nvPicPr>
        <p:blipFill>
          <a:blip r:embed="rId17">
            <a:duotone>
              <a:prstClr val="black"/>
              <a:schemeClr val="accent5">
                <a:tint val="45000"/>
                <a:satMod val="400000"/>
              </a:schemeClr>
            </a:duotone>
            <a:extLst>
              <a:ext uri="{28A0092B-C50C-407E-A947-70E740481C1C}">
                <a14:useLocalDpi xmlns:a14="http://schemas.microsoft.com/office/drawing/2010/main" val="0"/>
              </a:ext>
            </a:extLst>
          </a:blip>
          <a:srcRect l="97" r="97"/>
          <a:stretch>
            <a:fillRect/>
          </a:stretch>
        </p:blipFill>
        <p:spPr>
          <a:xfrm>
            <a:off x="3653354" y="1651352"/>
            <a:ext cx="813600" cy="813600"/>
          </a:xfrm>
        </p:spPr>
      </p:pic>
      <p:pic>
        <p:nvPicPr>
          <p:cNvPr id="96" name="Picture Placeholder 3"/>
          <p:cNvPicPr>
            <a:picLocks noGrp="1" noChangeAspect="1"/>
          </p:cNvPicPr>
          <p:nvPr>
            <p:ph type="pic" sz="quarter" idx="20"/>
          </p:nvPr>
        </p:nvPicPr>
        <p:blipFill>
          <a:blip r:embed="rId18">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53354" y="3088003"/>
            <a:ext cx="813600" cy="813600"/>
          </a:xfrm>
        </p:spPr>
      </p:pic>
      <p:pic>
        <p:nvPicPr>
          <p:cNvPr id="97" name="Picture Placeholder 3"/>
          <p:cNvPicPr>
            <a:picLocks noGrp="1" noChangeAspect="1"/>
          </p:cNvPicPr>
          <p:nvPr>
            <p:ph type="pic" sz="quarter" idx="20"/>
          </p:nvPr>
        </p:nvPicPr>
        <p:blipFill>
          <a:blip r:embed="rId1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a:xfrm>
            <a:off x="3635762" y="7433998"/>
            <a:ext cx="813600" cy="813600"/>
          </a:xfrm>
        </p:spPr>
      </p:pic>
      <p:pic>
        <p:nvPicPr>
          <p:cNvPr id="98" name="Picture Placeholder 18"/>
          <p:cNvPicPr>
            <a:picLocks noGrp="1" noChangeAspect="1"/>
          </p:cNvPicPr>
          <p:nvPr>
            <p:ph type="pic" sz="quarter" idx="24"/>
          </p:nvPr>
        </p:nvPicPr>
        <p:blipFill>
          <a:blip r:embed="rId19">
            <a:duotone>
              <a:schemeClr val="accent2">
                <a:shade val="45000"/>
                <a:satMod val="135000"/>
              </a:schemeClr>
              <a:prstClr val="white"/>
            </a:duotone>
            <a:extLst>
              <a:ext uri="{BEBA8EAE-BF5A-486C-A8C5-ECC9F3942E4B}">
                <a14:imgProps xmlns:a14="http://schemas.microsoft.com/office/drawing/2010/main">
                  <a14:imgLayer r:embed="rId20">
                    <a14:imgEffect>
                      <a14:saturation sat="200000"/>
                    </a14:imgEffect>
                  </a14:imgLayer>
                </a14:imgProps>
              </a:ext>
              <a:ext uri="{28A0092B-C50C-407E-A947-70E740481C1C}">
                <a14:useLocalDpi xmlns:a14="http://schemas.microsoft.com/office/drawing/2010/main" val="0"/>
              </a:ext>
            </a:extLst>
          </a:blip>
          <a:srcRect/>
          <a:stretch>
            <a:fillRect/>
          </a:stretch>
        </p:blipFill>
        <p:spPr>
          <a:xfrm>
            <a:off x="3631871" y="5990944"/>
            <a:ext cx="813600" cy="813600"/>
          </a:xfrm>
        </p:spPr>
      </p:pic>
      <p:pic>
        <p:nvPicPr>
          <p:cNvPr id="62" name="Picture Placeholder 57">
            <a:extLst>
              <a:ext uri="{FF2B5EF4-FFF2-40B4-BE49-F238E27FC236}">
                <a16:creationId xmlns:a16="http://schemas.microsoft.com/office/drawing/2014/main" id="{80DB4499-AA56-4136-B5A2-C4C205BB6F8C}"/>
              </a:ext>
            </a:extLst>
          </p:cNvPr>
          <p:cNvPicPr>
            <a:picLocks noChangeAspect="1"/>
          </p:cNvPicPr>
          <p:nvPr/>
        </p:nvPicPr>
        <p:blipFill>
          <a:blip r:embed="rId15">
            <a:lum bright="70000" contrast="-70000"/>
            <a:extLst>
              <a:ext uri="{28A0092B-C50C-407E-A947-70E740481C1C}">
                <a14:useLocalDpi xmlns:a14="http://schemas.microsoft.com/office/drawing/2010/main" val="0"/>
              </a:ext>
            </a:extLst>
          </a:blip>
          <a:srcRect t="180" b="180"/>
          <a:stretch>
            <a:fillRect/>
          </a:stretch>
        </p:blipFill>
        <p:spPr>
          <a:xfrm>
            <a:off x="67317" y="3405580"/>
            <a:ext cx="445476" cy="445476"/>
          </a:xfrm>
          <a:prstGeom prst="rect">
            <a:avLst/>
          </a:prstGeom>
        </p:spPr>
      </p:pic>
      <p:pic>
        <p:nvPicPr>
          <p:cNvPr id="63" name="Picture Placeholder 67"/>
          <p:cNvPicPr>
            <a:picLocks noGrp="1" noChangeAspect="1"/>
          </p:cNvPicPr>
          <p:nvPr>
            <p:ph type="pic" sz="quarter" idx="56"/>
          </p:nvPr>
        </p:nvPicPr>
        <p:blipFill>
          <a:blip r:embed="rId21">
            <a:grayscl/>
            <a:extLst>
              <a:ext uri="{28A0092B-C50C-407E-A947-70E740481C1C}">
                <a14:useLocalDpi xmlns:a14="http://schemas.microsoft.com/office/drawing/2010/main" val="0"/>
              </a:ext>
            </a:extLst>
          </a:blip>
          <a:srcRect l="315" r="315"/>
          <a:stretch>
            <a:fillRect/>
          </a:stretch>
        </p:blipFill>
        <p:spPr>
          <a:xfrm>
            <a:off x="5346052" y="1524766"/>
            <a:ext cx="1416164" cy="398252"/>
          </a:xfrm>
        </p:spPr>
      </p:pic>
      <p:sp>
        <p:nvSpPr>
          <p:cNvPr id="11" name="Rectangle 10"/>
          <p:cNvSpPr/>
          <p:nvPr/>
        </p:nvSpPr>
        <p:spPr>
          <a:xfrm>
            <a:off x="-47221" y="6380684"/>
            <a:ext cx="2267388" cy="492443"/>
          </a:xfrm>
          <a:prstGeom prst="rect">
            <a:avLst/>
          </a:prstGeom>
        </p:spPr>
        <p:txBody>
          <a:bodyPr wrap="square">
            <a:spAutoFit/>
          </a:bodyPr>
          <a:lstStyle/>
          <a:p>
            <a:pPr algn="ctr"/>
            <a:r>
              <a:rPr lang="en-GB" sz="1000" b="1" dirty="0">
                <a:solidFill>
                  <a:srgbClr val="FFFF00"/>
                </a:solidFill>
              </a:rPr>
              <a:t>DID YOU KNOW?</a:t>
            </a:r>
          </a:p>
          <a:p>
            <a:pPr algn="ctr" fontAlgn="base"/>
            <a:r>
              <a:rPr lang="en-GB" sz="800" dirty="0">
                <a:solidFill>
                  <a:srgbClr val="FFFF00"/>
                </a:solidFill>
              </a:rPr>
              <a:t>Sergey </a:t>
            </a:r>
            <a:r>
              <a:rPr lang="en-GB" sz="800" dirty="0" err="1">
                <a:solidFill>
                  <a:srgbClr val="FFFF00"/>
                </a:solidFill>
              </a:rPr>
              <a:t>Brin</a:t>
            </a:r>
            <a:r>
              <a:rPr lang="en-GB" sz="800" dirty="0">
                <a:solidFill>
                  <a:srgbClr val="FFFF00"/>
                </a:solidFill>
              </a:rPr>
              <a:t>, co-founder of Google studied maths (and computer science) at university.</a:t>
            </a:r>
            <a:endParaRPr lang="en-GB" dirty="0"/>
          </a:p>
        </p:txBody>
      </p:sp>
      <p:sp>
        <p:nvSpPr>
          <p:cNvPr id="74" name="Text Placeholder 37">
            <a:extLst>
              <a:ext uri="{FF2B5EF4-FFF2-40B4-BE49-F238E27FC236}">
                <a16:creationId xmlns:a16="http://schemas.microsoft.com/office/drawing/2014/main" id="{7680C2A3-C4E3-40E7-9961-5A026F441EFA}"/>
              </a:ext>
            </a:extLst>
          </p:cNvPr>
          <p:cNvSpPr>
            <a:spLocks noGrp="1"/>
          </p:cNvSpPr>
          <p:nvPr>
            <p:ph type="body" sz="quarter" idx="44"/>
          </p:nvPr>
        </p:nvSpPr>
        <p:spPr>
          <a:xfrm>
            <a:off x="-70857" y="5970461"/>
            <a:ext cx="2181047" cy="443516"/>
          </a:xfrm>
        </p:spPr>
        <p:txBody>
          <a:bodyPr/>
          <a:lstStyle/>
          <a:p>
            <a:r>
              <a:rPr lang="en-US" dirty="0"/>
              <a:t>Solving simultaneous equations algebraically, solving a linear inequality and representing the solution on a number line </a:t>
            </a:r>
            <a:endParaRPr lang="ru-RU" dirty="0"/>
          </a:p>
        </p:txBody>
      </p:sp>
      <p:sp>
        <p:nvSpPr>
          <p:cNvPr id="17" name="Rectangle 16"/>
          <p:cNvSpPr/>
          <p:nvPr/>
        </p:nvSpPr>
        <p:spPr>
          <a:xfrm>
            <a:off x="117892" y="6819623"/>
            <a:ext cx="1592654" cy="840230"/>
          </a:xfrm>
          <a:prstGeom prst="rect">
            <a:avLst/>
          </a:prstGeom>
        </p:spPr>
        <p:txBody>
          <a:bodyPr wrap="square">
            <a:spAutoFit/>
          </a:bodyPr>
          <a:lstStyle/>
          <a:p>
            <a:pPr algn="r" defTabSz="685800">
              <a:lnSpc>
                <a:spcPct val="90000"/>
              </a:lnSpc>
              <a:spcBef>
                <a:spcPts val="750"/>
              </a:spcBef>
            </a:pPr>
            <a:r>
              <a:rPr lang="en-GB" b="1" dirty="0">
                <a:latin typeface="+mj-lt"/>
              </a:rPr>
              <a:t>Revision and Spring Mock Exams</a:t>
            </a:r>
            <a:endParaRPr lang="ru-RU" b="1" dirty="0">
              <a:latin typeface="+mj-lt"/>
            </a:endParaRPr>
          </a:p>
        </p:txBody>
      </p:sp>
      <p:sp>
        <p:nvSpPr>
          <p:cNvPr id="79" name="Text Placeholder 27">
            <a:extLst>
              <a:ext uri="{FF2B5EF4-FFF2-40B4-BE49-F238E27FC236}">
                <a16:creationId xmlns:a16="http://schemas.microsoft.com/office/drawing/2014/main" id="{6386FE1D-5753-4826-9BC9-B63ACE83BD68}"/>
              </a:ext>
            </a:extLst>
          </p:cNvPr>
          <p:cNvSpPr>
            <a:spLocks noGrp="1"/>
          </p:cNvSpPr>
          <p:nvPr>
            <p:ph type="body" sz="quarter" idx="34"/>
          </p:nvPr>
        </p:nvSpPr>
        <p:spPr>
          <a:xfrm>
            <a:off x="4927414" y="6456573"/>
            <a:ext cx="2026565" cy="496953"/>
          </a:xfrm>
        </p:spPr>
        <p:txBody>
          <a:bodyPr/>
          <a:lstStyle/>
          <a:p>
            <a:pPr>
              <a:spcBef>
                <a:spcPts val="0"/>
              </a:spcBef>
            </a:pPr>
            <a:r>
              <a:rPr lang="en-GB" dirty="0"/>
              <a:t>Distance-time graphs, velocity-time graphs, plotting quadratic graphs, solving quadratic equations by factorisation, significant points of a quadratic </a:t>
            </a:r>
            <a:r>
              <a:rPr lang="en-GB" dirty="0" err="1"/>
              <a:t>courve</a:t>
            </a:r>
            <a:r>
              <a:rPr lang="en-GB" dirty="0"/>
              <a:t>, cubic and </a:t>
            </a:r>
            <a:r>
              <a:rPr lang="en-GB" dirty="0" err="1"/>
              <a:t>recrprocal</a:t>
            </a:r>
            <a:r>
              <a:rPr lang="en-GB" dirty="0"/>
              <a:t> graphs.</a:t>
            </a:r>
            <a:endParaRPr lang="ru-RU" dirty="0"/>
          </a:p>
        </p:txBody>
      </p:sp>
      <p:pic>
        <p:nvPicPr>
          <p:cNvPr id="81" name="Picture Placeholder 9"/>
          <p:cNvPicPr>
            <a:picLocks noGrp="1" noChangeAspect="1"/>
          </p:cNvPicPr>
          <p:nvPr>
            <p:ph type="pic" sz="quarter" idx="25"/>
          </p:nvPr>
        </p:nvPicPr>
        <p:blipFill>
          <a:blip r:embed="rId22">
            <a:clrChange>
              <a:clrFrom>
                <a:srgbClr val="000000"/>
              </a:clrFrom>
              <a:clrTo>
                <a:srgbClr val="000000">
                  <a:alpha val="0"/>
                </a:srgbClr>
              </a:clrTo>
            </a:clrChange>
            <a:duotone>
              <a:prstClr val="black"/>
              <a:schemeClr val="accent3">
                <a:tint val="45000"/>
                <a:satMod val="400000"/>
              </a:schemeClr>
            </a:duotone>
            <a:extLst>
              <a:ext uri="{BEBA8EAE-BF5A-486C-A8C5-ECC9F3942E4B}">
                <a14:imgProps xmlns:a14="http://schemas.microsoft.com/office/drawing/2010/main">
                  <a14:imgLayer r:embed="rId23">
                    <a14:imgEffect>
                      <a14:colorTemperature colorTemp="7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407566" y="5262056"/>
            <a:ext cx="813600" cy="813600"/>
          </a:xfrm>
        </p:spPr>
      </p:pic>
      <p:pic>
        <p:nvPicPr>
          <p:cNvPr id="83" name="Picture Placeholder 55"/>
          <p:cNvPicPr>
            <a:picLocks noGrp="1" noChangeAspect="1"/>
          </p:cNvPicPr>
          <p:nvPr>
            <p:ph type="pic" sz="quarter" idx="25"/>
          </p:nvPr>
        </p:nvPicPr>
        <p:blipFill>
          <a:blip r:embed="rId24">
            <a:duotone>
              <a:schemeClr val="accent4">
                <a:shade val="45000"/>
                <a:satMod val="135000"/>
              </a:schemeClr>
              <a:prstClr val="white"/>
            </a:duotone>
            <a:extLst>
              <a:ext uri="{BEBA8EAE-BF5A-486C-A8C5-ECC9F3942E4B}">
                <a14:imgProps xmlns:a14="http://schemas.microsoft.com/office/drawing/2010/main">
                  <a14:imgLayer r:embed="rId25">
                    <a14:imgEffect>
                      <a14:saturation sat="400000"/>
                    </a14:imgEffect>
                  </a14:imgLayer>
                </a14:imgProps>
              </a:ext>
              <a:ext uri="{28A0092B-C50C-407E-A947-70E740481C1C}">
                <a14:useLocalDpi xmlns:a14="http://schemas.microsoft.com/office/drawing/2010/main" val="0"/>
              </a:ext>
            </a:extLst>
          </a:blip>
          <a:srcRect/>
          <a:stretch>
            <a:fillRect/>
          </a:stretch>
        </p:blipFill>
        <p:spPr>
          <a:xfrm>
            <a:off x="2407966" y="3834145"/>
            <a:ext cx="812800" cy="812800"/>
          </a:xfrm>
        </p:spPr>
      </p:pic>
      <p:pic>
        <p:nvPicPr>
          <p:cNvPr id="86" name="Picture Placeholder 45"/>
          <p:cNvPicPr>
            <a:picLocks noGrp="1" noChangeAspect="1"/>
          </p:cNvPicPr>
          <p:nvPr>
            <p:ph type="pic" sz="quarter" idx="11"/>
          </p:nvPr>
        </p:nvPicPr>
        <p:blipFill>
          <a:blip r:embed="rId26">
            <a:duotone>
              <a:prstClr val="black"/>
              <a:srgbClr val="D5C821">
                <a:tint val="45000"/>
                <a:satMod val="400000"/>
              </a:srgbClr>
            </a:duotone>
            <a:extLst>
              <a:ext uri="{BEBA8EAE-BF5A-486C-A8C5-ECC9F3942E4B}">
                <a14:imgProps xmlns:a14="http://schemas.microsoft.com/office/drawing/2010/main">
                  <a14:imgLayer r:embed="rId27">
                    <a14:imgEffect>
                      <a14:colorTemperature colorTemp="11200"/>
                    </a14:imgEffect>
                  </a14:imgLayer>
                </a14:imgProps>
              </a:ext>
              <a:ext uri="{28A0092B-C50C-407E-A947-70E740481C1C}">
                <a14:useLocalDpi xmlns:a14="http://schemas.microsoft.com/office/drawing/2010/main" val="0"/>
              </a:ext>
            </a:extLst>
          </a:blip>
          <a:srcRect l="97" r="97"/>
          <a:stretch>
            <a:fillRect/>
          </a:stretch>
        </p:blipFill>
        <p:spPr>
          <a:xfrm>
            <a:off x="3653354" y="4521789"/>
            <a:ext cx="813600" cy="813600"/>
          </a:xfrm>
        </p:spPr>
      </p:pic>
      <p:pic>
        <p:nvPicPr>
          <p:cNvPr id="87" name="Picture Placeholder 9"/>
          <p:cNvPicPr>
            <a:picLocks noGrp="1" noChangeAspect="1"/>
          </p:cNvPicPr>
          <p:nvPr>
            <p:ph type="pic" sz="quarter" idx="25"/>
          </p:nvPr>
        </p:nvPicPr>
        <p:blipFill>
          <a:blip r:embed="rId28">
            <a:clrChange>
              <a:clrFrom>
                <a:srgbClr val="000000"/>
              </a:clrFrom>
              <a:clrTo>
                <a:srgbClr val="000000">
                  <a:alpha val="0"/>
                </a:srgbClr>
              </a:clrTo>
            </a:clrChange>
            <a:duotone>
              <a:schemeClr val="bg2">
                <a:shade val="45000"/>
                <a:satMod val="135000"/>
              </a:schemeClr>
              <a:prstClr val="white"/>
            </a:duotone>
            <a:extLst>
              <a:ext uri="{BEBA8EAE-BF5A-486C-A8C5-ECC9F3942E4B}">
                <a14:imgProps xmlns:a14="http://schemas.microsoft.com/office/drawing/2010/main">
                  <a14:imgLayer r:embed="rId2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a:xfrm>
            <a:off x="2398291" y="906992"/>
            <a:ext cx="813600" cy="813600"/>
          </a:xfrm>
        </p:spPr>
      </p:pic>
      <p:pic>
        <p:nvPicPr>
          <p:cNvPr id="88" name="Picture Placeholder 14"/>
          <p:cNvPicPr>
            <a:picLocks noGrp="1" noChangeAspect="1"/>
          </p:cNvPicPr>
          <p:nvPr>
            <p:ph type="pic" sz="quarter" idx="26"/>
          </p:nvPr>
        </p:nvPicPr>
        <p:blipFill>
          <a:blip r:embed="rId2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403270" y="2371139"/>
            <a:ext cx="813600" cy="813600"/>
          </a:xfrm>
        </p:spPr>
      </p:pic>
      <p:pic>
        <p:nvPicPr>
          <p:cNvPr id="89" name="Picture Placeholder 67"/>
          <p:cNvPicPr>
            <a:picLocks noGrp="1" noChangeAspect="1"/>
          </p:cNvPicPr>
          <p:nvPr>
            <p:ph type="pic" sz="quarter" idx="56"/>
          </p:nvPr>
        </p:nvPicPr>
        <p:blipFill rotWithShape="1">
          <a:blip r:embed="rId7">
            <a:grayscl/>
            <a:extLst>
              <a:ext uri="{BEBA8EAE-BF5A-486C-A8C5-ECC9F3942E4B}">
                <a14:imgProps xmlns:a14="http://schemas.microsoft.com/office/drawing/2010/main">
                  <a14:imgLayer r:embed="rId8">
                    <a14:imgEffect>
                      <a14:colorTemperature colorTemp="5900"/>
                    </a14:imgEffect>
                    <a14:imgEffect>
                      <a14:brightnessContrast bright="20000"/>
                    </a14:imgEffect>
                  </a14:imgLayer>
                </a14:imgProps>
              </a:ext>
              <a:ext uri="{28A0092B-C50C-407E-A947-70E740481C1C}">
                <a14:useLocalDpi xmlns:a14="http://schemas.microsoft.com/office/drawing/2010/main" val="0"/>
              </a:ext>
            </a:extLst>
          </a:blip>
          <a:srcRect l="50480" t="-1" r="22900" b="455"/>
          <a:stretch/>
        </p:blipFill>
        <p:spPr>
          <a:xfrm>
            <a:off x="6286842" y="5484965"/>
            <a:ext cx="424516" cy="443614"/>
          </a:xfrm>
        </p:spPr>
      </p:pic>
      <p:pic>
        <p:nvPicPr>
          <p:cNvPr id="56" name="Picture Placeholder 97"/>
          <p:cNvPicPr>
            <a:picLocks noGrp="1" noChangeAspect="1"/>
          </p:cNvPicPr>
          <p:nvPr>
            <p:ph type="pic" sz="quarter" idx="20"/>
          </p:nvPr>
        </p:nvPicPr>
        <p:blipFill>
          <a:blip r:embed="rId30">
            <a:duotone>
              <a:schemeClr val="accent2">
                <a:shade val="45000"/>
                <a:satMod val="135000"/>
              </a:schemeClr>
              <a:prstClr val="white"/>
            </a:duotone>
            <a:extLst>
              <a:ext uri="{28A0092B-C50C-407E-A947-70E740481C1C}">
                <a14:useLocalDpi xmlns:a14="http://schemas.microsoft.com/office/drawing/2010/main" val="0"/>
              </a:ext>
            </a:extLst>
          </a:blip>
          <a:srcRect l="12765" r="12765"/>
          <a:stretch>
            <a:fillRect/>
          </a:stretch>
        </p:blipFill>
        <p:spPr>
          <a:xfrm>
            <a:off x="2406378" y="6724262"/>
            <a:ext cx="814388" cy="812800"/>
          </a:xfrm>
        </p:spPr>
      </p:pic>
    </p:spTree>
    <p:extLst>
      <p:ext uri="{BB962C8B-B14F-4D97-AF65-F5344CB8AC3E}">
        <p14:creationId xmlns:p14="http://schemas.microsoft.com/office/powerpoint/2010/main" val="1015250715"/>
      </p:ext>
    </p:extLst>
  </p:cSld>
  <p:clrMapOvr>
    <a:masterClrMapping/>
  </p:clrMapOvr>
</p:sld>
</file>

<file path=ppt/theme/theme1.xml><?xml version="1.0" encoding="utf-8"?>
<a:theme xmlns:a="http://schemas.openxmlformats.org/drawingml/2006/main" name="Office Theme">
  <a:themeElements>
    <a:clrScheme name="Custom 15">
      <a:dk1>
        <a:srgbClr val="FFFFFF"/>
      </a:dk1>
      <a:lt1>
        <a:srgbClr val="191E28"/>
      </a:lt1>
      <a:dk2>
        <a:srgbClr val="B3B3B3"/>
      </a:dk2>
      <a:lt2>
        <a:srgbClr val="0076A1"/>
      </a:lt2>
      <a:accent1>
        <a:srgbClr val="DF3A42"/>
      </a:accent1>
      <a:accent2>
        <a:srgbClr val="F47200"/>
      </a:accent2>
      <a:accent3>
        <a:srgbClr val="D5A300"/>
      </a:accent3>
      <a:accent4>
        <a:srgbClr val="77B700"/>
      </a:accent4>
      <a:accent5>
        <a:srgbClr val="239C7E"/>
      </a:accent5>
      <a:accent6>
        <a:srgbClr val="3E2A77"/>
      </a:accent6>
      <a:hlink>
        <a:srgbClr val="B3B3B3"/>
      </a:hlink>
      <a:folHlink>
        <a:srgbClr val="B3B3B3"/>
      </a:folHlink>
    </a:clrScheme>
    <a:fontScheme name="Custom 16">
      <a:majorFont>
        <a:latin typeface="Century Gothic"/>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00954201_Product roadmap infographics poster_SL_V1.potx" id="{7139280B-9022-43B4-AEAB-A4D3C6DDD7CD}" vid="{D3A0CA3A-729C-48B6-BD69-38CFD8DF4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9BB5DF-A591-4D29-BE35-88A9CE3D2EA6}">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2.xml><?xml version="1.0" encoding="utf-8"?>
<ds:datastoreItem xmlns:ds="http://schemas.openxmlformats.org/officeDocument/2006/customXml" ds:itemID="{FB497774-A265-4891-A41E-034F9A8FA7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9253B6-8750-4AE7-9310-C85B843486D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Product roadmap infographics poster</Template>
  <TotalTime>0</TotalTime>
  <Words>805</Words>
  <Application>Microsoft Office PowerPoint</Application>
  <PresentationFormat>On-screen Show (4:3)</PresentationFormat>
  <Paragraphs>76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Century Gothic</vt:lpstr>
      <vt:lpstr>Office Theme</vt:lpstr>
      <vt:lpstr>Year 10-F (3abc) Mathematics</vt:lpstr>
      <vt:lpstr>Year 11-F (3abc)  Mathematics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2019-07-02T05:28:52Z</dcterms:created>
  <dcterms:modified xsi:type="dcterms:W3CDTF">2022-09-03T20:31:53Z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