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Default Extension="jp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image31.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6"/>
  </p:notesMasterIdLst>
  <p:handoutMasterIdLst>
    <p:handoutMasterId r:id="rId7"/>
  </p:handoutMasterIdLst>
  <p:sldIdLst>
    <p:sldId id="269" r:id="rId5"/>
  </p:sldIdLst>
  <p:sldSz cx="6858000" cy="9144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160" userDrawn="1">
          <p15:clr>
            <a:srgbClr val="A4A3A4"/>
          </p15:clr>
        </p15:guide>
        <p15:guide id="3" orient="horz"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C821"/>
    <a:srgbClr val="F8A224"/>
    <a:srgbClr val="ED802F"/>
    <a:srgbClr val="F49210"/>
    <a:srgbClr val="DE8400"/>
    <a:srgbClr val="D1CC00"/>
    <a:srgbClr val="CCC42E"/>
    <a:srgbClr val="CFE9AD"/>
    <a:srgbClr val="CCCC00"/>
    <a:srgbClr val="191E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35" autoAdjust="0"/>
  </p:normalViewPr>
  <p:slideViewPr>
    <p:cSldViewPr snapToGrid="0" showGuides="1">
      <p:cViewPr varScale="1">
        <p:scale>
          <a:sx n="55" d="100"/>
          <a:sy n="55" d="100"/>
        </p:scale>
        <p:origin x="2250" y="84"/>
      </p:cViewPr>
      <p:guideLst>
        <p:guide pos="2160"/>
        <p:guide orient="horz" pos="2880"/>
      </p:guideLst>
    </p:cSldViewPr>
  </p:slideViewPr>
  <p:notesTextViewPr>
    <p:cViewPr>
      <p:scale>
        <a:sx n="3" d="2"/>
        <a:sy n="3" d="2"/>
      </p:scale>
      <p:origin x="0" y="0"/>
    </p:cViewPr>
  </p:notesTextViewPr>
  <p:notesViewPr>
    <p:cSldViewPr snapToGrid="0" showGuides="1">
      <p:cViewPr varScale="1">
        <p:scale>
          <a:sx n="68" d="100"/>
          <a:sy n="68" d="100"/>
        </p:scale>
        <p:origin x="328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7E1F32-670E-42A1-BB79-BE7CF13D3D4C}"/>
              </a:ext>
            </a:extLst>
          </p:cNvPr>
          <p:cNvSpPr>
            <a:spLocks noGrp="1"/>
          </p:cNvSpPr>
          <p:nvPr>
            <p:ph type="hdr" sz="quarter"/>
          </p:nvPr>
        </p:nvSpPr>
        <p:spPr>
          <a:xfrm>
            <a:off x="1" y="0"/>
            <a:ext cx="3076363" cy="513508"/>
          </a:xfrm>
          <a:prstGeom prst="rect">
            <a:avLst/>
          </a:prstGeom>
        </p:spPr>
        <p:txBody>
          <a:bodyPr vert="horz" lIns="94759" tIns="47380" rIns="94759" bIns="4738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7952D9F-355D-4E4D-9520-4A19B2947623}"/>
              </a:ext>
            </a:extLst>
          </p:cNvPr>
          <p:cNvSpPr>
            <a:spLocks noGrp="1"/>
          </p:cNvSpPr>
          <p:nvPr>
            <p:ph type="dt" sz="quarter" idx="1"/>
          </p:nvPr>
        </p:nvSpPr>
        <p:spPr>
          <a:xfrm>
            <a:off x="4021295" y="0"/>
            <a:ext cx="3076363" cy="513508"/>
          </a:xfrm>
          <a:prstGeom prst="rect">
            <a:avLst/>
          </a:prstGeom>
        </p:spPr>
        <p:txBody>
          <a:bodyPr vert="horz" lIns="94759" tIns="47380" rIns="94759" bIns="47380" rtlCol="0"/>
          <a:lstStyle>
            <a:lvl1pPr algn="r">
              <a:defRPr sz="1200"/>
            </a:lvl1pPr>
          </a:lstStyle>
          <a:p>
            <a:fld id="{2323F10A-5BE5-4EE5-83A9-FC7FBAB5AC38}" type="datetimeFigureOut">
              <a:rPr lang="en-US" smtClean="0"/>
              <a:t>8/31/2021</a:t>
            </a:fld>
            <a:endParaRPr lang="en-US" dirty="0"/>
          </a:p>
        </p:txBody>
      </p:sp>
      <p:sp>
        <p:nvSpPr>
          <p:cNvPr id="4" name="Footer Placeholder 3">
            <a:extLst>
              <a:ext uri="{FF2B5EF4-FFF2-40B4-BE49-F238E27FC236}">
                <a16:creationId xmlns:a16="http://schemas.microsoft.com/office/drawing/2014/main" id="{9C1D824E-CABD-4018-B1C4-F54DF49C3C83}"/>
              </a:ext>
            </a:extLst>
          </p:cNvPr>
          <p:cNvSpPr>
            <a:spLocks noGrp="1"/>
          </p:cNvSpPr>
          <p:nvPr>
            <p:ph type="ftr" sz="quarter" idx="2"/>
          </p:nvPr>
        </p:nvSpPr>
        <p:spPr>
          <a:xfrm>
            <a:off x="1" y="9721106"/>
            <a:ext cx="3076363" cy="513507"/>
          </a:xfrm>
          <a:prstGeom prst="rect">
            <a:avLst/>
          </a:prstGeom>
        </p:spPr>
        <p:txBody>
          <a:bodyPr vert="horz" lIns="94759" tIns="47380" rIns="94759" bIns="4738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68D1F29-09CA-482E-8686-EEE88BB73D4D}"/>
              </a:ext>
            </a:extLst>
          </p:cNvPr>
          <p:cNvSpPr>
            <a:spLocks noGrp="1"/>
          </p:cNvSpPr>
          <p:nvPr>
            <p:ph type="sldNum" sz="quarter" idx="3"/>
          </p:nvPr>
        </p:nvSpPr>
        <p:spPr>
          <a:xfrm>
            <a:off x="4021295" y="9721106"/>
            <a:ext cx="3076363" cy="513507"/>
          </a:xfrm>
          <a:prstGeom prst="rect">
            <a:avLst/>
          </a:prstGeom>
        </p:spPr>
        <p:txBody>
          <a:bodyPr vert="horz" lIns="94759" tIns="47380" rIns="94759" bIns="47380" rtlCol="0" anchor="b"/>
          <a:lstStyle>
            <a:lvl1pPr algn="r">
              <a:defRPr sz="1200"/>
            </a:lvl1pPr>
          </a:lstStyle>
          <a:p>
            <a:fld id="{8869D12F-E8AC-48C0-8B1F-BD566648D8E6}" type="slidenum">
              <a:rPr lang="en-US" smtClean="0"/>
              <a:t>‹#›</a:t>
            </a:fld>
            <a:endParaRPr lang="en-US" dirty="0"/>
          </a:p>
        </p:txBody>
      </p:sp>
    </p:spTree>
    <p:extLst>
      <p:ext uri="{BB962C8B-B14F-4D97-AF65-F5344CB8AC3E}">
        <p14:creationId xmlns:p14="http://schemas.microsoft.com/office/powerpoint/2010/main" val="2794654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363" cy="513508"/>
          </a:xfrm>
          <a:prstGeom prst="rect">
            <a:avLst/>
          </a:prstGeom>
        </p:spPr>
        <p:txBody>
          <a:bodyPr vert="horz" lIns="94759" tIns="47380" rIns="94759" bIns="47380" rtlCol="0"/>
          <a:lstStyle>
            <a:lvl1pPr algn="l">
              <a:defRPr sz="1200"/>
            </a:lvl1pPr>
          </a:lstStyle>
          <a:p>
            <a:endParaRPr lang="en-US" noProof="0" dirty="0"/>
          </a:p>
        </p:txBody>
      </p:sp>
      <p:sp>
        <p:nvSpPr>
          <p:cNvPr id="3" name="Date Placeholder 2"/>
          <p:cNvSpPr>
            <a:spLocks noGrp="1"/>
          </p:cNvSpPr>
          <p:nvPr>
            <p:ph type="dt" idx="1"/>
          </p:nvPr>
        </p:nvSpPr>
        <p:spPr>
          <a:xfrm>
            <a:off x="4021295" y="0"/>
            <a:ext cx="3076363" cy="513508"/>
          </a:xfrm>
          <a:prstGeom prst="rect">
            <a:avLst/>
          </a:prstGeom>
        </p:spPr>
        <p:txBody>
          <a:bodyPr vert="horz" lIns="94759" tIns="47380" rIns="94759" bIns="47380" rtlCol="0"/>
          <a:lstStyle>
            <a:lvl1pPr algn="r">
              <a:defRPr sz="1200"/>
            </a:lvl1pPr>
          </a:lstStyle>
          <a:p>
            <a:fld id="{56727D22-D115-4CF2-BE84-ED8A12B36F7E}" type="datetimeFigureOut">
              <a:rPr lang="en-US" noProof="0" smtClean="0"/>
              <a:t>8/31/2021</a:t>
            </a:fld>
            <a:endParaRPr lang="en-US" noProof="0" dirty="0"/>
          </a:p>
        </p:txBody>
      </p:sp>
      <p:sp>
        <p:nvSpPr>
          <p:cNvPr id="4" name="Slide Image Placeholder 3"/>
          <p:cNvSpPr>
            <a:spLocks noGrp="1" noRot="1" noChangeAspect="1"/>
          </p:cNvSpPr>
          <p:nvPr>
            <p:ph type="sldImg" idx="2"/>
          </p:nvPr>
        </p:nvSpPr>
        <p:spPr>
          <a:xfrm>
            <a:off x="2254250" y="1279525"/>
            <a:ext cx="2590800" cy="3452813"/>
          </a:xfrm>
          <a:prstGeom prst="rect">
            <a:avLst/>
          </a:prstGeom>
          <a:noFill/>
          <a:ln w="12700">
            <a:solidFill>
              <a:prstClr val="black"/>
            </a:solidFill>
          </a:ln>
        </p:spPr>
        <p:txBody>
          <a:bodyPr vert="horz" lIns="94759" tIns="47380" rIns="94759" bIns="47380" rtlCol="0" anchor="ctr"/>
          <a:lstStyle/>
          <a:p>
            <a:endParaRPr lang="en-US" noProof="0" dirty="0"/>
          </a:p>
        </p:txBody>
      </p:sp>
      <p:sp>
        <p:nvSpPr>
          <p:cNvPr id="5" name="Notes Placeholder 4"/>
          <p:cNvSpPr>
            <a:spLocks noGrp="1"/>
          </p:cNvSpPr>
          <p:nvPr>
            <p:ph type="body" sz="quarter" idx="3"/>
          </p:nvPr>
        </p:nvSpPr>
        <p:spPr>
          <a:xfrm>
            <a:off x="709931" y="4925408"/>
            <a:ext cx="5679440" cy="4029879"/>
          </a:xfrm>
          <a:prstGeom prst="rect">
            <a:avLst/>
          </a:prstGeom>
        </p:spPr>
        <p:txBody>
          <a:bodyPr vert="horz" lIns="94759" tIns="47380" rIns="94759" bIns="4738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721106"/>
            <a:ext cx="3076363" cy="513507"/>
          </a:xfrm>
          <a:prstGeom prst="rect">
            <a:avLst/>
          </a:prstGeom>
        </p:spPr>
        <p:txBody>
          <a:bodyPr vert="horz" lIns="94759" tIns="47380" rIns="94759" bIns="4738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4021295" y="9721106"/>
            <a:ext cx="3076363" cy="513507"/>
          </a:xfrm>
          <a:prstGeom prst="rect">
            <a:avLst/>
          </a:prstGeom>
        </p:spPr>
        <p:txBody>
          <a:bodyPr vert="horz" lIns="94759" tIns="47380" rIns="94759" bIns="47380" rtlCol="0" anchor="b"/>
          <a:lstStyle>
            <a:lvl1pPr algn="r">
              <a:defRPr sz="1200"/>
            </a:lvl1pPr>
          </a:lstStyle>
          <a:p>
            <a:fld id="{C8136092-2EDF-47BF-99B1-B87430F95B70}" type="slidenum">
              <a:rPr lang="en-US" noProof="0" smtClean="0"/>
              <a:t>‹#›</a:t>
            </a:fld>
            <a:endParaRPr lang="en-US" noProof="0" dirty="0"/>
          </a:p>
        </p:txBody>
      </p:sp>
    </p:spTree>
    <p:extLst>
      <p:ext uri="{BB962C8B-B14F-4D97-AF65-F5344CB8AC3E}">
        <p14:creationId xmlns:p14="http://schemas.microsoft.com/office/powerpoint/2010/main" val="3603056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136092-2EDF-47BF-99B1-B87430F95B70}" type="slidenum">
              <a:rPr lang="en-US" smtClean="0"/>
              <a:t>1</a:t>
            </a:fld>
            <a:endParaRPr lang="en-US" dirty="0"/>
          </a:p>
        </p:txBody>
      </p:sp>
    </p:spTree>
    <p:extLst>
      <p:ext uri="{BB962C8B-B14F-4D97-AF65-F5344CB8AC3E}">
        <p14:creationId xmlns:p14="http://schemas.microsoft.com/office/powerpoint/2010/main" val="418819262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12.svg"/><Relationship Id="rId18" Type="http://schemas.openxmlformats.org/officeDocument/2006/relationships/image" Target="../media/image9.png"/><Relationship Id="rId26" Type="http://schemas.openxmlformats.org/officeDocument/2006/relationships/image" Target="../media/image25.svg"/><Relationship Id="rId39" Type="http://schemas.openxmlformats.org/officeDocument/2006/relationships/image" Target="../media/image20.png"/><Relationship Id="rId3" Type="http://schemas.openxmlformats.org/officeDocument/2006/relationships/image" Target="../media/image2.svg"/><Relationship Id="rId21" Type="http://schemas.openxmlformats.org/officeDocument/2006/relationships/image" Target="../media/image11.png"/><Relationship Id="rId34" Type="http://schemas.openxmlformats.org/officeDocument/2006/relationships/image" Target="../media/image33.svg"/><Relationship Id="rId42" Type="http://schemas.openxmlformats.org/officeDocument/2006/relationships/image" Target="../media/image41.svg"/><Relationship Id="rId47" Type="http://schemas.openxmlformats.org/officeDocument/2006/relationships/image" Target="../media/image24.png"/><Relationship Id="rId7" Type="http://schemas.openxmlformats.org/officeDocument/2006/relationships/image" Target="../media/image6.svg"/><Relationship Id="rId12" Type="http://schemas.openxmlformats.org/officeDocument/2006/relationships/image" Target="../media/image6.png"/><Relationship Id="rId17" Type="http://schemas.openxmlformats.org/officeDocument/2006/relationships/image" Target="../media/image16.svg"/><Relationship Id="rId25" Type="http://schemas.openxmlformats.org/officeDocument/2006/relationships/image" Target="../media/image13.png"/><Relationship Id="rId33" Type="http://schemas.openxmlformats.org/officeDocument/2006/relationships/image" Target="../media/image17.png"/><Relationship Id="rId38" Type="http://schemas.openxmlformats.org/officeDocument/2006/relationships/image" Target="../media/image37.svg"/><Relationship Id="rId46" Type="http://schemas.openxmlformats.org/officeDocument/2006/relationships/image" Target="../media/image45.svg"/><Relationship Id="rId2" Type="http://schemas.openxmlformats.org/officeDocument/2006/relationships/image" Target="../media/image1.png"/><Relationship Id="rId16" Type="http://schemas.openxmlformats.org/officeDocument/2006/relationships/image" Target="../media/image8.png"/><Relationship Id="rId20" Type="http://schemas.openxmlformats.org/officeDocument/2006/relationships/image" Target="../media/image10.png"/><Relationship Id="rId29" Type="http://schemas.openxmlformats.org/officeDocument/2006/relationships/image" Target="../media/image15.png"/><Relationship Id="rId41" Type="http://schemas.openxmlformats.org/officeDocument/2006/relationships/image" Target="../media/image21.png"/><Relationship Id="rId1" Type="http://schemas.openxmlformats.org/officeDocument/2006/relationships/slideMaster" Target="../slideMasters/slideMaster1.xml"/><Relationship Id="rId6" Type="http://schemas.openxmlformats.org/officeDocument/2006/relationships/image" Target="../media/image3.png"/><Relationship Id="rId11" Type="http://schemas.openxmlformats.org/officeDocument/2006/relationships/image" Target="../media/image10.svg"/><Relationship Id="rId24" Type="http://schemas.openxmlformats.org/officeDocument/2006/relationships/image" Target="../media/image23.svg"/><Relationship Id="rId32" Type="http://schemas.openxmlformats.org/officeDocument/2006/relationships/image" Target="../media/image31.svg"/><Relationship Id="rId37" Type="http://schemas.openxmlformats.org/officeDocument/2006/relationships/image" Target="../media/image19.png"/><Relationship Id="rId40" Type="http://schemas.openxmlformats.org/officeDocument/2006/relationships/image" Target="../media/image39.svg"/><Relationship Id="rId45" Type="http://schemas.openxmlformats.org/officeDocument/2006/relationships/image" Target="../media/image23.png"/><Relationship Id="rId5" Type="http://schemas.openxmlformats.org/officeDocument/2006/relationships/image" Target="../media/image4.svg"/><Relationship Id="rId15" Type="http://schemas.openxmlformats.org/officeDocument/2006/relationships/image" Target="../media/image14.svg"/><Relationship Id="rId23" Type="http://schemas.openxmlformats.org/officeDocument/2006/relationships/image" Target="../media/image12.png"/><Relationship Id="rId28" Type="http://schemas.openxmlformats.org/officeDocument/2006/relationships/image" Target="../media/image27.svg"/><Relationship Id="rId36" Type="http://schemas.openxmlformats.org/officeDocument/2006/relationships/image" Target="../media/image35.svg"/><Relationship Id="rId10" Type="http://schemas.openxmlformats.org/officeDocument/2006/relationships/image" Target="../media/image5.png"/><Relationship Id="rId19" Type="http://schemas.openxmlformats.org/officeDocument/2006/relationships/image" Target="../media/image18.svg"/><Relationship Id="rId31" Type="http://schemas.openxmlformats.org/officeDocument/2006/relationships/image" Target="../media/image16.png"/><Relationship Id="rId44" Type="http://schemas.openxmlformats.org/officeDocument/2006/relationships/image" Target="../media/image43.svg"/><Relationship Id="rId4" Type="http://schemas.openxmlformats.org/officeDocument/2006/relationships/image" Target="../media/image2.png"/><Relationship Id="rId9" Type="http://schemas.openxmlformats.org/officeDocument/2006/relationships/image" Target="../media/image8.svg"/><Relationship Id="rId14" Type="http://schemas.openxmlformats.org/officeDocument/2006/relationships/image" Target="../media/image7.png"/><Relationship Id="rId22" Type="http://schemas.openxmlformats.org/officeDocument/2006/relationships/image" Target="../media/image21.svg"/><Relationship Id="rId27" Type="http://schemas.openxmlformats.org/officeDocument/2006/relationships/image" Target="../media/image14.png"/><Relationship Id="rId30" Type="http://schemas.openxmlformats.org/officeDocument/2006/relationships/image" Target="../media/image29.svg"/><Relationship Id="rId35" Type="http://schemas.openxmlformats.org/officeDocument/2006/relationships/image" Target="../media/image18.png"/><Relationship Id="rId43" Type="http://schemas.openxmlformats.org/officeDocument/2006/relationships/image" Target="../media/image22.png"/><Relationship Id="rId48" Type="http://schemas.openxmlformats.org/officeDocument/2006/relationships/image" Target="../media/image47.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EF799AA8-8B5E-4CF5-9975-99FDD726FFD3}"/>
              </a:ext>
            </a:extLst>
          </p:cNvPr>
          <p:cNvGrpSpPr/>
          <p:nvPr userDrawn="1"/>
        </p:nvGrpSpPr>
        <p:grpSpPr>
          <a:xfrm>
            <a:off x="1999692" y="0"/>
            <a:ext cx="2858616" cy="9144000"/>
            <a:chOff x="2157768" y="0"/>
            <a:chExt cx="2858616" cy="9144000"/>
          </a:xfrm>
        </p:grpSpPr>
        <p:pic>
          <p:nvPicPr>
            <p:cNvPr id="3" name="Graphic 2">
              <a:extLst>
                <a:ext uri="{FF2B5EF4-FFF2-40B4-BE49-F238E27FC236}">
                  <a16:creationId xmlns:a16="http://schemas.microsoft.com/office/drawing/2014/main" id="{4C5FBD76-8904-4E42-AE88-D512DA7052DA}"/>
                </a:ext>
              </a:extLst>
            </p:cNvPr>
            <p:cNvPicPr preferRelativeResize="0">
              <a:picLocks/>
            </p:cNvPicPr>
            <p:nvPr userDrawn="1"/>
          </p:nvPicPr>
          <p:blipFill>
            <a:blip r:embed="rId2">
              <a:extLst>
                <a:ext uri="{96DAC541-7B7A-43D3-8B79-37D633B846F1}">
                  <asvg:svgBlip xmlns="" xmlns:asvg="http://schemas.microsoft.com/office/drawing/2016/SVG/main" r:embed="rId3"/>
                </a:ext>
              </a:extLst>
            </a:blip>
            <a:stretch>
              <a:fillRect/>
            </a:stretch>
          </p:blipFill>
          <p:spPr>
            <a:xfrm>
              <a:off x="2157984" y="0"/>
              <a:ext cx="2858400" cy="2122490"/>
            </a:xfrm>
            <a:prstGeom prst="rect">
              <a:avLst/>
            </a:prstGeom>
          </p:spPr>
        </p:pic>
        <p:pic>
          <p:nvPicPr>
            <p:cNvPr id="4" name="Graphic 3">
              <a:extLst>
                <a:ext uri="{FF2B5EF4-FFF2-40B4-BE49-F238E27FC236}">
                  <a16:creationId xmlns:a16="http://schemas.microsoft.com/office/drawing/2014/main" id="{AA3BC40D-C194-4EEE-8E69-4ED4ECFDEBE8}"/>
                </a:ext>
              </a:extLst>
            </p:cNvPr>
            <p:cNvPicPr preferRelativeResize="0">
              <a:picLocks/>
            </p:cNvPicPr>
            <p:nvPr userDrawn="1"/>
          </p:nvPicPr>
          <p:blipFill>
            <a:blip r:embed="rId4">
              <a:extLst>
                <a:ext uri="{96DAC541-7B7A-43D3-8B79-37D633B846F1}">
                  <asvg:svgBlip xmlns="" xmlns:asvg="http://schemas.microsoft.com/office/drawing/2016/SVG/main" r:embed="rId5"/>
                </a:ext>
              </a:extLst>
            </a:blip>
            <a:stretch>
              <a:fillRect/>
            </a:stretch>
          </p:blipFill>
          <p:spPr>
            <a:xfrm>
              <a:off x="2157984" y="1992793"/>
              <a:ext cx="2858400" cy="1598400"/>
            </a:xfrm>
            <a:prstGeom prst="rect">
              <a:avLst/>
            </a:prstGeom>
          </p:spPr>
        </p:pic>
        <p:pic>
          <p:nvPicPr>
            <p:cNvPr id="6" name="Graphic 5">
              <a:extLst>
                <a:ext uri="{FF2B5EF4-FFF2-40B4-BE49-F238E27FC236}">
                  <a16:creationId xmlns:a16="http://schemas.microsoft.com/office/drawing/2014/main" id="{CD689866-F1C0-4715-81BF-9196A55EDE91}"/>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2157768" y="3434239"/>
              <a:ext cx="2854286" cy="1598400"/>
            </a:xfrm>
            <a:prstGeom prst="rect">
              <a:avLst/>
            </a:prstGeom>
          </p:spPr>
        </p:pic>
        <p:pic>
          <p:nvPicPr>
            <p:cNvPr id="61" name="Graphic 60">
              <a:extLst>
                <a:ext uri="{FF2B5EF4-FFF2-40B4-BE49-F238E27FC236}">
                  <a16:creationId xmlns:a16="http://schemas.microsoft.com/office/drawing/2014/main" id="{DF44A126-1FEE-452F-85E5-3E973F14245D}"/>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2157984" y="4873949"/>
              <a:ext cx="2854286" cy="1598400"/>
            </a:xfrm>
            <a:prstGeom prst="rect">
              <a:avLst/>
            </a:prstGeom>
          </p:spPr>
        </p:pic>
        <p:pic>
          <p:nvPicPr>
            <p:cNvPr id="62" name="Graphic 61">
              <a:extLst>
                <a:ext uri="{FF2B5EF4-FFF2-40B4-BE49-F238E27FC236}">
                  <a16:creationId xmlns:a16="http://schemas.microsoft.com/office/drawing/2014/main" id="{9F5B1665-7823-4B65-9CA6-373B04C106C4}"/>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2158200" y="6316234"/>
              <a:ext cx="2854286" cy="1598400"/>
            </a:xfrm>
            <a:prstGeom prst="rect">
              <a:avLst/>
            </a:prstGeom>
          </p:spPr>
        </p:pic>
        <p:pic>
          <p:nvPicPr>
            <p:cNvPr id="11" name="Graphic 10">
              <a:extLst>
                <a:ext uri="{FF2B5EF4-FFF2-40B4-BE49-F238E27FC236}">
                  <a16:creationId xmlns:a16="http://schemas.microsoft.com/office/drawing/2014/main" id="{6516D51E-C5EF-493C-A49F-FA5A03131D58}"/>
                </a:ext>
              </a:extLst>
            </p:cNvPr>
            <p:cNvPicPr preferRelativeResize="0">
              <a:picLocks/>
            </p:cNvPicPr>
            <p:nvPr userDrawn="1"/>
          </p:nvPicPr>
          <p:blipFill>
            <a:blip r:embed="rId6">
              <a:extLst>
                <a:ext uri="{96DAC541-7B7A-43D3-8B79-37D633B846F1}">
                  <asvg:svgBlip xmlns="" xmlns:asvg="http://schemas.microsoft.com/office/drawing/2016/SVG/main" r:embed="rId7"/>
                </a:ext>
              </a:extLst>
            </a:blip>
            <a:stretch>
              <a:fillRect/>
            </a:stretch>
          </p:blipFill>
          <p:spPr>
            <a:xfrm>
              <a:off x="3428568" y="7830000"/>
              <a:ext cx="1587600" cy="1314000"/>
            </a:xfrm>
            <a:prstGeom prst="rect">
              <a:avLst/>
            </a:prstGeom>
          </p:spPr>
        </p:pic>
      </p:grpSp>
      <p:pic>
        <p:nvPicPr>
          <p:cNvPr id="15" name="Graphic 14">
            <a:extLst>
              <a:ext uri="{FF2B5EF4-FFF2-40B4-BE49-F238E27FC236}">
                <a16:creationId xmlns:a16="http://schemas.microsoft.com/office/drawing/2014/main" id="{F6C46E00-3822-4C50-9645-1D8C321873EB}"/>
              </a:ext>
            </a:extLst>
          </p:cNvPr>
          <p:cNvPicPr preferRelativeResize="0">
            <a:picLocks/>
          </p:cNvPicPr>
          <p:nvPr userDrawn="1"/>
        </p:nvPicPr>
        <p:blipFill>
          <a:blip r:embed="rId8">
            <a:extLst>
              <a:ext uri="{96DAC541-7B7A-43D3-8B79-37D633B846F1}">
                <asvg:svgBlip xmlns="" xmlns:asvg="http://schemas.microsoft.com/office/drawing/2016/SVG/main" r:embed="rId9"/>
              </a:ext>
            </a:extLst>
          </a:blip>
          <a:stretch>
            <a:fillRect/>
          </a:stretch>
        </p:blipFill>
        <p:spPr>
          <a:xfrm>
            <a:off x="2048635" y="-1"/>
            <a:ext cx="2757600" cy="2061999"/>
          </a:xfrm>
          <a:prstGeom prst="rect">
            <a:avLst/>
          </a:prstGeom>
        </p:spPr>
      </p:pic>
      <p:pic>
        <p:nvPicPr>
          <p:cNvPr id="23" name="Graphic 22">
            <a:extLst>
              <a:ext uri="{FF2B5EF4-FFF2-40B4-BE49-F238E27FC236}">
                <a16:creationId xmlns:a16="http://schemas.microsoft.com/office/drawing/2014/main" id="{806B0370-83C6-482C-A9C3-4659AB1E3CF0}"/>
              </a:ext>
            </a:extLst>
          </p:cNvPr>
          <p:cNvPicPr preferRelativeResize="0">
            <a:picLocks/>
          </p:cNvPicPr>
          <p:nvPr userDrawn="1"/>
        </p:nvPicPr>
        <p:blipFill>
          <a:blip r:embed="rId10">
            <a:extLst>
              <a:ext uri="{96DAC541-7B7A-43D3-8B79-37D633B846F1}">
                <asvg:svgBlip xmlns="" xmlns:asvg="http://schemas.microsoft.com/office/drawing/2016/SVG/main" r:embed="rId11"/>
              </a:ext>
            </a:extLst>
          </a:blip>
          <a:stretch>
            <a:fillRect/>
          </a:stretch>
        </p:blipFill>
        <p:spPr>
          <a:xfrm>
            <a:off x="2048635" y="2036065"/>
            <a:ext cx="2757600" cy="1498569"/>
          </a:xfrm>
          <a:prstGeom prst="rect">
            <a:avLst/>
          </a:prstGeom>
        </p:spPr>
      </p:pic>
      <p:pic>
        <p:nvPicPr>
          <p:cNvPr id="35" name="Graphic 34">
            <a:extLst>
              <a:ext uri="{FF2B5EF4-FFF2-40B4-BE49-F238E27FC236}">
                <a16:creationId xmlns:a16="http://schemas.microsoft.com/office/drawing/2014/main" id="{BC672D68-3DAD-4B79-95BD-57D7C75F60A1}"/>
              </a:ext>
            </a:extLst>
          </p:cNvPr>
          <p:cNvPicPr preferRelativeResize="0">
            <a:picLocks/>
          </p:cNvPicPr>
          <p:nvPr userDrawn="1"/>
        </p:nvPicPr>
        <p:blipFill>
          <a:blip r:embed="rId12">
            <a:extLst>
              <a:ext uri="{96DAC541-7B7A-43D3-8B79-37D633B846F1}">
                <asvg:svgBlip xmlns="" xmlns:asvg="http://schemas.microsoft.com/office/drawing/2016/SVG/main" r:embed="rId13"/>
              </a:ext>
            </a:extLst>
          </a:blip>
          <a:stretch>
            <a:fillRect/>
          </a:stretch>
        </p:blipFill>
        <p:spPr>
          <a:xfrm>
            <a:off x="2048635" y="3477556"/>
            <a:ext cx="2757600" cy="1497600"/>
          </a:xfrm>
          <a:prstGeom prst="rect">
            <a:avLst/>
          </a:prstGeom>
        </p:spPr>
      </p:pic>
      <p:pic>
        <p:nvPicPr>
          <p:cNvPr id="58" name="Graphic 57">
            <a:extLst>
              <a:ext uri="{FF2B5EF4-FFF2-40B4-BE49-F238E27FC236}">
                <a16:creationId xmlns:a16="http://schemas.microsoft.com/office/drawing/2014/main" id="{B8180608-A80A-409D-B02A-35C4F9DB1EC4}"/>
              </a:ext>
            </a:extLst>
          </p:cNvPr>
          <p:cNvPicPr preferRelativeResize="0">
            <a:picLocks/>
          </p:cNvPicPr>
          <p:nvPr userDrawn="1"/>
        </p:nvPicPr>
        <p:blipFill>
          <a:blip r:embed="rId14">
            <a:extLst>
              <a:ext uri="{96DAC541-7B7A-43D3-8B79-37D633B846F1}">
                <asvg:svgBlip xmlns="" xmlns:asvg="http://schemas.microsoft.com/office/drawing/2016/SVG/main" r:embed="rId15"/>
              </a:ext>
            </a:extLst>
          </a:blip>
          <a:stretch>
            <a:fillRect/>
          </a:stretch>
        </p:blipFill>
        <p:spPr>
          <a:xfrm>
            <a:off x="2048635" y="4915656"/>
            <a:ext cx="2757600" cy="1497600"/>
          </a:xfrm>
          <a:prstGeom prst="rect">
            <a:avLst/>
          </a:prstGeom>
        </p:spPr>
      </p:pic>
      <p:pic>
        <p:nvPicPr>
          <p:cNvPr id="71" name="Graphic 70">
            <a:extLst>
              <a:ext uri="{FF2B5EF4-FFF2-40B4-BE49-F238E27FC236}">
                <a16:creationId xmlns:a16="http://schemas.microsoft.com/office/drawing/2014/main" id="{0FF81C97-DE5D-4DFC-83AA-6F65EC3EB8F1}"/>
              </a:ext>
            </a:extLst>
          </p:cNvPr>
          <p:cNvPicPr preferRelativeResize="0">
            <a:picLocks/>
          </p:cNvPicPr>
          <p:nvPr userDrawn="1"/>
        </p:nvPicPr>
        <p:blipFill>
          <a:blip r:embed="rId16">
            <a:extLst>
              <a:ext uri="{96DAC541-7B7A-43D3-8B79-37D633B846F1}">
                <asvg:svgBlip xmlns="" xmlns:asvg="http://schemas.microsoft.com/office/drawing/2016/SVG/main" r:embed="rId17"/>
              </a:ext>
            </a:extLst>
          </a:blip>
          <a:stretch>
            <a:fillRect/>
          </a:stretch>
        </p:blipFill>
        <p:spPr>
          <a:xfrm>
            <a:off x="2048635" y="6365084"/>
            <a:ext cx="2757600" cy="1497600"/>
          </a:xfrm>
          <a:prstGeom prst="rect">
            <a:avLst/>
          </a:prstGeom>
        </p:spPr>
      </p:pic>
      <p:pic>
        <p:nvPicPr>
          <p:cNvPr id="90" name="Graphic 89">
            <a:extLst>
              <a:ext uri="{FF2B5EF4-FFF2-40B4-BE49-F238E27FC236}">
                <a16:creationId xmlns:a16="http://schemas.microsoft.com/office/drawing/2014/main" id="{C1A8DC0F-B0F0-4E15-9642-9FC080079EC4}"/>
              </a:ext>
            </a:extLst>
          </p:cNvPr>
          <p:cNvPicPr>
            <a:picLocks noChangeAspect="1"/>
          </p:cNvPicPr>
          <p:nvPr userDrawn="1"/>
        </p:nvPicPr>
        <p:blipFill>
          <a:blip r:embed="rId18">
            <a:extLst>
              <a:ext uri="{96DAC541-7B7A-43D3-8B79-37D633B846F1}">
                <asvg:svgBlip xmlns="" xmlns:asvg="http://schemas.microsoft.com/office/drawing/2016/SVG/main" r:embed="rId19"/>
              </a:ext>
            </a:extLst>
          </a:blip>
          <a:stretch>
            <a:fillRect/>
          </a:stretch>
        </p:blipFill>
        <p:spPr>
          <a:xfrm>
            <a:off x="3320892" y="7829986"/>
            <a:ext cx="1486800" cy="1308892"/>
          </a:xfrm>
          <a:prstGeom prst="rect">
            <a:avLst/>
          </a:prstGeom>
        </p:spPr>
      </p:pic>
      <p:pic>
        <p:nvPicPr>
          <p:cNvPr id="95" name="Picture 94" descr="A close up of a logo&#10;&#10;Description generated with very high confidence">
            <a:extLst>
              <a:ext uri="{FF2B5EF4-FFF2-40B4-BE49-F238E27FC236}">
                <a16:creationId xmlns:a16="http://schemas.microsoft.com/office/drawing/2014/main" id="{46BADA27-1431-44DB-AE87-0052CCA4FACD}"/>
              </a:ext>
            </a:extLst>
          </p:cNvPr>
          <p:cNvPicPr preferRelativeResize="0">
            <a:picLocks/>
          </p:cNvPicPr>
          <p:nvPr userDrawn="1"/>
        </p:nvPicPr>
        <p:blipFill>
          <a:blip r:embed="rId20"/>
          <a:stretch>
            <a:fillRect/>
          </a:stretch>
        </p:blipFill>
        <p:spPr>
          <a:xfrm>
            <a:off x="2429739" y="936065"/>
            <a:ext cx="1416113" cy="1397770"/>
          </a:xfrm>
          <a:prstGeom prst="rect">
            <a:avLst/>
          </a:prstGeom>
        </p:spPr>
      </p:pic>
      <p:sp>
        <p:nvSpPr>
          <p:cNvPr id="96" name="Picture Placeholder 73">
            <a:extLst>
              <a:ext uri="{FF2B5EF4-FFF2-40B4-BE49-F238E27FC236}">
                <a16:creationId xmlns:a16="http://schemas.microsoft.com/office/drawing/2014/main" id="{F2FA5F01-5003-4089-BB04-B5F22F240915}"/>
              </a:ext>
            </a:extLst>
          </p:cNvPr>
          <p:cNvSpPr>
            <a:spLocks noGrp="1"/>
          </p:cNvSpPr>
          <p:nvPr>
            <p:ph type="pic" sz="quarter" idx="20"/>
          </p:nvPr>
        </p:nvSpPr>
        <p:spPr>
          <a:xfrm>
            <a:off x="2425631" y="918966"/>
            <a:ext cx="813600" cy="813600"/>
          </a:xfrm>
          <a:prstGeom prst="ellipse">
            <a:avLst/>
          </a:prstGeom>
          <a:solidFill>
            <a:schemeClr val="tx1"/>
          </a:solidFill>
        </p:spPr>
        <p:txBody>
          <a:bodyPr anchor="ctr" anchorCtr="0">
            <a:normAutofit/>
          </a:bodyPr>
          <a:lstStyle>
            <a:lvl1pPr marL="0" indent="0" algn="ctr">
              <a:buNone/>
              <a:defRPr sz="900">
                <a:solidFill>
                  <a:schemeClr val="bg1"/>
                </a:solidFill>
              </a:defRPr>
            </a:lvl1pPr>
          </a:lstStyle>
          <a:p>
            <a:r>
              <a:rPr lang="en-US" smtClean="0"/>
              <a:t>Click icon to add picture</a:t>
            </a:r>
            <a:endParaRPr lang="ru-RU" dirty="0"/>
          </a:p>
        </p:txBody>
      </p:sp>
      <p:pic>
        <p:nvPicPr>
          <p:cNvPr id="97" name="Picture 96" descr="A close up of a logo&#10;&#10;Description generated with very high confidence">
            <a:extLst>
              <a:ext uri="{FF2B5EF4-FFF2-40B4-BE49-F238E27FC236}">
                <a16:creationId xmlns:a16="http://schemas.microsoft.com/office/drawing/2014/main" id="{3403E16F-BF67-4BC6-938B-B540E81E3B9A}"/>
              </a:ext>
            </a:extLst>
          </p:cNvPr>
          <p:cNvPicPr preferRelativeResize="0">
            <a:picLocks/>
          </p:cNvPicPr>
          <p:nvPr userDrawn="1"/>
        </p:nvPicPr>
        <p:blipFill>
          <a:blip r:embed="rId20"/>
          <a:stretch>
            <a:fillRect/>
          </a:stretch>
        </p:blipFill>
        <p:spPr>
          <a:xfrm>
            <a:off x="2437955" y="2405424"/>
            <a:ext cx="1416113" cy="1397770"/>
          </a:xfrm>
          <a:prstGeom prst="rect">
            <a:avLst/>
          </a:prstGeom>
        </p:spPr>
      </p:pic>
      <p:sp>
        <p:nvSpPr>
          <p:cNvPr id="98" name="Picture Placeholder 73">
            <a:extLst>
              <a:ext uri="{FF2B5EF4-FFF2-40B4-BE49-F238E27FC236}">
                <a16:creationId xmlns:a16="http://schemas.microsoft.com/office/drawing/2014/main" id="{8ADA19E5-32D4-4E60-A2D3-18859AF0950E}"/>
              </a:ext>
            </a:extLst>
          </p:cNvPr>
          <p:cNvSpPr>
            <a:spLocks noGrp="1"/>
          </p:cNvSpPr>
          <p:nvPr>
            <p:ph type="pic" sz="quarter" idx="21"/>
          </p:nvPr>
        </p:nvSpPr>
        <p:spPr>
          <a:xfrm>
            <a:off x="2425631" y="2388325"/>
            <a:ext cx="813600" cy="813600"/>
          </a:xfrm>
          <a:prstGeom prst="ellipse">
            <a:avLst/>
          </a:prstGeom>
          <a:solidFill>
            <a:schemeClr val="tx1"/>
          </a:solidFill>
        </p:spPr>
        <p:txBody>
          <a:bodyPr anchor="ctr" anchorCtr="0">
            <a:normAutofit/>
          </a:bodyPr>
          <a:lstStyle>
            <a:lvl1pPr marL="0" indent="0" algn="ctr">
              <a:buNone/>
              <a:defRPr sz="900">
                <a:solidFill>
                  <a:schemeClr val="bg1"/>
                </a:solidFill>
              </a:defRPr>
            </a:lvl1pPr>
          </a:lstStyle>
          <a:p>
            <a:r>
              <a:rPr lang="en-US" smtClean="0"/>
              <a:t>Click icon to add picture</a:t>
            </a:r>
            <a:endParaRPr lang="ru-RU" dirty="0"/>
          </a:p>
        </p:txBody>
      </p:sp>
      <p:pic>
        <p:nvPicPr>
          <p:cNvPr id="101" name="Picture 100" descr="A close up of a logo&#10;&#10;Description generated with very high confidence">
            <a:extLst>
              <a:ext uri="{FF2B5EF4-FFF2-40B4-BE49-F238E27FC236}">
                <a16:creationId xmlns:a16="http://schemas.microsoft.com/office/drawing/2014/main" id="{DA395262-84CF-4F06-A46D-2E49E941DE7D}"/>
              </a:ext>
            </a:extLst>
          </p:cNvPr>
          <p:cNvPicPr preferRelativeResize="0">
            <a:picLocks/>
          </p:cNvPicPr>
          <p:nvPr userDrawn="1"/>
        </p:nvPicPr>
        <p:blipFill>
          <a:blip r:embed="rId20"/>
          <a:stretch>
            <a:fillRect/>
          </a:stretch>
        </p:blipFill>
        <p:spPr>
          <a:xfrm>
            <a:off x="2434351" y="3848851"/>
            <a:ext cx="1416113" cy="1397770"/>
          </a:xfrm>
          <a:prstGeom prst="rect">
            <a:avLst/>
          </a:prstGeom>
        </p:spPr>
      </p:pic>
      <p:sp>
        <p:nvSpPr>
          <p:cNvPr id="102" name="Picture Placeholder 73">
            <a:extLst>
              <a:ext uri="{FF2B5EF4-FFF2-40B4-BE49-F238E27FC236}">
                <a16:creationId xmlns:a16="http://schemas.microsoft.com/office/drawing/2014/main" id="{ECB2E69E-31AD-4FD8-9097-58BA78C1FD4A}"/>
              </a:ext>
            </a:extLst>
          </p:cNvPr>
          <p:cNvSpPr>
            <a:spLocks noGrp="1"/>
          </p:cNvSpPr>
          <p:nvPr>
            <p:ph type="pic" sz="quarter" idx="23"/>
          </p:nvPr>
        </p:nvSpPr>
        <p:spPr>
          <a:xfrm>
            <a:off x="2425631" y="3831752"/>
            <a:ext cx="813600" cy="813600"/>
          </a:xfrm>
          <a:prstGeom prst="ellipse">
            <a:avLst/>
          </a:prstGeom>
          <a:solidFill>
            <a:schemeClr val="tx1"/>
          </a:solidFill>
        </p:spPr>
        <p:txBody>
          <a:bodyPr anchor="ctr" anchorCtr="0">
            <a:normAutofit/>
          </a:bodyPr>
          <a:lstStyle>
            <a:lvl1pPr marL="0" indent="0" algn="ctr">
              <a:buNone/>
              <a:defRPr sz="900">
                <a:solidFill>
                  <a:schemeClr val="bg1"/>
                </a:solidFill>
              </a:defRPr>
            </a:lvl1pPr>
          </a:lstStyle>
          <a:p>
            <a:r>
              <a:rPr lang="en-US" smtClean="0"/>
              <a:t>Click icon to add picture</a:t>
            </a:r>
            <a:endParaRPr lang="ru-RU" dirty="0"/>
          </a:p>
        </p:txBody>
      </p:sp>
      <p:pic>
        <p:nvPicPr>
          <p:cNvPr id="105" name="Picture 104" descr="A close up of a logo&#10;&#10;Description generated with very high confidence">
            <a:extLst>
              <a:ext uri="{FF2B5EF4-FFF2-40B4-BE49-F238E27FC236}">
                <a16:creationId xmlns:a16="http://schemas.microsoft.com/office/drawing/2014/main" id="{E76A10D9-295C-442F-97E0-F3CE8AF40C1D}"/>
              </a:ext>
            </a:extLst>
          </p:cNvPr>
          <p:cNvPicPr preferRelativeResize="0">
            <a:picLocks/>
          </p:cNvPicPr>
          <p:nvPr userDrawn="1"/>
        </p:nvPicPr>
        <p:blipFill>
          <a:blip r:embed="rId20"/>
          <a:stretch>
            <a:fillRect/>
          </a:stretch>
        </p:blipFill>
        <p:spPr>
          <a:xfrm>
            <a:off x="2437955" y="5292278"/>
            <a:ext cx="1416113" cy="1397770"/>
          </a:xfrm>
          <a:prstGeom prst="rect">
            <a:avLst/>
          </a:prstGeom>
        </p:spPr>
      </p:pic>
      <p:sp>
        <p:nvSpPr>
          <p:cNvPr id="106" name="Picture Placeholder 73">
            <a:extLst>
              <a:ext uri="{FF2B5EF4-FFF2-40B4-BE49-F238E27FC236}">
                <a16:creationId xmlns:a16="http://schemas.microsoft.com/office/drawing/2014/main" id="{01AFF473-1ADB-4A01-A1C6-CD802CBB0E8A}"/>
              </a:ext>
            </a:extLst>
          </p:cNvPr>
          <p:cNvSpPr>
            <a:spLocks noGrp="1"/>
          </p:cNvSpPr>
          <p:nvPr>
            <p:ph type="pic" sz="quarter" idx="25"/>
          </p:nvPr>
        </p:nvSpPr>
        <p:spPr>
          <a:xfrm>
            <a:off x="2425631" y="5275179"/>
            <a:ext cx="813600" cy="813600"/>
          </a:xfrm>
          <a:prstGeom prst="ellipse">
            <a:avLst/>
          </a:prstGeom>
          <a:solidFill>
            <a:schemeClr val="tx1"/>
          </a:solidFill>
        </p:spPr>
        <p:txBody>
          <a:bodyPr anchor="ctr" anchorCtr="0">
            <a:normAutofit/>
          </a:bodyPr>
          <a:lstStyle>
            <a:lvl1pPr marL="0" indent="0" algn="ctr">
              <a:buNone/>
              <a:defRPr sz="900">
                <a:solidFill>
                  <a:schemeClr val="bg1"/>
                </a:solidFill>
              </a:defRPr>
            </a:lvl1pPr>
          </a:lstStyle>
          <a:p>
            <a:r>
              <a:rPr lang="en-US" smtClean="0"/>
              <a:t>Click icon to add picture</a:t>
            </a:r>
            <a:endParaRPr lang="ru-RU" dirty="0"/>
          </a:p>
        </p:txBody>
      </p:sp>
      <p:pic>
        <p:nvPicPr>
          <p:cNvPr id="109" name="Picture 108" descr="A close up of a logo&#10;&#10;Description generated with very high confidence">
            <a:extLst>
              <a:ext uri="{FF2B5EF4-FFF2-40B4-BE49-F238E27FC236}">
                <a16:creationId xmlns:a16="http://schemas.microsoft.com/office/drawing/2014/main" id="{C4DBEF57-0E51-47BA-BD9D-6D970FB2520C}"/>
              </a:ext>
            </a:extLst>
          </p:cNvPr>
          <p:cNvPicPr preferRelativeResize="0">
            <a:picLocks/>
          </p:cNvPicPr>
          <p:nvPr userDrawn="1"/>
        </p:nvPicPr>
        <p:blipFill>
          <a:blip r:embed="rId20"/>
          <a:stretch>
            <a:fillRect/>
          </a:stretch>
        </p:blipFill>
        <p:spPr>
          <a:xfrm>
            <a:off x="2437955" y="6726482"/>
            <a:ext cx="1416113" cy="1397770"/>
          </a:xfrm>
          <a:prstGeom prst="rect">
            <a:avLst/>
          </a:prstGeom>
        </p:spPr>
      </p:pic>
      <p:sp>
        <p:nvSpPr>
          <p:cNvPr id="110" name="Picture Placeholder 73">
            <a:extLst>
              <a:ext uri="{FF2B5EF4-FFF2-40B4-BE49-F238E27FC236}">
                <a16:creationId xmlns:a16="http://schemas.microsoft.com/office/drawing/2014/main" id="{67025B7D-364F-4E77-84EE-93E1C3B8D9C1}"/>
              </a:ext>
            </a:extLst>
          </p:cNvPr>
          <p:cNvSpPr>
            <a:spLocks noGrp="1"/>
          </p:cNvSpPr>
          <p:nvPr>
            <p:ph type="pic" sz="quarter" idx="27"/>
          </p:nvPr>
        </p:nvSpPr>
        <p:spPr>
          <a:xfrm>
            <a:off x="2425631" y="6709383"/>
            <a:ext cx="813600" cy="813600"/>
          </a:xfrm>
          <a:prstGeom prst="ellipse">
            <a:avLst/>
          </a:prstGeom>
          <a:solidFill>
            <a:schemeClr val="tx1"/>
          </a:solidFill>
        </p:spPr>
        <p:txBody>
          <a:bodyPr anchor="ctr" anchorCtr="0">
            <a:normAutofit/>
          </a:bodyPr>
          <a:lstStyle>
            <a:lvl1pPr marL="0" indent="0" algn="ctr">
              <a:buNone/>
              <a:defRPr sz="900">
                <a:solidFill>
                  <a:schemeClr val="bg1"/>
                </a:solidFill>
              </a:defRPr>
            </a:lvl1pPr>
          </a:lstStyle>
          <a:p>
            <a:r>
              <a:rPr lang="en-US" smtClean="0"/>
              <a:t>Click icon to add picture</a:t>
            </a:r>
            <a:endParaRPr lang="ru-RU" dirty="0"/>
          </a:p>
        </p:txBody>
      </p:sp>
      <p:pic>
        <p:nvPicPr>
          <p:cNvPr id="113" name="Graphic 112">
            <a:extLst>
              <a:ext uri="{FF2B5EF4-FFF2-40B4-BE49-F238E27FC236}">
                <a16:creationId xmlns:a16="http://schemas.microsoft.com/office/drawing/2014/main" id="{2C85FBDC-70FA-43E1-8F6D-59CCDB9A3E81}"/>
              </a:ext>
            </a:extLst>
          </p:cNvPr>
          <p:cNvPicPr preferRelativeResize="0">
            <a:picLocks/>
          </p:cNvPicPr>
          <p:nvPr userDrawn="1"/>
        </p:nvPicPr>
        <p:blipFill>
          <a:blip r:embed="rId21">
            <a:extLst>
              <a:ext uri="{96DAC541-7B7A-43D3-8B79-37D633B846F1}">
                <asvg:svgBlip xmlns="" xmlns:asvg="http://schemas.microsoft.com/office/drawing/2016/SVG/main" r:embed="rId22"/>
              </a:ext>
            </a:extLst>
          </a:blip>
          <a:stretch>
            <a:fillRect/>
          </a:stretch>
        </p:blipFill>
        <p:spPr>
          <a:xfrm>
            <a:off x="1681048" y="1249835"/>
            <a:ext cx="378000" cy="144000"/>
          </a:xfrm>
          <a:prstGeom prst="rect">
            <a:avLst/>
          </a:prstGeom>
        </p:spPr>
      </p:pic>
      <p:pic>
        <p:nvPicPr>
          <p:cNvPr id="114" name="Graphic 113">
            <a:extLst>
              <a:ext uri="{FF2B5EF4-FFF2-40B4-BE49-F238E27FC236}">
                <a16:creationId xmlns:a16="http://schemas.microsoft.com/office/drawing/2014/main" id="{AF1D5EFC-2A9F-40F0-84DE-9F12D7582A4A}"/>
              </a:ext>
            </a:extLst>
          </p:cNvPr>
          <p:cNvPicPr preferRelativeResize="0">
            <a:picLocks/>
          </p:cNvPicPr>
          <p:nvPr userDrawn="1"/>
        </p:nvPicPr>
        <p:blipFill>
          <a:blip r:embed="rId23">
            <a:extLst>
              <a:ext uri="{96DAC541-7B7A-43D3-8B79-37D633B846F1}">
                <asvg:svgBlip xmlns="" xmlns:asvg="http://schemas.microsoft.com/office/drawing/2016/SVG/main" r:embed="rId24"/>
              </a:ext>
            </a:extLst>
          </a:blip>
          <a:stretch>
            <a:fillRect/>
          </a:stretch>
        </p:blipFill>
        <p:spPr>
          <a:xfrm>
            <a:off x="1681048" y="2698235"/>
            <a:ext cx="378000" cy="144000"/>
          </a:xfrm>
          <a:prstGeom prst="rect">
            <a:avLst/>
          </a:prstGeom>
        </p:spPr>
      </p:pic>
      <p:pic>
        <p:nvPicPr>
          <p:cNvPr id="115" name="Graphic 114">
            <a:extLst>
              <a:ext uri="{FF2B5EF4-FFF2-40B4-BE49-F238E27FC236}">
                <a16:creationId xmlns:a16="http://schemas.microsoft.com/office/drawing/2014/main" id="{9BEC8EDD-AC8F-4413-8861-0EAAC6143EBF}"/>
              </a:ext>
            </a:extLst>
          </p:cNvPr>
          <p:cNvPicPr preferRelativeResize="0">
            <a:picLocks/>
          </p:cNvPicPr>
          <p:nvPr userDrawn="1"/>
        </p:nvPicPr>
        <p:blipFill>
          <a:blip r:embed="rId25">
            <a:extLst>
              <a:ext uri="{96DAC541-7B7A-43D3-8B79-37D633B846F1}">
                <asvg:svgBlip xmlns="" xmlns:asvg="http://schemas.microsoft.com/office/drawing/2016/SVG/main" r:embed="rId26"/>
              </a:ext>
            </a:extLst>
          </a:blip>
          <a:stretch>
            <a:fillRect/>
          </a:stretch>
        </p:blipFill>
        <p:spPr>
          <a:xfrm>
            <a:off x="1681048" y="4146635"/>
            <a:ext cx="378000" cy="144000"/>
          </a:xfrm>
          <a:prstGeom prst="rect">
            <a:avLst/>
          </a:prstGeom>
        </p:spPr>
      </p:pic>
      <p:pic>
        <p:nvPicPr>
          <p:cNvPr id="116" name="Graphic 115">
            <a:extLst>
              <a:ext uri="{FF2B5EF4-FFF2-40B4-BE49-F238E27FC236}">
                <a16:creationId xmlns:a16="http://schemas.microsoft.com/office/drawing/2014/main" id="{65B8B11A-6D5B-4222-A3FA-9C529A333AB0}"/>
              </a:ext>
            </a:extLst>
          </p:cNvPr>
          <p:cNvPicPr preferRelativeResize="0">
            <a:picLocks/>
          </p:cNvPicPr>
          <p:nvPr userDrawn="1"/>
        </p:nvPicPr>
        <p:blipFill>
          <a:blip r:embed="rId27">
            <a:extLst>
              <a:ext uri="{96DAC541-7B7A-43D3-8B79-37D633B846F1}">
                <asvg:svgBlip xmlns="" xmlns:asvg="http://schemas.microsoft.com/office/drawing/2016/SVG/main" r:embed="rId28"/>
              </a:ext>
            </a:extLst>
          </a:blip>
          <a:stretch>
            <a:fillRect/>
          </a:stretch>
        </p:blipFill>
        <p:spPr>
          <a:xfrm>
            <a:off x="1681048" y="5595035"/>
            <a:ext cx="378000" cy="144000"/>
          </a:xfrm>
          <a:prstGeom prst="rect">
            <a:avLst/>
          </a:prstGeom>
        </p:spPr>
      </p:pic>
      <p:pic>
        <p:nvPicPr>
          <p:cNvPr id="117" name="Graphic 116">
            <a:extLst>
              <a:ext uri="{FF2B5EF4-FFF2-40B4-BE49-F238E27FC236}">
                <a16:creationId xmlns:a16="http://schemas.microsoft.com/office/drawing/2014/main" id="{DEF1451D-B6A1-4704-A941-E48FA3914715}"/>
              </a:ext>
            </a:extLst>
          </p:cNvPr>
          <p:cNvPicPr preferRelativeResize="0">
            <a:picLocks/>
          </p:cNvPicPr>
          <p:nvPr userDrawn="1"/>
        </p:nvPicPr>
        <p:blipFill>
          <a:blip r:embed="rId29">
            <a:extLst>
              <a:ext uri="{96DAC541-7B7A-43D3-8B79-37D633B846F1}">
                <asvg:svgBlip xmlns="" xmlns:asvg="http://schemas.microsoft.com/office/drawing/2016/SVG/main" r:embed="rId30"/>
              </a:ext>
            </a:extLst>
          </a:blip>
          <a:stretch>
            <a:fillRect/>
          </a:stretch>
        </p:blipFill>
        <p:spPr>
          <a:xfrm>
            <a:off x="1681048" y="7043434"/>
            <a:ext cx="378000" cy="144000"/>
          </a:xfrm>
          <a:prstGeom prst="rect">
            <a:avLst/>
          </a:prstGeom>
        </p:spPr>
      </p:pic>
      <p:sp>
        <p:nvSpPr>
          <p:cNvPr id="124" name="Title 123">
            <a:extLst>
              <a:ext uri="{FF2B5EF4-FFF2-40B4-BE49-F238E27FC236}">
                <a16:creationId xmlns:a16="http://schemas.microsoft.com/office/drawing/2014/main" id="{B3407580-EBB8-4AA5-B546-D1F3744C9C79}"/>
              </a:ext>
            </a:extLst>
          </p:cNvPr>
          <p:cNvSpPr>
            <a:spLocks noGrp="1"/>
          </p:cNvSpPr>
          <p:nvPr>
            <p:ph type="title" hasCustomPrompt="1"/>
          </p:nvPr>
        </p:nvSpPr>
        <p:spPr>
          <a:xfrm>
            <a:off x="4245313" y="267973"/>
            <a:ext cx="2260112" cy="920153"/>
          </a:xfrm>
        </p:spPr>
        <p:txBody>
          <a:bodyPr lIns="0" tIns="0" rIns="0" bIns="0">
            <a:noAutofit/>
          </a:bodyPr>
          <a:lstStyle>
            <a:lvl1pPr algn="r">
              <a:defRPr sz="3100" b="1"/>
            </a:lvl1pPr>
          </a:lstStyle>
          <a:p>
            <a:r>
              <a:rPr lang="en-US" dirty="0"/>
              <a:t>PRODUCT</a:t>
            </a:r>
            <a:br>
              <a:rPr lang="en-US" dirty="0"/>
            </a:br>
            <a:r>
              <a:rPr lang="en-US" dirty="0"/>
              <a:t>ROADMAP</a:t>
            </a:r>
            <a:endParaRPr lang="ru-RU" dirty="0"/>
          </a:p>
        </p:txBody>
      </p:sp>
      <p:sp>
        <p:nvSpPr>
          <p:cNvPr id="126" name="Text Placeholder 125">
            <a:extLst>
              <a:ext uri="{FF2B5EF4-FFF2-40B4-BE49-F238E27FC236}">
                <a16:creationId xmlns:a16="http://schemas.microsoft.com/office/drawing/2014/main" id="{61E9C073-FC12-4172-943F-F20E258E6088}"/>
              </a:ext>
            </a:extLst>
          </p:cNvPr>
          <p:cNvSpPr>
            <a:spLocks noGrp="1"/>
          </p:cNvSpPr>
          <p:nvPr>
            <p:ph type="body" sz="quarter" idx="29" hasCustomPrompt="1"/>
          </p:nvPr>
        </p:nvSpPr>
        <p:spPr>
          <a:xfrm>
            <a:off x="5167711" y="1895661"/>
            <a:ext cx="914400" cy="304102"/>
          </a:xfrm>
        </p:spPr>
        <p:txBody>
          <a:bodyPr>
            <a:noAutofit/>
          </a:bodyPr>
          <a:lstStyle>
            <a:lvl1pPr marL="0" indent="0" algn="l">
              <a:buNone/>
              <a:defRPr sz="1800" b="1">
                <a:latin typeface="+mj-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dirty="0"/>
              <a:t>20XX</a:t>
            </a:r>
            <a:endParaRPr lang="ru-RU" dirty="0"/>
          </a:p>
        </p:txBody>
      </p:sp>
      <p:sp>
        <p:nvSpPr>
          <p:cNvPr id="127" name="Text Placeholder 125">
            <a:extLst>
              <a:ext uri="{FF2B5EF4-FFF2-40B4-BE49-F238E27FC236}">
                <a16:creationId xmlns:a16="http://schemas.microsoft.com/office/drawing/2014/main" id="{0C7C304C-05C9-4DB2-B0B0-74D44D8D141A}"/>
              </a:ext>
            </a:extLst>
          </p:cNvPr>
          <p:cNvSpPr>
            <a:spLocks noGrp="1"/>
          </p:cNvSpPr>
          <p:nvPr>
            <p:ph type="body" sz="quarter" idx="30"/>
          </p:nvPr>
        </p:nvSpPr>
        <p:spPr>
          <a:xfrm>
            <a:off x="5170254" y="2204148"/>
            <a:ext cx="1407768" cy="638087"/>
          </a:xfrm>
        </p:spPr>
        <p:txBody>
          <a:bodyPr>
            <a:noAutofit/>
          </a:bodyPr>
          <a:lstStyle>
            <a:lvl1pPr marL="0" indent="0" algn="l">
              <a:buNone/>
              <a:defRPr sz="800" b="0">
                <a:solidFill>
                  <a:schemeClr val="tx2"/>
                </a:solidFill>
                <a:latin typeface="+mn-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smtClean="0"/>
              <a:t>Edit Master text styles</a:t>
            </a:r>
          </a:p>
        </p:txBody>
      </p:sp>
      <p:sp>
        <p:nvSpPr>
          <p:cNvPr id="129" name="Text Placeholder 125">
            <a:extLst>
              <a:ext uri="{FF2B5EF4-FFF2-40B4-BE49-F238E27FC236}">
                <a16:creationId xmlns:a16="http://schemas.microsoft.com/office/drawing/2014/main" id="{F57246CD-9926-4879-B191-79E7A54314AA}"/>
              </a:ext>
            </a:extLst>
          </p:cNvPr>
          <p:cNvSpPr>
            <a:spLocks noGrp="1"/>
          </p:cNvSpPr>
          <p:nvPr>
            <p:ph type="body" sz="quarter" idx="31" hasCustomPrompt="1"/>
          </p:nvPr>
        </p:nvSpPr>
        <p:spPr>
          <a:xfrm>
            <a:off x="5167711" y="3343572"/>
            <a:ext cx="914400" cy="304102"/>
          </a:xfrm>
        </p:spPr>
        <p:txBody>
          <a:bodyPr>
            <a:noAutofit/>
          </a:bodyPr>
          <a:lstStyle>
            <a:lvl1pPr marL="0" indent="0" algn="l">
              <a:buNone/>
              <a:defRPr sz="1800" b="1">
                <a:latin typeface="+mj-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dirty="0"/>
              <a:t>20XX</a:t>
            </a:r>
            <a:endParaRPr lang="ru-RU" dirty="0"/>
          </a:p>
        </p:txBody>
      </p:sp>
      <p:sp>
        <p:nvSpPr>
          <p:cNvPr id="130" name="Text Placeholder 125">
            <a:extLst>
              <a:ext uri="{FF2B5EF4-FFF2-40B4-BE49-F238E27FC236}">
                <a16:creationId xmlns:a16="http://schemas.microsoft.com/office/drawing/2014/main" id="{9936E90E-F2B3-4E38-B811-25ED33DA3A95}"/>
              </a:ext>
            </a:extLst>
          </p:cNvPr>
          <p:cNvSpPr>
            <a:spLocks noGrp="1"/>
          </p:cNvSpPr>
          <p:nvPr>
            <p:ph type="body" sz="quarter" idx="32"/>
          </p:nvPr>
        </p:nvSpPr>
        <p:spPr>
          <a:xfrm>
            <a:off x="5170254" y="3652059"/>
            <a:ext cx="1407768" cy="638087"/>
          </a:xfrm>
        </p:spPr>
        <p:txBody>
          <a:bodyPr>
            <a:noAutofit/>
          </a:bodyPr>
          <a:lstStyle>
            <a:lvl1pPr marL="0" indent="0" algn="l">
              <a:buNone/>
              <a:defRPr sz="800" b="0">
                <a:solidFill>
                  <a:schemeClr val="tx2"/>
                </a:solidFill>
                <a:latin typeface="+mn-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smtClean="0"/>
              <a:t>Edit Master text styles</a:t>
            </a:r>
          </a:p>
        </p:txBody>
      </p:sp>
      <p:sp>
        <p:nvSpPr>
          <p:cNvPr id="131" name="Text Placeholder 125">
            <a:extLst>
              <a:ext uri="{FF2B5EF4-FFF2-40B4-BE49-F238E27FC236}">
                <a16:creationId xmlns:a16="http://schemas.microsoft.com/office/drawing/2014/main" id="{09319DEE-EC4D-4A76-B160-394553CFA6C2}"/>
              </a:ext>
            </a:extLst>
          </p:cNvPr>
          <p:cNvSpPr>
            <a:spLocks noGrp="1"/>
          </p:cNvSpPr>
          <p:nvPr>
            <p:ph type="body" sz="quarter" idx="33" hasCustomPrompt="1"/>
          </p:nvPr>
        </p:nvSpPr>
        <p:spPr>
          <a:xfrm>
            <a:off x="5167711" y="4791483"/>
            <a:ext cx="914400" cy="304102"/>
          </a:xfrm>
        </p:spPr>
        <p:txBody>
          <a:bodyPr>
            <a:noAutofit/>
          </a:bodyPr>
          <a:lstStyle>
            <a:lvl1pPr marL="0" indent="0" algn="l">
              <a:buNone/>
              <a:defRPr sz="1800" b="1">
                <a:latin typeface="+mj-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dirty="0"/>
              <a:t>20XX</a:t>
            </a:r>
            <a:endParaRPr lang="ru-RU" dirty="0"/>
          </a:p>
        </p:txBody>
      </p:sp>
      <p:sp>
        <p:nvSpPr>
          <p:cNvPr id="132" name="Text Placeholder 125">
            <a:extLst>
              <a:ext uri="{FF2B5EF4-FFF2-40B4-BE49-F238E27FC236}">
                <a16:creationId xmlns:a16="http://schemas.microsoft.com/office/drawing/2014/main" id="{1FD9D20E-0961-46BE-87E2-F9C4F76B60C4}"/>
              </a:ext>
            </a:extLst>
          </p:cNvPr>
          <p:cNvSpPr>
            <a:spLocks noGrp="1"/>
          </p:cNvSpPr>
          <p:nvPr>
            <p:ph type="body" sz="quarter" idx="34"/>
          </p:nvPr>
        </p:nvSpPr>
        <p:spPr>
          <a:xfrm>
            <a:off x="5170254" y="5099970"/>
            <a:ext cx="1407768" cy="638087"/>
          </a:xfrm>
        </p:spPr>
        <p:txBody>
          <a:bodyPr>
            <a:noAutofit/>
          </a:bodyPr>
          <a:lstStyle>
            <a:lvl1pPr marL="0" indent="0" algn="l">
              <a:buNone/>
              <a:defRPr sz="800" b="0">
                <a:solidFill>
                  <a:schemeClr val="tx2"/>
                </a:solidFill>
                <a:latin typeface="+mn-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smtClean="0"/>
              <a:t>Edit Master text styles</a:t>
            </a:r>
          </a:p>
        </p:txBody>
      </p:sp>
      <p:sp>
        <p:nvSpPr>
          <p:cNvPr id="133" name="Text Placeholder 125">
            <a:extLst>
              <a:ext uri="{FF2B5EF4-FFF2-40B4-BE49-F238E27FC236}">
                <a16:creationId xmlns:a16="http://schemas.microsoft.com/office/drawing/2014/main" id="{43063DE6-06A7-4B93-A9B1-56B792F46218}"/>
              </a:ext>
            </a:extLst>
          </p:cNvPr>
          <p:cNvSpPr>
            <a:spLocks noGrp="1"/>
          </p:cNvSpPr>
          <p:nvPr>
            <p:ph type="body" sz="quarter" idx="35" hasCustomPrompt="1"/>
          </p:nvPr>
        </p:nvSpPr>
        <p:spPr>
          <a:xfrm>
            <a:off x="5167711" y="6239394"/>
            <a:ext cx="914400" cy="304102"/>
          </a:xfrm>
        </p:spPr>
        <p:txBody>
          <a:bodyPr>
            <a:noAutofit/>
          </a:bodyPr>
          <a:lstStyle>
            <a:lvl1pPr marL="0" indent="0" algn="l">
              <a:buNone/>
              <a:defRPr sz="1800" b="1">
                <a:latin typeface="+mj-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dirty="0"/>
              <a:t>20XX</a:t>
            </a:r>
            <a:endParaRPr lang="ru-RU" dirty="0"/>
          </a:p>
        </p:txBody>
      </p:sp>
      <p:sp>
        <p:nvSpPr>
          <p:cNvPr id="134" name="Text Placeholder 125">
            <a:extLst>
              <a:ext uri="{FF2B5EF4-FFF2-40B4-BE49-F238E27FC236}">
                <a16:creationId xmlns:a16="http://schemas.microsoft.com/office/drawing/2014/main" id="{CC35E657-25FD-4CFB-93D1-5D8FDFD4205C}"/>
              </a:ext>
            </a:extLst>
          </p:cNvPr>
          <p:cNvSpPr>
            <a:spLocks noGrp="1"/>
          </p:cNvSpPr>
          <p:nvPr>
            <p:ph type="body" sz="quarter" idx="36"/>
          </p:nvPr>
        </p:nvSpPr>
        <p:spPr>
          <a:xfrm>
            <a:off x="5170254" y="6547881"/>
            <a:ext cx="1407768" cy="638087"/>
          </a:xfrm>
        </p:spPr>
        <p:txBody>
          <a:bodyPr>
            <a:noAutofit/>
          </a:bodyPr>
          <a:lstStyle>
            <a:lvl1pPr marL="0" indent="0" algn="l">
              <a:buNone/>
              <a:defRPr sz="800" b="0">
                <a:solidFill>
                  <a:schemeClr val="tx2"/>
                </a:solidFill>
                <a:latin typeface="+mn-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smtClean="0"/>
              <a:t>Edit Master text styles</a:t>
            </a:r>
          </a:p>
        </p:txBody>
      </p:sp>
      <p:sp>
        <p:nvSpPr>
          <p:cNvPr id="135" name="Text Placeholder 125">
            <a:extLst>
              <a:ext uri="{FF2B5EF4-FFF2-40B4-BE49-F238E27FC236}">
                <a16:creationId xmlns:a16="http://schemas.microsoft.com/office/drawing/2014/main" id="{D4A639A1-4C42-4815-9CE3-2E8328F3658D}"/>
              </a:ext>
            </a:extLst>
          </p:cNvPr>
          <p:cNvSpPr>
            <a:spLocks noGrp="1"/>
          </p:cNvSpPr>
          <p:nvPr>
            <p:ph type="body" sz="quarter" idx="37" hasCustomPrompt="1"/>
          </p:nvPr>
        </p:nvSpPr>
        <p:spPr>
          <a:xfrm>
            <a:off x="5167711" y="7687306"/>
            <a:ext cx="914400" cy="304102"/>
          </a:xfrm>
        </p:spPr>
        <p:txBody>
          <a:bodyPr>
            <a:noAutofit/>
          </a:bodyPr>
          <a:lstStyle>
            <a:lvl1pPr marL="0" indent="0" algn="l">
              <a:buNone/>
              <a:defRPr sz="1800" b="1">
                <a:latin typeface="+mj-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dirty="0"/>
              <a:t>20XX</a:t>
            </a:r>
            <a:endParaRPr lang="ru-RU" dirty="0"/>
          </a:p>
        </p:txBody>
      </p:sp>
      <p:sp>
        <p:nvSpPr>
          <p:cNvPr id="136" name="Text Placeholder 125">
            <a:extLst>
              <a:ext uri="{FF2B5EF4-FFF2-40B4-BE49-F238E27FC236}">
                <a16:creationId xmlns:a16="http://schemas.microsoft.com/office/drawing/2014/main" id="{B3269007-346F-4FD2-B1DF-C0ABF16C69E1}"/>
              </a:ext>
            </a:extLst>
          </p:cNvPr>
          <p:cNvSpPr>
            <a:spLocks noGrp="1"/>
          </p:cNvSpPr>
          <p:nvPr>
            <p:ph type="body" sz="quarter" idx="38"/>
          </p:nvPr>
        </p:nvSpPr>
        <p:spPr>
          <a:xfrm>
            <a:off x="5170254" y="7995793"/>
            <a:ext cx="1407768" cy="638087"/>
          </a:xfrm>
        </p:spPr>
        <p:txBody>
          <a:bodyPr>
            <a:noAutofit/>
          </a:bodyPr>
          <a:lstStyle>
            <a:lvl1pPr marL="0" indent="0" algn="l">
              <a:buNone/>
              <a:defRPr sz="800" b="0">
                <a:solidFill>
                  <a:schemeClr val="tx2"/>
                </a:solidFill>
                <a:latin typeface="+mn-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smtClean="0"/>
              <a:t>Edit Master text styles</a:t>
            </a:r>
          </a:p>
        </p:txBody>
      </p:sp>
      <p:sp>
        <p:nvSpPr>
          <p:cNvPr id="137" name="Text Placeholder 125">
            <a:extLst>
              <a:ext uri="{FF2B5EF4-FFF2-40B4-BE49-F238E27FC236}">
                <a16:creationId xmlns:a16="http://schemas.microsoft.com/office/drawing/2014/main" id="{2DD4B9A1-260C-47E9-85AF-839662A27B09}"/>
              </a:ext>
            </a:extLst>
          </p:cNvPr>
          <p:cNvSpPr>
            <a:spLocks noGrp="1"/>
          </p:cNvSpPr>
          <p:nvPr>
            <p:ph type="body" sz="quarter" idx="39" hasCustomPrompt="1"/>
          </p:nvPr>
        </p:nvSpPr>
        <p:spPr>
          <a:xfrm>
            <a:off x="777302" y="1175082"/>
            <a:ext cx="914400" cy="304102"/>
          </a:xfrm>
        </p:spPr>
        <p:txBody>
          <a:bodyPr>
            <a:noAutofit/>
          </a:bodyPr>
          <a:lstStyle>
            <a:lvl1pPr marL="0" indent="0" algn="r">
              <a:buNone/>
              <a:defRPr sz="1800" b="1">
                <a:latin typeface="+mj-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dirty="0"/>
              <a:t>20XX</a:t>
            </a:r>
            <a:endParaRPr lang="ru-RU" dirty="0"/>
          </a:p>
        </p:txBody>
      </p:sp>
      <p:sp>
        <p:nvSpPr>
          <p:cNvPr id="138" name="Text Placeholder 125">
            <a:extLst>
              <a:ext uri="{FF2B5EF4-FFF2-40B4-BE49-F238E27FC236}">
                <a16:creationId xmlns:a16="http://schemas.microsoft.com/office/drawing/2014/main" id="{1DDF711E-F1E1-4741-BED9-423C39E062A1}"/>
              </a:ext>
            </a:extLst>
          </p:cNvPr>
          <p:cNvSpPr>
            <a:spLocks noGrp="1"/>
          </p:cNvSpPr>
          <p:nvPr>
            <p:ph type="body" sz="quarter" idx="40"/>
          </p:nvPr>
        </p:nvSpPr>
        <p:spPr>
          <a:xfrm>
            <a:off x="283934" y="1479193"/>
            <a:ext cx="1407768" cy="638087"/>
          </a:xfrm>
        </p:spPr>
        <p:txBody>
          <a:bodyPr>
            <a:noAutofit/>
          </a:bodyPr>
          <a:lstStyle>
            <a:lvl1pPr marL="0" indent="0" algn="r">
              <a:buNone/>
              <a:defRPr sz="800" b="0">
                <a:solidFill>
                  <a:schemeClr val="tx2"/>
                </a:solidFill>
                <a:latin typeface="+mn-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smtClean="0"/>
              <a:t>Edit Master text styles</a:t>
            </a:r>
          </a:p>
        </p:txBody>
      </p:sp>
      <p:sp>
        <p:nvSpPr>
          <p:cNvPr id="139" name="Text Placeholder 125">
            <a:extLst>
              <a:ext uri="{FF2B5EF4-FFF2-40B4-BE49-F238E27FC236}">
                <a16:creationId xmlns:a16="http://schemas.microsoft.com/office/drawing/2014/main" id="{77BB882E-219A-476E-8B3E-23001520D76E}"/>
              </a:ext>
            </a:extLst>
          </p:cNvPr>
          <p:cNvSpPr>
            <a:spLocks noGrp="1"/>
          </p:cNvSpPr>
          <p:nvPr>
            <p:ph type="body" sz="quarter" idx="41" hasCustomPrompt="1"/>
          </p:nvPr>
        </p:nvSpPr>
        <p:spPr>
          <a:xfrm>
            <a:off x="777302" y="2627477"/>
            <a:ext cx="914400" cy="304102"/>
          </a:xfrm>
        </p:spPr>
        <p:txBody>
          <a:bodyPr>
            <a:noAutofit/>
          </a:bodyPr>
          <a:lstStyle>
            <a:lvl1pPr marL="0" indent="0" algn="r">
              <a:buNone/>
              <a:defRPr sz="1800" b="1">
                <a:latin typeface="+mj-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dirty="0"/>
              <a:t>20XX</a:t>
            </a:r>
            <a:endParaRPr lang="ru-RU" dirty="0"/>
          </a:p>
        </p:txBody>
      </p:sp>
      <p:sp>
        <p:nvSpPr>
          <p:cNvPr id="140" name="Text Placeholder 125">
            <a:extLst>
              <a:ext uri="{FF2B5EF4-FFF2-40B4-BE49-F238E27FC236}">
                <a16:creationId xmlns:a16="http://schemas.microsoft.com/office/drawing/2014/main" id="{89DFFD7A-9DD2-44B5-99C2-25902B382824}"/>
              </a:ext>
            </a:extLst>
          </p:cNvPr>
          <p:cNvSpPr>
            <a:spLocks noGrp="1"/>
          </p:cNvSpPr>
          <p:nvPr>
            <p:ph type="body" sz="quarter" idx="42"/>
          </p:nvPr>
        </p:nvSpPr>
        <p:spPr>
          <a:xfrm>
            <a:off x="283934" y="2931588"/>
            <a:ext cx="1407768" cy="638087"/>
          </a:xfrm>
        </p:spPr>
        <p:txBody>
          <a:bodyPr>
            <a:noAutofit/>
          </a:bodyPr>
          <a:lstStyle>
            <a:lvl1pPr marL="0" indent="0" algn="r">
              <a:buNone/>
              <a:defRPr sz="800" b="0">
                <a:solidFill>
                  <a:schemeClr val="tx2"/>
                </a:solidFill>
                <a:latin typeface="+mn-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smtClean="0"/>
              <a:t>Edit Master text styles</a:t>
            </a:r>
          </a:p>
        </p:txBody>
      </p:sp>
      <p:sp>
        <p:nvSpPr>
          <p:cNvPr id="141" name="Text Placeholder 125">
            <a:extLst>
              <a:ext uri="{FF2B5EF4-FFF2-40B4-BE49-F238E27FC236}">
                <a16:creationId xmlns:a16="http://schemas.microsoft.com/office/drawing/2014/main" id="{F30C0AAF-6652-4351-8462-0E29AB699244}"/>
              </a:ext>
            </a:extLst>
          </p:cNvPr>
          <p:cNvSpPr>
            <a:spLocks noGrp="1"/>
          </p:cNvSpPr>
          <p:nvPr>
            <p:ph type="body" sz="quarter" idx="43" hasCustomPrompt="1"/>
          </p:nvPr>
        </p:nvSpPr>
        <p:spPr>
          <a:xfrm>
            <a:off x="777302" y="4079872"/>
            <a:ext cx="914400" cy="304102"/>
          </a:xfrm>
        </p:spPr>
        <p:txBody>
          <a:bodyPr>
            <a:noAutofit/>
          </a:bodyPr>
          <a:lstStyle>
            <a:lvl1pPr marL="0" indent="0" algn="r">
              <a:buNone/>
              <a:defRPr sz="1800" b="1">
                <a:latin typeface="+mj-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dirty="0"/>
              <a:t>20XX</a:t>
            </a:r>
            <a:endParaRPr lang="ru-RU" dirty="0"/>
          </a:p>
        </p:txBody>
      </p:sp>
      <p:sp>
        <p:nvSpPr>
          <p:cNvPr id="142" name="Text Placeholder 125">
            <a:extLst>
              <a:ext uri="{FF2B5EF4-FFF2-40B4-BE49-F238E27FC236}">
                <a16:creationId xmlns:a16="http://schemas.microsoft.com/office/drawing/2014/main" id="{CD8B9314-7C43-4A64-BE27-81EC4D690E96}"/>
              </a:ext>
            </a:extLst>
          </p:cNvPr>
          <p:cNvSpPr>
            <a:spLocks noGrp="1"/>
          </p:cNvSpPr>
          <p:nvPr>
            <p:ph type="body" sz="quarter" idx="44"/>
          </p:nvPr>
        </p:nvSpPr>
        <p:spPr>
          <a:xfrm>
            <a:off x="283934" y="4383983"/>
            <a:ext cx="1407768" cy="638087"/>
          </a:xfrm>
        </p:spPr>
        <p:txBody>
          <a:bodyPr>
            <a:noAutofit/>
          </a:bodyPr>
          <a:lstStyle>
            <a:lvl1pPr marL="0" indent="0" algn="r">
              <a:buNone/>
              <a:defRPr sz="800" b="0">
                <a:solidFill>
                  <a:schemeClr val="tx2"/>
                </a:solidFill>
                <a:latin typeface="+mn-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smtClean="0"/>
              <a:t>Edit Master text styles</a:t>
            </a:r>
          </a:p>
        </p:txBody>
      </p:sp>
      <p:sp>
        <p:nvSpPr>
          <p:cNvPr id="143" name="Text Placeholder 125">
            <a:extLst>
              <a:ext uri="{FF2B5EF4-FFF2-40B4-BE49-F238E27FC236}">
                <a16:creationId xmlns:a16="http://schemas.microsoft.com/office/drawing/2014/main" id="{76C8DAF6-BCAA-4A6A-8584-CBACCC55D4A9}"/>
              </a:ext>
            </a:extLst>
          </p:cNvPr>
          <p:cNvSpPr>
            <a:spLocks noGrp="1"/>
          </p:cNvSpPr>
          <p:nvPr>
            <p:ph type="body" sz="quarter" idx="45" hasCustomPrompt="1"/>
          </p:nvPr>
        </p:nvSpPr>
        <p:spPr>
          <a:xfrm>
            <a:off x="777302" y="5532268"/>
            <a:ext cx="914400" cy="304102"/>
          </a:xfrm>
        </p:spPr>
        <p:txBody>
          <a:bodyPr>
            <a:noAutofit/>
          </a:bodyPr>
          <a:lstStyle>
            <a:lvl1pPr marL="0" indent="0" algn="r">
              <a:buNone/>
              <a:defRPr sz="1800" b="1">
                <a:latin typeface="+mj-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dirty="0"/>
              <a:t>20XX</a:t>
            </a:r>
            <a:endParaRPr lang="ru-RU" dirty="0"/>
          </a:p>
        </p:txBody>
      </p:sp>
      <p:sp>
        <p:nvSpPr>
          <p:cNvPr id="144" name="Text Placeholder 125">
            <a:extLst>
              <a:ext uri="{FF2B5EF4-FFF2-40B4-BE49-F238E27FC236}">
                <a16:creationId xmlns:a16="http://schemas.microsoft.com/office/drawing/2014/main" id="{67BC4A97-C4FB-421D-94A4-6782498E5DBE}"/>
              </a:ext>
            </a:extLst>
          </p:cNvPr>
          <p:cNvSpPr>
            <a:spLocks noGrp="1"/>
          </p:cNvSpPr>
          <p:nvPr>
            <p:ph type="body" sz="quarter" idx="46"/>
          </p:nvPr>
        </p:nvSpPr>
        <p:spPr>
          <a:xfrm>
            <a:off x="283934" y="5836379"/>
            <a:ext cx="1407768" cy="638087"/>
          </a:xfrm>
        </p:spPr>
        <p:txBody>
          <a:bodyPr>
            <a:noAutofit/>
          </a:bodyPr>
          <a:lstStyle>
            <a:lvl1pPr marL="0" indent="0" algn="r">
              <a:buNone/>
              <a:defRPr sz="800" b="0">
                <a:solidFill>
                  <a:schemeClr val="tx2"/>
                </a:solidFill>
                <a:latin typeface="+mn-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smtClean="0"/>
              <a:t>Edit Master text styles</a:t>
            </a:r>
          </a:p>
        </p:txBody>
      </p:sp>
      <p:sp>
        <p:nvSpPr>
          <p:cNvPr id="145" name="Text Placeholder 125">
            <a:extLst>
              <a:ext uri="{FF2B5EF4-FFF2-40B4-BE49-F238E27FC236}">
                <a16:creationId xmlns:a16="http://schemas.microsoft.com/office/drawing/2014/main" id="{0E9F45AE-C3A2-491A-B767-3DDAD7726AFE}"/>
              </a:ext>
            </a:extLst>
          </p:cNvPr>
          <p:cNvSpPr>
            <a:spLocks noGrp="1"/>
          </p:cNvSpPr>
          <p:nvPr>
            <p:ph type="body" sz="quarter" idx="47" hasCustomPrompt="1"/>
          </p:nvPr>
        </p:nvSpPr>
        <p:spPr>
          <a:xfrm>
            <a:off x="777302" y="6984664"/>
            <a:ext cx="914400" cy="304102"/>
          </a:xfrm>
        </p:spPr>
        <p:txBody>
          <a:bodyPr>
            <a:noAutofit/>
          </a:bodyPr>
          <a:lstStyle>
            <a:lvl1pPr marL="0" indent="0" algn="r">
              <a:buNone/>
              <a:defRPr sz="1800" b="1">
                <a:latin typeface="+mj-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dirty="0"/>
              <a:t>20XX</a:t>
            </a:r>
            <a:endParaRPr lang="ru-RU" dirty="0"/>
          </a:p>
        </p:txBody>
      </p:sp>
      <p:sp>
        <p:nvSpPr>
          <p:cNvPr id="146" name="Text Placeholder 125">
            <a:extLst>
              <a:ext uri="{FF2B5EF4-FFF2-40B4-BE49-F238E27FC236}">
                <a16:creationId xmlns:a16="http://schemas.microsoft.com/office/drawing/2014/main" id="{C6C593EB-C5A3-477B-AF33-06A1FC9C2D5A}"/>
              </a:ext>
            </a:extLst>
          </p:cNvPr>
          <p:cNvSpPr>
            <a:spLocks noGrp="1"/>
          </p:cNvSpPr>
          <p:nvPr>
            <p:ph type="body" sz="quarter" idx="48"/>
          </p:nvPr>
        </p:nvSpPr>
        <p:spPr>
          <a:xfrm>
            <a:off x="283934" y="7288775"/>
            <a:ext cx="1407768" cy="638087"/>
          </a:xfrm>
        </p:spPr>
        <p:txBody>
          <a:bodyPr>
            <a:noAutofit/>
          </a:bodyPr>
          <a:lstStyle>
            <a:lvl1pPr marL="0" indent="0" algn="r">
              <a:buNone/>
              <a:defRPr sz="800" b="0">
                <a:solidFill>
                  <a:schemeClr val="tx2"/>
                </a:solidFill>
                <a:latin typeface="+mn-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smtClean="0"/>
              <a:t>Edit Master text styles</a:t>
            </a:r>
          </a:p>
        </p:txBody>
      </p:sp>
      <p:sp>
        <p:nvSpPr>
          <p:cNvPr id="148" name="Text Placeholder 125">
            <a:extLst>
              <a:ext uri="{FF2B5EF4-FFF2-40B4-BE49-F238E27FC236}">
                <a16:creationId xmlns:a16="http://schemas.microsoft.com/office/drawing/2014/main" id="{1BAD5442-3EEA-4CC9-8722-EE38EFAB42A4}"/>
              </a:ext>
            </a:extLst>
          </p:cNvPr>
          <p:cNvSpPr>
            <a:spLocks noGrp="1"/>
          </p:cNvSpPr>
          <p:nvPr>
            <p:ph type="body" sz="quarter" idx="49" hasCustomPrompt="1"/>
          </p:nvPr>
        </p:nvSpPr>
        <p:spPr>
          <a:xfrm>
            <a:off x="284434" y="7976772"/>
            <a:ext cx="1407768" cy="827894"/>
          </a:xfrm>
        </p:spPr>
        <p:txBody>
          <a:bodyPr>
            <a:noAutofit/>
          </a:bodyPr>
          <a:lstStyle>
            <a:lvl1pPr marL="0" indent="0" algn="l">
              <a:buNone/>
              <a:defRPr sz="3100" b="1">
                <a:latin typeface="+mj-lt"/>
              </a:defRPr>
            </a:lvl1pPr>
            <a:lvl2pPr>
              <a:defRPr sz="1800" b="1">
                <a:latin typeface="+mj-lt"/>
              </a:defRPr>
            </a:lvl2pPr>
            <a:lvl3pPr>
              <a:defRPr sz="1800" b="1">
                <a:latin typeface="+mj-lt"/>
              </a:defRPr>
            </a:lvl3pPr>
            <a:lvl4pPr>
              <a:defRPr sz="1800" b="1">
                <a:latin typeface="+mj-lt"/>
              </a:defRPr>
            </a:lvl4pPr>
            <a:lvl5pPr>
              <a:defRPr sz="1800" b="1">
                <a:latin typeface="+mj-lt"/>
              </a:defRPr>
            </a:lvl5pPr>
          </a:lstStyle>
          <a:p>
            <a:pPr lvl="0"/>
            <a:r>
              <a:rPr lang="en-US" dirty="0"/>
              <a:t>20XX</a:t>
            </a:r>
            <a:br>
              <a:rPr lang="en-US" dirty="0"/>
            </a:br>
            <a:r>
              <a:rPr lang="en-US" dirty="0"/>
              <a:t>20YY</a:t>
            </a:r>
            <a:endParaRPr lang="ru-RU" dirty="0"/>
          </a:p>
        </p:txBody>
      </p:sp>
      <p:pic>
        <p:nvPicPr>
          <p:cNvPr id="151" name="Graphic 150">
            <a:extLst>
              <a:ext uri="{FF2B5EF4-FFF2-40B4-BE49-F238E27FC236}">
                <a16:creationId xmlns:a16="http://schemas.microsoft.com/office/drawing/2014/main" id="{6E7D6CD0-B65D-490C-BB82-4F861318EB09}"/>
              </a:ext>
            </a:extLst>
          </p:cNvPr>
          <p:cNvPicPr>
            <a:picLocks noChangeAspect="1"/>
          </p:cNvPicPr>
          <p:nvPr userDrawn="1"/>
        </p:nvPicPr>
        <p:blipFill>
          <a:blip r:embed="rId31">
            <a:extLst>
              <a:ext uri="{96DAC541-7B7A-43D3-8B79-37D633B846F1}">
                <asvg:svgBlip xmlns="" xmlns:asvg="http://schemas.microsoft.com/office/drawing/2016/SVG/main" r:embed="rId32"/>
              </a:ext>
            </a:extLst>
          </a:blip>
          <a:stretch>
            <a:fillRect/>
          </a:stretch>
        </p:blipFill>
        <p:spPr>
          <a:xfrm>
            <a:off x="1442107" y="8390719"/>
            <a:ext cx="86400" cy="86400"/>
          </a:xfrm>
          <a:prstGeom prst="rect">
            <a:avLst/>
          </a:prstGeom>
        </p:spPr>
      </p:pic>
      <p:pic>
        <p:nvPicPr>
          <p:cNvPr id="152" name="Graphic 151">
            <a:extLst>
              <a:ext uri="{FF2B5EF4-FFF2-40B4-BE49-F238E27FC236}">
                <a16:creationId xmlns:a16="http://schemas.microsoft.com/office/drawing/2014/main" id="{1B7EC4F3-1509-4925-BD92-54C58B32BD9F}"/>
              </a:ext>
            </a:extLst>
          </p:cNvPr>
          <p:cNvPicPr preferRelativeResize="0">
            <a:picLocks noChangeAspect="1"/>
          </p:cNvPicPr>
          <p:nvPr userDrawn="1"/>
        </p:nvPicPr>
        <p:blipFill>
          <a:blip r:embed="rId33">
            <a:extLst>
              <a:ext uri="{96DAC541-7B7A-43D3-8B79-37D633B846F1}">
                <asvg:svgBlip xmlns="" xmlns:asvg="http://schemas.microsoft.com/office/drawing/2016/SVG/main" r:embed="rId34"/>
              </a:ext>
            </a:extLst>
          </a:blip>
          <a:stretch>
            <a:fillRect/>
          </a:stretch>
        </p:blipFill>
        <p:spPr>
          <a:xfrm>
            <a:off x="2145600" y="0"/>
            <a:ext cx="2566800" cy="2060368"/>
          </a:xfrm>
          <a:prstGeom prst="rect">
            <a:avLst/>
          </a:prstGeom>
        </p:spPr>
      </p:pic>
      <p:sp>
        <p:nvSpPr>
          <p:cNvPr id="162" name="Picture Placeholder 161">
            <a:extLst>
              <a:ext uri="{FF2B5EF4-FFF2-40B4-BE49-F238E27FC236}">
                <a16:creationId xmlns:a16="http://schemas.microsoft.com/office/drawing/2014/main" id="{F870B909-72EA-4D59-9577-5B30CD8BAECC}"/>
              </a:ext>
            </a:extLst>
          </p:cNvPr>
          <p:cNvSpPr>
            <a:spLocks noGrp="1"/>
          </p:cNvSpPr>
          <p:nvPr>
            <p:ph type="pic" sz="quarter" idx="50"/>
          </p:nvPr>
        </p:nvSpPr>
        <p:spPr>
          <a:xfrm>
            <a:off x="1256502" y="768704"/>
            <a:ext cx="439200" cy="439200"/>
          </a:xfrm>
        </p:spPr>
        <p:txBody>
          <a:bodyPr anchor="ctr" anchorCtr="0">
            <a:normAutofit/>
          </a:bodyPr>
          <a:lstStyle>
            <a:lvl1pPr marL="0" indent="0" algn="ctr">
              <a:buNone/>
              <a:defRPr sz="600"/>
            </a:lvl1pPr>
          </a:lstStyle>
          <a:p>
            <a:r>
              <a:rPr lang="en-US" smtClean="0"/>
              <a:t>Click icon to add picture</a:t>
            </a:r>
            <a:endParaRPr lang="ru-RU" dirty="0"/>
          </a:p>
        </p:txBody>
      </p:sp>
      <p:sp>
        <p:nvSpPr>
          <p:cNvPr id="163" name="Picture Placeholder 161">
            <a:extLst>
              <a:ext uri="{FF2B5EF4-FFF2-40B4-BE49-F238E27FC236}">
                <a16:creationId xmlns:a16="http://schemas.microsoft.com/office/drawing/2014/main" id="{CDA0B0E1-512A-4F96-9FDF-B4DA609D921F}"/>
              </a:ext>
            </a:extLst>
          </p:cNvPr>
          <p:cNvSpPr>
            <a:spLocks noGrp="1"/>
          </p:cNvSpPr>
          <p:nvPr>
            <p:ph type="pic" sz="quarter" idx="51"/>
          </p:nvPr>
        </p:nvSpPr>
        <p:spPr>
          <a:xfrm>
            <a:off x="1256502" y="2214104"/>
            <a:ext cx="439200" cy="439200"/>
          </a:xfrm>
        </p:spPr>
        <p:txBody>
          <a:bodyPr anchor="ctr" anchorCtr="0">
            <a:normAutofit/>
          </a:bodyPr>
          <a:lstStyle>
            <a:lvl1pPr marL="0" indent="0" algn="ctr">
              <a:buNone/>
              <a:defRPr sz="600"/>
            </a:lvl1pPr>
          </a:lstStyle>
          <a:p>
            <a:r>
              <a:rPr lang="en-US" smtClean="0"/>
              <a:t>Click icon to add picture</a:t>
            </a:r>
            <a:endParaRPr lang="ru-RU" dirty="0"/>
          </a:p>
        </p:txBody>
      </p:sp>
      <p:sp>
        <p:nvSpPr>
          <p:cNvPr id="164" name="Picture Placeholder 161">
            <a:extLst>
              <a:ext uri="{FF2B5EF4-FFF2-40B4-BE49-F238E27FC236}">
                <a16:creationId xmlns:a16="http://schemas.microsoft.com/office/drawing/2014/main" id="{048F318E-3204-4389-942D-101D5836C9D8}"/>
              </a:ext>
            </a:extLst>
          </p:cNvPr>
          <p:cNvSpPr>
            <a:spLocks noGrp="1"/>
          </p:cNvSpPr>
          <p:nvPr>
            <p:ph type="pic" sz="quarter" idx="52"/>
          </p:nvPr>
        </p:nvSpPr>
        <p:spPr>
          <a:xfrm>
            <a:off x="1256502" y="3659504"/>
            <a:ext cx="439200" cy="439200"/>
          </a:xfrm>
        </p:spPr>
        <p:txBody>
          <a:bodyPr anchor="ctr" anchorCtr="0">
            <a:normAutofit/>
          </a:bodyPr>
          <a:lstStyle>
            <a:lvl1pPr marL="0" indent="0" algn="ctr">
              <a:buNone/>
              <a:defRPr sz="600"/>
            </a:lvl1pPr>
          </a:lstStyle>
          <a:p>
            <a:r>
              <a:rPr lang="en-US" smtClean="0"/>
              <a:t>Click icon to add picture</a:t>
            </a:r>
            <a:endParaRPr lang="ru-RU" dirty="0"/>
          </a:p>
        </p:txBody>
      </p:sp>
      <p:sp>
        <p:nvSpPr>
          <p:cNvPr id="165" name="Picture Placeholder 161">
            <a:extLst>
              <a:ext uri="{FF2B5EF4-FFF2-40B4-BE49-F238E27FC236}">
                <a16:creationId xmlns:a16="http://schemas.microsoft.com/office/drawing/2014/main" id="{2CCFF41C-8ABD-40A6-B8DE-716AC102A4E1}"/>
              </a:ext>
            </a:extLst>
          </p:cNvPr>
          <p:cNvSpPr>
            <a:spLocks noGrp="1"/>
          </p:cNvSpPr>
          <p:nvPr>
            <p:ph type="pic" sz="quarter" idx="53"/>
          </p:nvPr>
        </p:nvSpPr>
        <p:spPr>
          <a:xfrm>
            <a:off x="1256502" y="5104904"/>
            <a:ext cx="439200" cy="439200"/>
          </a:xfrm>
        </p:spPr>
        <p:txBody>
          <a:bodyPr anchor="ctr" anchorCtr="0">
            <a:normAutofit/>
          </a:bodyPr>
          <a:lstStyle>
            <a:lvl1pPr marL="0" indent="0" algn="ctr">
              <a:buNone/>
              <a:defRPr sz="600"/>
            </a:lvl1pPr>
          </a:lstStyle>
          <a:p>
            <a:r>
              <a:rPr lang="en-US" smtClean="0"/>
              <a:t>Click icon to add picture</a:t>
            </a:r>
            <a:endParaRPr lang="ru-RU" dirty="0"/>
          </a:p>
        </p:txBody>
      </p:sp>
      <p:sp>
        <p:nvSpPr>
          <p:cNvPr id="166" name="Picture Placeholder 161">
            <a:extLst>
              <a:ext uri="{FF2B5EF4-FFF2-40B4-BE49-F238E27FC236}">
                <a16:creationId xmlns:a16="http://schemas.microsoft.com/office/drawing/2014/main" id="{BD4BA0D9-906A-4550-921F-8DEF8B5F67F5}"/>
              </a:ext>
            </a:extLst>
          </p:cNvPr>
          <p:cNvSpPr>
            <a:spLocks noGrp="1"/>
          </p:cNvSpPr>
          <p:nvPr>
            <p:ph type="pic" sz="quarter" idx="54"/>
          </p:nvPr>
        </p:nvSpPr>
        <p:spPr>
          <a:xfrm>
            <a:off x="1256502" y="6550306"/>
            <a:ext cx="439200" cy="439200"/>
          </a:xfrm>
        </p:spPr>
        <p:txBody>
          <a:bodyPr anchor="ctr" anchorCtr="0">
            <a:normAutofit/>
          </a:bodyPr>
          <a:lstStyle>
            <a:lvl1pPr marL="0" indent="0" algn="ctr">
              <a:buNone/>
              <a:defRPr sz="600"/>
            </a:lvl1pPr>
          </a:lstStyle>
          <a:p>
            <a:r>
              <a:rPr lang="en-US" smtClean="0"/>
              <a:t>Click icon to add picture</a:t>
            </a:r>
            <a:endParaRPr lang="ru-RU" dirty="0"/>
          </a:p>
        </p:txBody>
      </p:sp>
      <p:sp>
        <p:nvSpPr>
          <p:cNvPr id="167" name="Picture Placeholder 161">
            <a:extLst>
              <a:ext uri="{FF2B5EF4-FFF2-40B4-BE49-F238E27FC236}">
                <a16:creationId xmlns:a16="http://schemas.microsoft.com/office/drawing/2014/main" id="{38A03188-2028-4987-8540-3F92BAA01C04}"/>
              </a:ext>
            </a:extLst>
          </p:cNvPr>
          <p:cNvSpPr>
            <a:spLocks noGrp="1"/>
          </p:cNvSpPr>
          <p:nvPr>
            <p:ph type="pic" sz="quarter" idx="55"/>
          </p:nvPr>
        </p:nvSpPr>
        <p:spPr>
          <a:xfrm>
            <a:off x="5170254" y="1466154"/>
            <a:ext cx="439200" cy="439200"/>
          </a:xfrm>
        </p:spPr>
        <p:txBody>
          <a:bodyPr anchor="ctr" anchorCtr="0">
            <a:normAutofit/>
          </a:bodyPr>
          <a:lstStyle>
            <a:lvl1pPr marL="0" indent="0" algn="ctr">
              <a:buNone/>
              <a:defRPr sz="600"/>
            </a:lvl1pPr>
          </a:lstStyle>
          <a:p>
            <a:r>
              <a:rPr lang="en-US" smtClean="0"/>
              <a:t>Click icon to add picture</a:t>
            </a:r>
            <a:endParaRPr lang="ru-RU" dirty="0"/>
          </a:p>
        </p:txBody>
      </p:sp>
      <p:sp>
        <p:nvSpPr>
          <p:cNvPr id="168" name="Picture Placeholder 161">
            <a:extLst>
              <a:ext uri="{FF2B5EF4-FFF2-40B4-BE49-F238E27FC236}">
                <a16:creationId xmlns:a16="http://schemas.microsoft.com/office/drawing/2014/main" id="{E852A18B-1B0E-4D14-A3B5-90901651D9AD}"/>
              </a:ext>
            </a:extLst>
          </p:cNvPr>
          <p:cNvSpPr>
            <a:spLocks noGrp="1"/>
          </p:cNvSpPr>
          <p:nvPr>
            <p:ph type="pic" sz="quarter" idx="56"/>
          </p:nvPr>
        </p:nvSpPr>
        <p:spPr>
          <a:xfrm>
            <a:off x="5170254" y="2911554"/>
            <a:ext cx="439200" cy="439200"/>
          </a:xfrm>
        </p:spPr>
        <p:txBody>
          <a:bodyPr anchor="ctr" anchorCtr="0">
            <a:normAutofit/>
          </a:bodyPr>
          <a:lstStyle>
            <a:lvl1pPr marL="0" indent="0" algn="ctr">
              <a:buNone/>
              <a:defRPr sz="600"/>
            </a:lvl1pPr>
          </a:lstStyle>
          <a:p>
            <a:r>
              <a:rPr lang="en-US" smtClean="0"/>
              <a:t>Click icon to add picture</a:t>
            </a:r>
            <a:endParaRPr lang="ru-RU" dirty="0"/>
          </a:p>
        </p:txBody>
      </p:sp>
      <p:sp>
        <p:nvSpPr>
          <p:cNvPr id="169" name="Picture Placeholder 161">
            <a:extLst>
              <a:ext uri="{FF2B5EF4-FFF2-40B4-BE49-F238E27FC236}">
                <a16:creationId xmlns:a16="http://schemas.microsoft.com/office/drawing/2014/main" id="{E3CBC1C2-A558-473B-B432-5EA0DF907D4F}"/>
              </a:ext>
            </a:extLst>
          </p:cNvPr>
          <p:cNvSpPr>
            <a:spLocks noGrp="1"/>
          </p:cNvSpPr>
          <p:nvPr>
            <p:ph type="pic" sz="quarter" idx="57"/>
          </p:nvPr>
        </p:nvSpPr>
        <p:spPr>
          <a:xfrm>
            <a:off x="5170254" y="4356954"/>
            <a:ext cx="439200" cy="439200"/>
          </a:xfrm>
        </p:spPr>
        <p:txBody>
          <a:bodyPr anchor="ctr" anchorCtr="0">
            <a:normAutofit/>
          </a:bodyPr>
          <a:lstStyle>
            <a:lvl1pPr marL="0" indent="0" algn="ctr">
              <a:buNone/>
              <a:defRPr sz="600"/>
            </a:lvl1pPr>
          </a:lstStyle>
          <a:p>
            <a:r>
              <a:rPr lang="en-US" smtClean="0"/>
              <a:t>Click icon to add picture</a:t>
            </a:r>
            <a:endParaRPr lang="ru-RU" dirty="0"/>
          </a:p>
        </p:txBody>
      </p:sp>
      <p:sp>
        <p:nvSpPr>
          <p:cNvPr id="170" name="Picture Placeholder 161">
            <a:extLst>
              <a:ext uri="{FF2B5EF4-FFF2-40B4-BE49-F238E27FC236}">
                <a16:creationId xmlns:a16="http://schemas.microsoft.com/office/drawing/2014/main" id="{4DE9035A-302D-4F90-9635-EFCB5C1CA7B5}"/>
              </a:ext>
            </a:extLst>
          </p:cNvPr>
          <p:cNvSpPr>
            <a:spLocks noGrp="1"/>
          </p:cNvSpPr>
          <p:nvPr>
            <p:ph type="pic" sz="quarter" idx="58"/>
          </p:nvPr>
        </p:nvSpPr>
        <p:spPr>
          <a:xfrm>
            <a:off x="5170254" y="5802354"/>
            <a:ext cx="439200" cy="439200"/>
          </a:xfrm>
        </p:spPr>
        <p:txBody>
          <a:bodyPr anchor="ctr" anchorCtr="0">
            <a:normAutofit/>
          </a:bodyPr>
          <a:lstStyle>
            <a:lvl1pPr marL="0" indent="0" algn="ctr">
              <a:buNone/>
              <a:defRPr sz="600"/>
            </a:lvl1pPr>
          </a:lstStyle>
          <a:p>
            <a:r>
              <a:rPr lang="en-US" smtClean="0"/>
              <a:t>Click icon to add picture</a:t>
            </a:r>
            <a:endParaRPr lang="ru-RU" dirty="0"/>
          </a:p>
        </p:txBody>
      </p:sp>
      <p:sp>
        <p:nvSpPr>
          <p:cNvPr id="171" name="Picture Placeholder 161">
            <a:extLst>
              <a:ext uri="{FF2B5EF4-FFF2-40B4-BE49-F238E27FC236}">
                <a16:creationId xmlns:a16="http://schemas.microsoft.com/office/drawing/2014/main" id="{E3AC4923-7437-4A2F-9E25-AF9781EC54AB}"/>
              </a:ext>
            </a:extLst>
          </p:cNvPr>
          <p:cNvSpPr>
            <a:spLocks noGrp="1"/>
          </p:cNvSpPr>
          <p:nvPr>
            <p:ph type="pic" sz="quarter" idx="59"/>
          </p:nvPr>
        </p:nvSpPr>
        <p:spPr>
          <a:xfrm>
            <a:off x="5170254" y="7247756"/>
            <a:ext cx="439200" cy="439200"/>
          </a:xfrm>
        </p:spPr>
        <p:txBody>
          <a:bodyPr anchor="ctr" anchorCtr="0">
            <a:normAutofit/>
          </a:bodyPr>
          <a:lstStyle>
            <a:lvl1pPr marL="0" indent="0" algn="ctr">
              <a:buNone/>
              <a:defRPr sz="600"/>
            </a:lvl1pPr>
          </a:lstStyle>
          <a:p>
            <a:r>
              <a:rPr lang="en-US" smtClean="0"/>
              <a:t>Click icon to add picture</a:t>
            </a:r>
            <a:endParaRPr lang="ru-RU" dirty="0"/>
          </a:p>
        </p:txBody>
      </p:sp>
      <p:pic>
        <p:nvPicPr>
          <p:cNvPr id="178" name="Graphic 177">
            <a:extLst>
              <a:ext uri="{FF2B5EF4-FFF2-40B4-BE49-F238E27FC236}">
                <a16:creationId xmlns:a16="http://schemas.microsoft.com/office/drawing/2014/main" id="{3149A7F4-4CDA-4E4A-8A0E-916FFE64A687}"/>
              </a:ext>
            </a:extLst>
          </p:cNvPr>
          <p:cNvPicPr preferRelativeResize="0">
            <a:picLocks/>
          </p:cNvPicPr>
          <p:nvPr userDrawn="1"/>
        </p:nvPicPr>
        <p:blipFill>
          <a:blip r:embed="rId35">
            <a:extLst>
              <a:ext uri="{96DAC541-7B7A-43D3-8B79-37D633B846F1}">
                <asvg:svgBlip xmlns="" xmlns:asvg="http://schemas.microsoft.com/office/drawing/2016/SVG/main" r:embed="rId36"/>
              </a:ext>
            </a:extLst>
          </a:blip>
          <a:stretch>
            <a:fillRect/>
          </a:stretch>
        </p:blipFill>
        <p:spPr>
          <a:xfrm>
            <a:off x="4579416" y="1979319"/>
            <a:ext cx="594000" cy="144000"/>
          </a:xfrm>
          <a:prstGeom prst="rect">
            <a:avLst/>
          </a:prstGeom>
        </p:spPr>
      </p:pic>
      <p:pic>
        <p:nvPicPr>
          <p:cNvPr id="179" name="Graphic 178">
            <a:extLst>
              <a:ext uri="{FF2B5EF4-FFF2-40B4-BE49-F238E27FC236}">
                <a16:creationId xmlns:a16="http://schemas.microsoft.com/office/drawing/2014/main" id="{16F8F551-DF22-4154-9160-E3D1BE3ED58B}"/>
              </a:ext>
            </a:extLst>
          </p:cNvPr>
          <p:cNvPicPr preferRelativeResize="0">
            <a:picLocks/>
          </p:cNvPicPr>
          <p:nvPr userDrawn="1"/>
        </p:nvPicPr>
        <p:blipFill>
          <a:blip r:embed="rId37">
            <a:extLst>
              <a:ext uri="{96DAC541-7B7A-43D3-8B79-37D633B846F1}">
                <asvg:svgBlip xmlns="" xmlns:asvg="http://schemas.microsoft.com/office/drawing/2016/SVG/main" r:embed="rId38"/>
              </a:ext>
            </a:extLst>
          </a:blip>
          <a:stretch>
            <a:fillRect/>
          </a:stretch>
        </p:blipFill>
        <p:spPr>
          <a:xfrm>
            <a:off x="4579416" y="3417350"/>
            <a:ext cx="594000" cy="144000"/>
          </a:xfrm>
          <a:prstGeom prst="rect">
            <a:avLst/>
          </a:prstGeom>
        </p:spPr>
      </p:pic>
      <p:pic>
        <p:nvPicPr>
          <p:cNvPr id="180" name="Graphic 179">
            <a:extLst>
              <a:ext uri="{FF2B5EF4-FFF2-40B4-BE49-F238E27FC236}">
                <a16:creationId xmlns:a16="http://schemas.microsoft.com/office/drawing/2014/main" id="{DFAB86E6-909B-4AA9-8F44-2A7709C04949}"/>
              </a:ext>
            </a:extLst>
          </p:cNvPr>
          <p:cNvPicPr preferRelativeResize="0">
            <a:picLocks/>
          </p:cNvPicPr>
          <p:nvPr userDrawn="1"/>
        </p:nvPicPr>
        <p:blipFill>
          <a:blip r:embed="rId39">
            <a:extLst>
              <a:ext uri="{96DAC541-7B7A-43D3-8B79-37D633B846F1}">
                <asvg:svgBlip xmlns="" xmlns:asvg="http://schemas.microsoft.com/office/drawing/2016/SVG/main" r:embed="rId40"/>
              </a:ext>
            </a:extLst>
          </a:blip>
          <a:stretch>
            <a:fillRect/>
          </a:stretch>
        </p:blipFill>
        <p:spPr>
          <a:xfrm>
            <a:off x="4579416" y="4866034"/>
            <a:ext cx="594000" cy="144000"/>
          </a:xfrm>
          <a:prstGeom prst="rect">
            <a:avLst/>
          </a:prstGeom>
        </p:spPr>
      </p:pic>
      <p:pic>
        <p:nvPicPr>
          <p:cNvPr id="157" name="Graphic 156">
            <a:extLst>
              <a:ext uri="{FF2B5EF4-FFF2-40B4-BE49-F238E27FC236}">
                <a16:creationId xmlns:a16="http://schemas.microsoft.com/office/drawing/2014/main" id="{12B89D1D-8F9E-48DE-B231-5DDE8D36E103}"/>
              </a:ext>
            </a:extLst>
          </p:cNvPr>
          <p:cNvPicPr>
            <a:picLocks noChangeAspect="1"/>
          </p:cNvPicPr>
          <p:nvPr userDrawn="1"/>
        </p:nvPicPr>
        <p:blipFill>
          <a:blip r:embed="rId41">
            <a:extLst>
              <a:ext uri="{96DAC541-7B7A-43D3-8B79-37D633B846F1}">
                <asvg:svgBlip xmlns="" xmlns:asvg="http://schemas.microsoft.com/office/drawing/2016/SVG/main" r:embed="rId42"/>
              </a:ext>
            </a:extLst>
          </a:blip>
          <a:stretch>
            <a:fillRect/>
          </a:stretch>
        </p:blipFill>
        <p:spPr>
          <a:xfrm>
            <a:off x="2152832" y="5009312"/>
            <a:ext cx="2566800" cy="1385056"/>
          </a:xfrm>
          <a:prstGeom prst="rect">
            <a:avLst/>
          </a:prstGeom>
        </p:spPr>
      </p:pic>
      <p:pic>
        <p:nvPicPr>
          <p:cNvPr id="153" name="Graphic 152">
            <a:extLst>
              <a:ext uri="{FF2B5EF4-FFF2-40B4-BE49-F238E27FC236}">
                <a16:creationId xmlns:a16="http://schemas.microsoft.com/office/drawing/2014/main" id="{4158ADA4-93AF-432F-98CD-D9F668C98B75}"/>
              </a:ext>
            </a:extLst>
          </p:cNvPr>
          <p:cNvPicPr>
            <a:picLocks noChangeAspect="1"/>
          </p:cNvPicPr>
          <p:nvPr userDrawn="1"/>
        </p:nvPicPr>
        <p:blipFill>
          <a:blip r:embed="rId41">
            <a:extLst>
              <a:ext uri="{96DAC541-7B7A-43D3-8B79-37D633B846F1}">
                <asvg:svgBlip xmlns="" xmlns:asvg="http://schemas.microsoft.com/office/drawing/2016/SVG/main" r:embed="rId42"/>
              </a:ext>
            </a:extLst>
          </a:blip>
          <a:stretch>
            <a:fillRect/>
          </a:stretch>
        </p:blipFill>
        <p:spPr>
          <a:xfrm>
            <a:off x="2148738" y="3555065"/>
            <a:ext cx="2566800" cy="1385056"/>
          </a:xfrm>
          <a:prstGeom prst="rect">
            <a:avLst/>
          </a:prstGeom>
        </p:spPr>
      </p:pic>
      <p:pic>
        <p:nvPicPr>
          <p:cNvPr id="99" name="Picture 98" descr="A close up of a logo&#10;&#10;Description generated with very high confidence">
            <a:extLst>
              <a:ext uri="{FF2B5EF4-FFF2-40B4-BE49-F238E27FC236}">
                <a16:creationId xmlns:a16="http://schemas.microsoft.com/office/drawing/2014/main" id="{032C3018-06F9-4DE4-BFE6-0E9FCBBDABEE}"/>
              </a:ext>
            </a:extLst>
          </p:cNvPr>
          <p:cNvPicPr preferRelativeResize="0">
            <a:picLocks/>
          </p:cNvPicPr>
          <p:nvPr userDrawn="1"/>
        </p:nvPicPr>
        <p:blipFill>
          <a:blip r:embed="rId20"/>
          <a:stretch>
            <a:fillRect/>
          </a:stretch>
        </p:blipFill>
        <p:spPr>
          <a:xfrm>
            <a:off x="3640875" y="3107912"/>
            <a:ext cx="1416113" cy="1397770"/>
          </a:xfrm>
          <a:prstGeom prst="rect">
            <a:avLst/>
          </a:prstGeom>
        </p:spPr>
      </p:pic>
      <p:sp>
        <p:nvSpPr>
          <p:cNvPr id="100" name="Picture Placeholder 73">
            <a:extLst>
              <a:ext uri="{FF2B5EF4-FFF2-40B4-BE49-F238E27FC236}">
                <a16:creationId xmlns:a16="http://schemas.microsoft.com/office/drawing/2014/main" id="{A87F9CD2-C878-4F63-863E-C34F056E00C4}"/>
              </a:ext>
            </a:extLst>
          </p:cNvPr>
          <p:cNvSpPr>
            <a:spLocks noGrp="1"/>
          </p:cNvSpPr>
          <p:nvPr>
            <p:ph type="pic" sz="quarter" idx="22"/>
          </p:nvPr>
        </p:nvSpPr>
        <p:spPr>
          <a:xfrm>
            <a:off x="3631876" y="3090813"/>
            <a:ext cx="813600" cy="813600"/>
          </a:xfrm>
          <a:prstGeom prst="ellipse">
            <a:avLst/>
          </a:prstGeom>
          <a:solidFill>
            <a:schemeClr val="tx1"/>
          </a:solidFill>
        </p:spPr>
        <p:txBody>
          <a:bodyPr anchor="ctr" anchorCtr="0">
            <a:normAutofit/>
          </a:bodyPr>
          <a:lstStyle>
            <a:lvl1pPr marL="0" indent="0" algn="ctr">
              <a:buNone/>
              <a:defRPr sz="900">
                <a:solidFill>
                  <a:schemeClr val="bg1"/>
                </a:solidFill>
              </a:defRPr>
            </a:lvl1pPr>
          </a:lstStyle>
          <a:p>
            <a:r>
              <a:rPr lang="en-US" smtClean="0"/>
              <a:t>Click icon to add picture</a:t>
            </a:r>
            <a:endParaRPr lang="ru-RU" dirty="0"/>
          </a:p>
        </p:txBody>
      </p:sp>
      <p:pic>
        <p:nvPicPr>
          <p:cNvPr id="103" name="Picture 102" descr="A close up of a logo&#10;&#10;Description generated with very high confidence">
            <a:extLst>
              <a:ext uri="{FF2B5EF4-FFF2-40B4-BE49-F238E27FC236}">
                <a16:creationId xmlns:a16="http://schemas.microsoft.com/office/drawing/2014/main" id="{4AFB5FB4-1CBF-4F80-A9F9-873851BF8A1B}"/>
              </a:ext>
            </a:extLst>
          </p:cNvPr>
          <p:cNvPicPr preferRelativeResize="0">
            <a:picLocks/>
          </p:cNvPicPr>
          <p:nvPr userDrawn="1"/>
        </p:nvPicPr>
        <p:blipFill>
          <a:blip r:embed="rId20"/>
          <a:stretch>
            <a:fillRect/>
          </a:stretch>
        </p:blipFill>
        <p:spPr>
          <a:xfrm>
            <a:off x="3649091" y="4547626"/>
            <a:ext cx="1416113" cy="1397770"/>
          </a:xfrm>
          <a:prstGeom prst="rect">
            <a:avLst/>
          </a:prstGeom>
        </p:spPr>
      </p:pic>
      <p:sp>
        <p:nvSpPr>
          <p:cNvPr id="104" name="Picture Placeholder 73">
            <a:extLst>
              <a:ext uri="{FF2B5EF4-FFF2-40B4-BE49-F238E27FC236}">
                <a16:creationId xmlns:a16="http://schemas.microsoft.com/office/drawing/2014/main" id="{9F0D59E8-AB95-48A3-A6C7-D58CFAD149A4}"/>
              </a:ext>
            </a:extLst>
          </p:cNvPr>
          <p:cNvSpPr>
            <a:spLocks noGrp="1"/>
          </p:cNvSpPr>
          <p:nvPr>
            <p:ph type="pic" sz="quarter" idx="24"/>
          </p:nvPr>
        </p:nvSpPr>
        <p:spPr>
          <a:xfrm>
            <a:off x="3631876" y="4530527"/>
            <a:ext cx="813600" cy="813600"/>
          </a:xfrm>
          <a:prstGeom prst="ellipse">
            <a:avLst/>
          </a:prstGeom>
          <a:solidFill>
            <a:schemeClr val="tx1"/>
          </a:solidFill>
        </p:spPr>
        <p:txBody>
          <a:bodyPr anchor="ctr" anchorCtr="0">
            <a:normAutofit/>
          </a:bodyPr>
          <a:lstStyle>
            <a:lvl1pPr marL="0" indent="0" algn="ctr">
              <a:buNone/>
              <a:defRPr sz="900">
                <a:solidFill>
                  <a:schemeClr val="bg1"/>
                </a:solidFill>
              </a:defRPr>
            </a:lvl1pPr>
          </a:lstStyle>
          <a:p>
            <a:r>
              <a:rPr lang="en-US" smtClean="0"/>
              <a:t>Click icon to add picture</a:t>
            </a:r>
            <a:endParaRPr lang="ru-RU" dirty="0"/>
          </a:p>
        </p:txBody>
      </p:sp>
      <p:pic>
        <p:nvPicPr>
          <p:cNvPr id="181" name="Graphic 180">
            <a:extLst>
              <a:ext uri="{FF2B5EF4-FFF2-40B4-BE49-F238E27FC236}">
                <a16:creationId xmlns:a16="http://schemas.microsoft.com/office/drawing/2014/main" id="{9E752783-DDE2-44F7-B86A-1EF50472DCD7}"/>
              </a:ext>
            </a:extLst>
          </p:cNvPr>
          <p:cNvPicPr preferRelativeResize="0">
            <a:picLocks/>
          </p:cNvPicPr>
          <p:nvPr userDrawn="1"/>
        </p:nvPicPr>
        <p:blipFill>
          <a:blip r:embed="rId43">
            <a:extLst>
              <a:ext uri="{96DAC541-7B7A-43D3-8B79-37D633B846F1}">
                <asvg:svgBlip xmlns="" xmlns:asvg="http://schemas.microsoft.com/office/drawing/2016/SVG/main" r:embed="rId44"/>
              </a:ext>
            </a:extLst>
          </a:blip>
          <a:stretch>
            <a:fillRect/>
          </a:stretch>
        </p:blipFill>
        <p:spPr>
          <a:xfrm>
            <a:off x="4579416" y="6317529"/>
            <a:ext cx="594000" cy="144000"/>
          </a:xfrm>
          <a:prstGeom prst="rect">
            <a:avLst/>
          </a:prstGeom>
        </p:spPr>
      </p:pic>
      <p:pic>
        <p:nvPicPr>
          <p:cNvPr id="107" name="Picture 106" descr="A close up of a logo&#10;&#10;Description generated with very high confidence">
            <a:extLst>
              <a:ext uri="{FF2B5EF4-FFF2-40B4-BE49-F238E27FC236}">
                <a16:creationId xmlns:a16="http://schemas.microsoft.com/office/drawing/2014/main" id="{BEA68911-A091-421B-BD18-C7DE7DD3074D}"/>
              </a:ext>
            </a:extLst>
          </p:cNvPr>
          <p:cNvPicPr preferRelativeResize="0">
            <a:picLocks/>
          </p:cNvPicPr>
          <p:nvPr userDrawn="1"/>
        </p:nvPicPr>
        <p:blipFill>
          <a:blip r:embed="rId20"/>
          <a:stretch>
            <a:fillRect/>
          </a:stretch>
        </p:blipFill>
        <p:spPr>
          <a:xfrm>
            <a:off x="3654756" y="5996858"/>
            <a:ext cx="1416113" cy="1397770"/>
          </a:xfrm>
          <a:prstGeom prst="rect">
            <a:avLst/>
          </a:prstGeom>
        </p:spPr>
      </p:pic>
      <p:sp>
        <p:nvSpPr>
          <p:cNvPr id="108" name="Picture Placeholder 73">
            <a:extLst>
              <a:ext uri="{FF2B5EF4-FFF2-40B4-BE49-F238E27FC236}">
                <a16:creationId xmlns:a16="http://schemas.microsoft.com/office/drawing/2014/main" id="{FFA6074B-E2C1-4676-BABB-F9A4E168F48B}"/>
              </a:ext>
            </a:extLst>
          </p:cNvPr>
          <p:cNvSpPr>
            <a:spLocks noGrp="1"/>
          </p:cNvSpPr>
          <p:nvPr>
            <p:ph type="pic" sz="quarter" idx="26"/>
          </p:nvPr>
        </p:nvSpPr>
        <p:spPr>
          <a:xfrm>
            <a:off x="3631876" y="5979759"/>
            <a:ext cx="813600" cy="813600"/>
          </a:xfrm>
          <a:prstGeom prst="ellipse">
            <a:avLst/>
          </a:prstGeom>
          <a:solidFill>
            <a:schemeClr val="tx1"/>
          </a:solidFill>
        </p:spPr>
        <p:txBody>
          <a:bodyPr anchor="ctr" anchorCtr="0">
            <a:normAutofit/>
          </a:bodyPr>
          <a:lstStyle>
            <a:lvl1pPr marL="0" indent="0" algn="ctr">
              <a:buNone/>
              <a:defRPr sz="900">
                <a:solidFill>
                  <a:schemeClr val="bg1"/>
                </a:solidFill>
              </a:defRPr>
            </a:lvl1pPr>
          </a:lstStyle>
          <a:p>
            <a:r>
              <a:rPr lang="en-US" smtClean="0"/>
              <a:t>Click icon to add picture</a:t>
            </a:r>
            <a:endParaRPr lang="ru-RU" dirty="0"/>
          </a:p>
        </p:txBody>
      </p:sp>
      <p:pic>
        <p:nvPicPr>
          <p:cNvPr id="182" name="Graphic 181">
            <a:extLst>
              <a:ext uri="{FF2B5EF4-FFF2-40B4-BE49-F238E27FC236}">
                <a16:creationId xmlns:a16="http://schemas.microsoft.com/office/drawing/2014/main" id="{527C0226-D714-4BF7-911E-5D62B88B7447}"/>
              </a:ext>
            </a:extLst>
          </p:cNvPr>
          <p:cNvPicPr preferRelativeResize="0">
            <a:picLocks/>
          </p:cNvPicPr>
          <p:nvPr userDrawn="1"/>
        </p:nvPicPr>
        <p:blipFill>
          <a:blip r:embed="rId45">
            <a:extLst>
              <a:ext uri="{96DAC541-7B7A-43D3-8B79-37D633B846F1}">
                <asvg:svgBlip xmlns="" xmlns:asvg="http://schemas.microsoft.com/office/drawing/2016/SVG/main" r:embed="rId46"/>
              </a:ext>
            </a:extLst>
          </a:blip>
          <a:stretch>
            <a:fillRect/>
          </a:stretch>
        </p:blipFill>
        <p:spPr>
          <a:xfrm>
            <a:off x="4579416" y="7765280"/>
            <a:ext cx="594000" cy="144000"/>
          </a:xfrm>
          <a:prstGeom prst="rect">
            <a:avLst/>
          </a:prstGeom>
        </p:spPr>
      </p:pic>
      <p:pic>
        <p:nvPicPr>
          <p:cNvPr id="111" name="Picture 110" descr="A close up of a logo&#10;&#10;Description generated with very high confidence">
            <a:extLst>
              <a:ext uri="{FF2B5EF4-FFF2-40B4-BE49-F238E27FC236}">
                <a16:creationId xmlns:a16="http://schemas.microsoft.com/office/drawing/2014/main" id="{2BBFF7AD-7F35-4F2A-9989-3561F0CE6A7A}"/>
              </a:ext>
            </a:extLst>
          </p:cNvPr>
          <p:cNvPicPr preferRelativeResize="0">
            <a:picLocks/>
          </p:cNvPicPr>
          <p:nvPr userDrawn="1"/>
        </p:nvPicPr>
        <p:blipFill>
          <a:blip r:embed="rId20"/>
          <a:stretch>
            <a:fillRect/>
          </a:stretch>
        </p:blipFill>
        <p:spPr>
          <a:xfrm>
            <a:off x="3657307" y="7446090"/>
            <a:ext cx="1416113" cy="1397770"/>
          </a:xfrm>
          <a:prstGeom prst="rect">
            <a:avLst/>
          </a:prstGeom>
        </p:spPr>
      </p:pic>
      <p:sp>
        <p:nvSpPr>
          <p:cNvPr id="112" name="Picture Placeholder 73">
            <a:extLst>
              <a:ext uri="{FF2B5EF4-FFF2-40B4-BE49-F238E27FC236}">
                <a16:creationId xmlns:a16="http://schemas.microsoft.com/office/drawing/2014/main" id="{B6C2A255-BD7D-48FE-9AC9-EA2DBD4B9400}"/>
              </a:ext>
            </a:extLst>
          </p:cNvPr>
          <p:cNvSpPr>
            <a:spLocks noGrp="1"/>
          </p:cNvSpPr>
          <p:nvPr>
            <p:ph type="pic" sz="quarter" idx="28"/>
          </p:nvPr>
        </p:nvSpPr>
        <p:spPr>
          <a:xfrm>
            <a:off x="3631876" y="7428991"/>
            <a:ext cx="813600" cy="813600"/>
          </a:xfrm>
          <a:prstGeom prst="ellipse">
            <a:avLst/>
          </a:prstGeom>
          <a:solidFill>
            <a:schemeClr val="tx1"/>
          </a:solidFill>
        </p:spPr>
        <p:txBody>
          <a:bodyPr anchor="ctr" anchorCtr="0">
            <a:normAutofit/>
          </a:bodyPr>
          <a:lstStyle>
            <a:lvl1pPr marL="0" indent="0" algn="ctr">
              <a:buNone/>
              <a:defRPr sz="900">
                <a:solidFill>
                  <a:schemeClr val="bg1"/>
                </a:solidFill>
              </a:defRPr>
            </a:lvl1pPr>
          </a:lstStyle>
          <a:p>
            <a:r>
              <a:rPr lang="en-US" smtClean="0"/>
              <a:t>Click icon to add picture</a:t>
            </a:r>
            <a:endParaRPr lang="ru-RU" dirty="0"/>
          </a:p>
        </p:txBody>
      </p:sp>
      <p:pic>
        <p:nvPicPr>
          <p:cNvPr id="183" name="Graphic 182">
            <a:extLst>
              <a:ext uri="{FF2B5EF4-FFF2-40B4-BE49-F238E27FC236}">
                <a16:creationId xmlns:a16="http://schemas.microsoft.com/office/drawing/2014/main" id="{4B2E0E94-8E68-4B4C-8A38-B19A52D69894}"/>
              </a:ext>
            </a:extLst>
          </p:cNvPr>
          <p:cNvPicPr preferRelativeResize="0">
            <a:picLocks/>
          </p:cNvPicPr>
          <p:nvPr userDrawn="1"/>
        </p:nvPicPr>
        <p:blipFill>
          <a:blip r:embed="rId47">
            <a:extLst>
              <a:ext uri="{96DAC541-7B7A-43D3-8B79-37D633B846F1}">
                <asvg:svgBlip xmlns="" xmlns:asvg="http://schemas.microsoft.com/office/drawing/2016/SVG/main" r:embed="rId48"/>
              </a:ext>
            </a:extLst>
          </a:blip>
          <a:stretch>
            <a:fillRect/>
          </a:stretch>
        </p:blipFill>
        <p:spPr>
          <a:xfrm>
            <a:off x="3425663" y="7822766"/>
            <a:ext cx="1296000" cy="1308706"/>
          </a:xfrm>
          <a:prstGeom prst="rect">
            <a:avLst/>
          </a:prstGeom>
        </p:spPr>
      </p:pic>
      <p:pic>
        <p:nvPicPr>
          <p:cNvPr id="159" name="Graphic 158">
            <a:extLst>
              <a:ext uri="{FF2B5EF4-FFF2-40B4-BE49-F238E27FC236}">
                <a16:creationId xmlns:a16="http://schemas.microsoft.com/office/drawing/2014/main" id="{A5488CC7-053D-4AC5-AE92-5E975339AA56}"/>
              </a:ext>
            </a:extLst>
          </p:cNvPr>
          <p:cNvPicPr>
            <a:picLocks noChangeAspect="1"/>
          </p:cNvPicPr>
          <p:nvPr userDrawn="1"/>
        </p:nvPicPr>
        <p:blipFill>
          <a:blip r:embed="rId41">
            <a:extLst>
              <a:ext uri="{96DAC541-7B7A-43D3-8B79-37D633B846F1}">
                <asvg:svgBlip xmlns="" xmlns:asvg="http://schemas.microsoft.com/office/drawing/2016/SVG/main" r:embed="rId42"/>
              </a:ext>
            </a:extLst>
          </a:blip>
          <a:stretch>
            <a:fillRect/>
          </a:stretch>
        </p:blipFill>
        <p:spPr>
          <a:xfrm>
            <a:off x="2153339" y="6443645"/>
            <a:ext cx="2566800" cy="1385056"/>
          </a:xfrm>
          <a:prstGeom prst="rect">
            <a:avLst/>
          </a:prstGeom>
        </p:spPr>
      </p:pic>
      <p:pic>
        <p:nvPicPr>
          <p:cNvPr id="184" name="Graphic 183">
            <a:extLst>
              <a:ext uri="{FF2B5EF4-FFF2-40B4-BE49-F238E27FC236}">
                <a16:creationId xmlns:a16="http://schemas.microsoft.com/office/drawing/2014/main" id="{46B3D8DB-F765-46B6-82B1-506B5A369130}"/>
              </a:ext>
            </a:extLst>
          </p:cNvPr>
          <p:cNvPicPr>
            <a:picLocks noChangeAspect="1"/>
          </p:cNvPicPr>
          <p:nvPr userDrawn="1"/>
        </p:nvPicPr>
        <p:blipFill>
          <a:blip r:embed="rId41">
            <a:extLst>
              <a:ext uri="{96DAC541-7B7A-43D3-8B79-37D633B846F1}">
                <asvg:svgBlip xmlns="" xmlns:asvg="http://schemas.microsoft.com/office/drawing/2016/SVG/main" r:embed="rId42"/>
              </a:ext>
            </a:extLst>
          </a:blip>
          <a:stretch>
            <a:fillRect/>
          </a:stretch>
        </p:blipFill>
        <p:spPr>
          <a:xfrm>
            <a:off x="2145600" y="2140857"/>
            <a:ext cx="2566800" cy="1385056"/>
          </a:xfrm>
          <a:prstGeom prst="rect">
            <a:avLst/>
          </a:prstGeom>
        </p:spPr>
      </p:pic>
      <p:pic>
        <p:nvPicPr>
          <p:cNvPr id="92" name="Picture 91" descr="A close up of a logo&#10;&#10;Description generated with very high confidence">
            <a:extLst>
              <a:ext uri="{FF2B5EF4-FFF2-40B4-BE49-F238E27FC236}">
                <a16:creationId xmlns:a16="http://schemas.microsoft.com/office/drawing/2014/main" id="{F144D1E4-253E-4973-990D-A790780C28F3}"/>
              </a:ext>
            </a:extLst>
          </p:cNvPr>
          <p:cNvPicPr preferRelativeResize="0">
            <a:picLocks/>
          </p:cNvPicPr>
          <p:nvPr userDrawn="1"/>
        </p:nvPicPr>
        <p:blipFill>
          <a:blip r:embed="rId20"/>
          <a:stretch>
            <a:fillRect/>
          </a:stretch>
        </p:blipFill>
        <p:spPr>
          <a:xfrm>
            <a:off x="3622878" y="1657315"/>
            <a:ext cx="1416113" cy="1397770"/>
          </a:xfrm>
          <a:prstGeom prst="rect">
            <a:avLst/>
          </a:prstGeom>
        </p:spPr>
      </p:pic>
      <p:sp>
        <p:nvSpPr>
          <p:cNvPr id="75" name="Picture Placeholder 73">
            <a:extLst>
              <a:ext uri="{FF2B5EF4-FFF2-40B4-BE49-F238E27FC236}">
                <a16:creationId xmlns:a16="http://schemas.microsoft.com/office/drawing/2014/main" id="{79E08CEB-DD89-4B29-8641-C4EE0A4853B3}"/>
              </a:ext>
            </a:extLst>
          </p:cNvPr>
          <p:cNvSpPr>
            <a:spLocks noGrp="1"/>
          </p:cNvSpPr>
          <p:nvPr userDrawn="1">
            <p:ph type="pic" sz="quarter" idx="11"/>
          </p:nvPr>
        </p:nvSpPr>
        <p:spPr>
          <a:xfrm>
            <a:off x="3631876" y="1640216"/>
            <a:ext cx="813600" cy="813600"/>
          </a:xfrm>
          <a:prstGeom prst="ellipse">
            <a:avLst/>
          </a:prstGeom>
          <a:solidFill>
            <a:schemeClr val="tx1"/>
          </a:solidFill>
        </p:spPr>
        <p:txBody>
          <a:bodyPr anchor="ctr" anchorCtr="0">
            <a:normAutofit/>
          </a:bodyPr>
          <a:lstStyle>
            <a:lvl1pPr marL="0" indent="0" algn="ctr">
              <a:buNone/>
              <a:defRPr sz="900">
                <a:solidFill>
                  <a:schemeClr val="bg1"/>
                </a:solidFill>
              </a:defRPr>
            </a:lvl1pPr>
          </a:lstStyle>
          <a:p>
            <a:r>
              <a:rPr lang="en-US" smtClean="0"/>
              <a:t>Click icon to add picture</a:t>
            </a:r>
            <a:endParaRPr lang="ru-RU" dirty="0"/>
          </a:p>
        </p:txBody>
      </p:sp>
    </p:spTree>
    <p:extLst>
      <p:ext uri="{BB962C8B-B14F-4D97-AF65-F5344CB8AC3E}">
        <p14:creationId xmlns:p14="http://schemas.microsoft.com/office/powerpoint/2010/main" val="4160577128"/>
      </p:ext>
    </p:extLst>
  </p:cSld>
  <p:clrMapOvr>
    <a:masterClrMapping/>
  </p:clrMapOvr>
  <p:extLst mod="1">
    <p:ext uri="{DCECCB84-F9BA-43D5-87BE-67443E8EF086}">
      <p15:sldGuideLst xmlns:p15="http://schemas.microsoft.com/office/powerpoint/2012/main">
        <p15:guide id="1" orient="horz" pos="158" userDrawn="1">
          <p15:clr>
            <a:srgbClr val="FBAE40"/>
          </p15:clr>
        </p15:guide>
        <p15:guide id="2" pos="2160" userDrawn="1">
          <p15:clr>
            <a:srgbClr val="FBAE40"/>
          </p15:clr>
        </p15:guide>
        <p15:guide id="3" pos="164" userDrawn="1">
          <p15:clr>
            <a:srgbClr val="FBAE40"/>
          </p15:clr>
        </p15:guide>
        <p15:guide id="4" pos="4156" userDrawn="1">
          <p15:clr>
            <a:srgbClr val="FBAE40"/>
          </p15:clr>
        </p15:guide>
        <p15:guide id="12" orient="horz" pos="5602"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91E2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noProof="0" smtClean="0"/>
              <a:t>Click to edit Master title style</a:t>
            </a:r>
            <a:endParaRPr lang="en-US" noProof="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noProof="0" dirty="0"/>
              <a:t>MM.DD.20XX</a:t>
            </a: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noProof="0" dirty="0"/>
              <a:t>ADD A FOOTER</a:t>
            </a: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075BE66-B004-4B62-93B5-6C3A07EE5DEC}" type="slidenum">
              <a:rPr lang="en-US" noProof="0" smtClean="0"/>
              <a:t>‹#›</a:t>
            </a:fld>
            <a:endParaRPr lang="en-US" noProof="0" dirty="0"/>
          </a:p>
        </p:txBody>
      </p:sp>
    </p:spTree>
    <p:extLst>
      <p:ext uri="{BB962C8B-B14F-4D97-AF65-F5344CB8AC3E}">
        <p14:creationId xmlns:p14="http://schemas.microsoft.com/office/powerpoint/2010/main" val="2127442875"/>
      </p:ext>
    </p:extLst>
  </p:cSld>
  <p:clrMap bg1="lt1" tx1="dk1" bg2="lt2" tx2="dk2" accent1="accent1" accent2="accent2" accent3="accent3" accent4="accent4" accent5="accent5" accent6="accent6" hlink="hlink" folHlink="folHlink"/>
  <p:sldLayoutIdLst>
    <p:sldLayoutId id="2147483661" r:id="rId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0.jpeg"/><Relationship Id="rId13" Type="http://schemas.openxmlformats.org/officeDocument/2006/relationships/image" Target="../media/image35.png"/><Relationship Id="rId18" Type="http://schemas.openxmlformats.org/officeDocument/2006/relationships/image" Target="../media/image40.jpeg"/><Relationship Id="rId26" Type="http://schemas.openxmlformats.org/officeDocument/2006/relationships/image" Target="../media/image47.png"/><Relationship Id="rId3" Type="http://schemas.openxmlformats.org/officeDocument/2006/relationships/image" Target="../media/image25.png"/><Relationship Id="rId21" Type="http://schemas.microsoft.com/office/2007/relationships/hdphoto" Target="../media/hdphoto1.wdp"/><Relationship Id="rId7" Type="http://schemas.openxmlformats.org/officeDocument/2006/relationships/image" Target="../media/image29.png"/><Relationship Id="rId12" Type="http://schemas.openxmlformats.org/officeDocument/2006/relationships/image" Target="../media/image34.png"/><Relationship Id="rId17" Type="http://schemas.openxmlformats.org/officeDocument/2006/relationships/image" Target="../media/image39.jpeg"/><Relationship Id="rId25" Type="http://schemas.openxmlformats.org/officeDocument/2006/relationships/image" Target="../media/image46.png"/><Relationship Id="rId2" Type="http://schemas.openxmlformats.org/officeDocument/2006/relationships/notesSlide" Target="../notesSlides/notesSlide1.xml"/><Relationship Id="rId16" Type="http://schemas.openxmlformats.org/officeDocument/2006/relationships/image" Target="../media/image38.jpeg"/><Relationship Id="rId20" Type="http://schemas.openxmlformats.org/officeDocument/2006/relationships/image" Target="../media/image42.png"/><Relationship Id="rId1" Type="http://schemas.openxmlformats.org/officeDocument/2006/relationships/slideLayout" Target="../slideLayouts/slideLayout1.xml"/><Relationship Id="rId6" Type="http://schemas.openxmlformats.org/officeDocument/2006/relationships/image" Target="../media/image28.png"/><Relationship Id="rId11" Type="http://schemas.openxmlformats.org/officeDocument/2006/relationships/image" Target="../media/image33.png"/><Relationship Id="rId24" Type="http://schemas.openxmlformats.org/officeDocument/2006/relationships/image" Target="../media/image45.png"/><Relationship Id="rId5" Type="http://schemas.openxmlformats.org/officeDocument/2006/relationships/image" Target="../media/image27.jpg"/><Relationship Id="rId15" Type="http://schemas.openxmlformats.org/officeDocument/2006/relationships/image" Target="../media/image37.png"/><Relationship Id="rId23" Type="http://schemas.openxmlformats.org/officeDocument/2006/relationships/image" Target="../media/image44.png"/><Relationship Id="rId10" Type="http://schemas.openxmlformats.org/officeDocument/2006/relationships/image" Target="../media/image32.png"/><Relationship Id="rId19" Type="http://schemas.openxmlformats.org/officeDocument/2006/relationships/image" Target="../media/image41.png"/><Relationship Id="rId4" Type="http://schemas.openxmlformats.org/officeDocument/2006/relationships/image" Target="../media/image26.png"/><Relationship Id="rId9" Type="http://schemas.openxmlformats.org/officeDocument/2006/relationships/image" Target="../media/image31.jpg"/><Relationship Id="rId14" Type="http://schemas.openxmlformats.org/officeDocument/2006/relationships/image" Target="../media/image36.png"/><Relationship Id="rId22" Type="http://schemas.openxmlformats.org/officeDocument/2006/relationships/image" Target="../media/image43.png"/><Relationship Id="rId27" Type="http://schemas.openxmlformats.org/officeDocument/2006/relationships/image" Target="../media/image4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803EFAB-E587-4BF1-B44C-A7424E4C872C}"/>
              </a:ext>
            </a:extLst>
          </p:cNvPr>
          <p:cNvSpPr>
            <a:spLocks noGrp="1"/>
          </p:cNvSpPr>
          <p:nvPr>
            <p:ph type="title"/>
          </p:nvPr>
        </p:nvSpPr>
        <p:spPr>
          <a:xfrm>
            <a:off x="67317" y="51923"/>
            <a:ext cx="3171914" cy="920153"/>
          </a:xfrm>
          <a:noFill/>
        </p:spPr>
        <p:txBody>
          <a:bodyPr/>
          <a:lstStyle/>
          <a:p>
            <a:pPr algn="l"/>
            <a:r>
              <a:rPr lang="en-US" sz="3600" dirty="0" smtClean="0"/>
              <a:t>Year 11- 1ab</a:t>
            </a:r>
            <a:r>
              <a:rPr lang="en-US" sz="2600" dirty="0" smtClean="0"/>
              <a:t/>
            </a:r>
            <a:br>
              <a:rPr lang="en-US" sz="2600" dirty="0" smtClean="0"/>
            </a:br>
            <a:r>
              <a:rPr lang="en-US" sz="2500" dirty="0" smtClean="0"/>
              <a:t>Statistics</a:t>
            </a:r>
            <a:endParaRPr lang="ru-RU" sz="2500" dirty="0"/>
          </a:p>
        </p:txBody>
      </p:sp>
      <p:sp>
        <p:nvSpPr>
          <p:cNvPr id="23" name="Text Placeholder 22">
            <a:extLst>
              <a:ext uri="{FF2B5EF4-FFF2-40B4-BE49-F238E27FC236}">
                <a16:creationId xmlns:a16="http://schemas.microsoft.com/office/drawing/2014/main" id="{0CABC91A-531F-4132-B5A2-3E70E3F6985D}"/>
              </a:ext>
            </a:extLst>
          </p:cNvPr>
          <p:cNvSpPr>
            <a:spLocks noGrp="1"/>
          </p:cNvSpPr>
          <p:nvPr>
            <p:ph type="body" sz="quarter" idx="29"/>
          </p:nvPr>
        </p:nvSpPr>
        <p:spPr>
          <a:xfrm>
            <a:off x="-201833" y="2479324"/>
            <a:ext cx="1901744" cy="271236"/>
          </a:xfrm>
        </p:spPr>
        <p:txBody>
          <a:bodyPr/>
          <a:lstStyle/>
          <a:p>
            <a:pPr algn="r"/>
            <a:r>
              <a:rPr lang="en-GB" dirty="0"/>
              <a:t>Time </a:t>
            </a:r>
            <a:r>
              <a:rPr lang="en-GB" dirty="0" smtClean="0"/>
              <a:t>Series - Review</a:t>
            </a:r>
            <a:endParaRPr lang="ru-RU" dirty="0"/>
          </a:p>
        </p:txBody>
      </p:sp>
      <p:sp>
        <p:nvSpPr>
          <p:cNvPr id="35" name="Text Placeholder 34">
            <a:extLst>
              <a:ext uri="{FF2B5EF4-FFF2-40B4-BE49-F238E27FC236}">
                <a16:creationId xmlns:a16="http://schemas.microsoft.com/office/drawing/2014/main" id="{7C731E8C-632F-45FC-92FD-29CD284AB643}"/>
              </a:ext>
            </a:extLst>
          </p:cNvPr>
          <p:cNvSpPr>
            <a:spLocks noGrp="1"/>
          </p:cNvSpPr>
          <p:nvPr>
            <p:ph type="body" sz="quarter" idx="41"/>
          </p:nvPr>
        </p:nvSpPr>
        <p:spPr>
          <a:xfrm>
            <a:off x="5175966" y="2994846"/>
            <a:ext cx="1725088" cy="219639"/>
          </a:xfrm>
        </p:spPr>
        <p:txBody>
          <a:bodyPr/>
          <a:lstStyle/>
          <a:p>
            <a:pPr algn="l"/>
            <a:r>
              <a:rPr lang="en-GB" dirty="0" smtClean="0"/>
              <a:t>Index Numbers - Review</a:t>
            </a:r>
            <a:endParaRPr lang="ru-RU" dirty="0"/>
          </a:p>
        </p:txBody>
      </p:sp>
      <p:sp>
        <p:nvSpPr>
          <p:cNvPr id="28" name="Text Placeholder 27">
            <a:extLst>
              <a:ext uri="{FF2B5EF4-FFF2-40B4-BE49-F238E27FC236}">
                <a16:creationId xmlns:a16="http://schemas.microsoft.com/office/drawing/2014/main" id="{6386FE1D-5753-4826-9BC9-B63ACE83BD68}"/>
              </a:ext>
            </a:extLst>
          </p:cNvPr>
          <p:cNvSpPr>
            <a:spLocks noGrp="1"/>
          </p:cNvSpPr>
          <p:nvPr>
            <p:ph type="body" sz="quarter" idx="34"/>
          </p:nvPr>
        </p:nvSpPr>
        <p:spPr>
          <a:xfrm>
            <a:off x="5162287" y="2413599"/>
            <a:ext cx="1364306" cy="216759"/>
          </a:xfrm>
        </p:spPr>
        <p:txBody>
          <a:bodyPr/>
          <a:lstStyle/>
          <a:p>
            <a:pPr>
              <a:spcBef>
                <a:spcPts val="0"/>
              </a:spcBef>
            </a:pPr>
            <a:r>
              <a:rPr lang="en-GB" dirty="0"/>
              <a:t>2 x Calculator Papers</a:t>
            </a:r>
            <a:endParaRPr lang="ru-RU" dirty="0"/>
          </a:p>
        </p:txBody>
      </p:sp>
      <p:sp>
        <p:nvSpPr>
          <p:cNvPr id="29" name="Text Placeholder 28">
            <a:extLst>
              <a:ext uri="{FF2B5EF4-FFF2-40B4-BE49-F238E27FC236}">
                <a16:creationId xmlns:a16="http://schemas.microsoft.com/office/drawing/2014/main" id="{908F6B36-65A4-4364-B129-AEC7505F2F32}"/>
              </a:ext>
            </a:extLst>
          </p:cNvPr>
          <p:cNvSpPr>
            <a:spLocks noGrp="1"/>
          </p:cNvSpPr>
          <p:nvPr>
            <p:ph type="body" sz="quarter" idx="35"/>
          </p:nvPr>
        </p:nvSpPr>
        <p:spPr>
          <a:xfrm>
            <a:off x="5175966" y="4372938"/>
            <a:ext cx="1991078" cy="304102"/>
          </a:xfrm>
        </p:spPr>
        <p:txBody>
          <a:bodyPr/>
          <a:lstStyle/>
          <a:p>
            <a:r>
              <a:rPr lang="en-GB" dirty="0"/>
              <a:t>Spring Mock Exams</a:t>
            </a:r>
            <a:endParaRPr lang="ru-RU" dirty="0"/>
          </a:p>
        </p:txBody>
      </p:sp>
      <p:sp>
        <p:nvSpPr>
          <p:cNvPr id="30" name="Text Placeholder 29">
            <a:extLst>
              <a:ext uri="{FF2B5EF4-FFF2-40B4-BE49-F238E27FC236}">
                <a16:creationId xmlns:a16="http://schemas.microsoft.com/office/drawing/2014/main" id="{8CEC195C-526B-4BFC-8648-6508872A1CD1}"/>
              </a:ext>
            </a:extLst>
          </p:cNvPr>
          <p:cNvSpPr>
            <a:spLocks noGrp="1"/>
          </p:cNvSpPr>
          <p:nvPr>
            <p:ph type="body" sz="quarter" idx="36"/>
          </p:nvPr>
        </p:nvSpPr>
        <p:spPr>
          <a:xfrm>
            <a:off x="5229782" y="4906694"/>
            <a:ext cx="1177866" cy="572082"/>
          </a:xfrm>
        </p:spPr>
        <p:txBody>
          <a:bodyPr/>
          <a:lstStyle/>
          <a:p>
            <a:r>
              <a:rPr lang="en-GB" dirty="0"/>
              <a:t>2 x Calculator Papers</a:t>
            </a:r>
            <a:endParaRPr lang="ru-RU" dirty="0"/>
          </a:p>
          <a:p>
            <a:endParaRPr lang="ru-RU" dirty="0"/>
          </a:p>
        </p:txBody>
      </p:sp>
      <p:sp>
        <p:nvSpPr>
          <p:cNvPr id="41" name="Text Placeholder 40">
            <a:extLst>
              <a:ext uri="{FF2B5EF4-FFF2-40B4-BE49-F238E27FC236}">
                <a16:creationId xmlns:a16="http://schemas.microsoft.com/office/drawing/2014/main" id="{6674B59E-A624-46A5-B17E-CFD4EB391B16}"/>
              </a:ext>
            </a:extLst>
          </p:cNvPr>
          <p:cNvSpPr>
            <a:spLocks noGrp="1"/>
          </p:cNvSpPr>
          <p:nvPr>
            <p:ph type="body" sz="quarter" idx="47"/>
          </p:nvPr>
        </p:nvSpPr>
        <p:spPr>
          <a:xfrm>
            <a:off x="5216884" y="7704812"/>
            <a:ext cx="1804697" cy="323530"/>
          </a:xfrm>
        </p:spPr>
        <p:txBody>
          <a:bodyPr/>
          <a:lstStyle/>
          <a:p>
            <a:pPr algn="l"/>
            <a:r>
              <a:rPr lang="en-GB" dirty="0"/>
              <a:t>GCSE Exams</a:t>
            </a:r>
            <a:endParaRPr lang="ru-RU" dirty="0"/>
          </a:p>
        </p:txBody>
      </p:sp>
      <p:sp>
        <p:nvSpPr>
          <p:cNvPr id="31" name="Text Placeholder 30">
            <a:extLst>
              <a:ext uri="{FF2B5EF4-FFF2-40B4-BE49-F238E27FC236}">
                <a16:creationId xmlns:a16="http://schemas.microsoft.com/office/drawing/2014/main" id="{50ACADB9-C1A2-43B7-AD69-4E7B9A980FD2}"/>
              </a:ext>
            </a:extLst>
          </p:cNvPr>
          <p:cNvSpPr>
            <a:spLocks noGrp="1"/>
          </p:cNvSpPr>
          <p:nvPr>
            <p:ph type="body" sz="quarter" idx="37"/>
          </p:nvPr>
        </p:nvSpPr>
        <p:spPr>
          <a:xfrm>
            <a:off x="-18289" y="6656459"/>
            <a:ext cx="1726402" cy="304102"/>
          </a:xfrm>
        </p:spPr>
        <p:txBody>
          <a:bodyPr/>
          <a:lstStyle/>
          <a:p>
            <a:pPr algn="r"/>
            <a:r>
              <a:rPr lang="en-US" dirty="0"/>
              <a:t>Revision and Exam Practice</a:t>
            </a:r>
            <a:endParaRPr lang="ru-RU" dirty="0"/>
          </a:p>
        </p:txBody>
      </p:sp>
      <p:sp>
        <p:nvSpPr>
          <p:cNvPr id="32" name="Text Placeholder 31">
            <a:extLst>
              <a:ext uri="{FF2B5EF4-FFF2-40B4-BE49-F238E27FC236}">
                <a16:creationId xmlns:a16="http://schemas.microsoft.com/office/drawing/2014/main" id="{014ADAF4-D76A-486A-BD20-92251BFE5E00}"/>
              </a:ext>
            </a:extLst>
          </p:cNvPr>
          <p:cNvSpPr>
            <a:spLocks noGrp="1"/>
          </p:cNvSpPr>
          <p:nvPr>
            <p:ph type="body" sz="quarter" idx="38"/>
          </p:nvPr>
        </p:nvSpPr>
        <p:spPr>
          <a:xfrm>
            <a:off x="5213706" y="8021890"/>
            <a:ext cx="1364306" cy="317033"/>
          </a:xfrm>
        </p:spPr>
        <p:txBody>
          <a:bodyPr/>
          <a:lstStyle/>
          <a:p>
            <a:pPr>
              <a:spcBef>
                <a:spcPts val="0"/>
              </a:spcBef>
            </a:pPr>
            <a:r>
              <a:rPr lang="en-GB" dirty="0" smtClean="0"/>
              <a:t>2 </a:t>
            </a:r>
            <a:r>
              <a:rPr lang="en-GB" dirty="0"/>
              <a:t>x Calculator Papers</a:t>
            </a:r>
            <a:endParaRPr lang="ru-RU" dirty="0"/>
          </a:p>
          <a:p>
            <a:pPr>
              <a:spcBef>
                <a:spcPts val="0"/>
              </a:spcBef>
            </a:pPr>
            <a:endParaRPr lang="ru-RU" dirty="0"/>
          </a:p>
        </p:txBody>
      </p:sp>
      <p:pic>
        <p:nvPicPr>
          <p:cNvPr id="69" name="Picture Placeholder 68"/>
          <p:cNvPicPr>
            <a:picLocks noGrp="1" noChangeAspect="1"/>
          </p:cNvPicPr>
          <p:nvPr>
            <p:ph type="pic" sz="quarter" idx="52"/>
          </p:nvPr>
        </p:nvPicPr>
        <p:blipFill>
          <a:blip r:embed="rId3">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a:xfrm>
            <a:off x="6269285" y="7187856"/>
            <a:ext cx="364891" cy="364891"/>
          </a:xfrm>
        </p:spPr>
      </p:pic>
      <p:pic>
        <p:nvPicPr>
          <p:cNvPr id="77" name="Picture Placeholder 76"/>
          <p:cNvPicPr>
            <a:picLocks noGrp="1" noChangeAspect="1"/>
          </p:cNvPicPr>
          <p:nvPr>
            <p:ph type="pic" sz="quarter" idx="54"/>
          </p:nvPr>
        </p:nvPicPr>
        <p:blipFill>
          <a:blip r:embed="rId4">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l="2877" r="2877"/>
          <a:stretch>
            <a:fillRect/>
          </a:stretch>
        </p:blipFill>
        <p:spPr>
          <a:xfrm>
            <a:off x="4016637" y="8652076"/>
            <a:ext cx="593490" cy="426736"/>
          </a:xfrm>
        </p:spPr>
      </p:pic>
      <p:pic>
        <p:nvPicPr>
          <p:cNvPr id="94" name="Picture Placeholder 93"/>
          <p:cNvPicPr>
            <a:picLocks noGrp="1" noChangeAspect="1"/>
          </p:cNvPicPr>
          <p:nvPr>
            <p:ph type="pic" sz="quarter" idx="59"/>
          </p:nvPr>
        </p:nvPicPr>
        <p:blipFill>
          <a:blip r:embed="rId5">
            <a:lum bright="70000" contrast="-70000"/>
            <a:extLst>
              <a:ext uri="{28A0092B-C50C-407E-A947-70E740481C1C}">
                <a14:useLocalDpi xmlns:a14="http://schemas.microsoft.com/office/drawing/2010/main" val="0"/>
              </a:ext>
            </a:extLst>
          </a:blip>
          <a:srcRect t="1245" b="1245"/>
          <a:stretch>
            <a:fillRect/>
          </a:stretch>
        </p:blipFill>
        <p:spPr>
          <a:xfrm>
            <a:off x="107347" y="5441598"/>
            <a:ext cx="437827" cy="294355"/>
          </a:xfrm>
        </p:spPr>
      </p:pic>
      <p:pic>
        <p:nvPicPr>
          <p:cNvPr id="99" name="Picture Placeholder 98"/>
          <p:cNvPicPr>
            <a:picLocks noGrp="1" noChangeAspect="1"/>
          </p:cNvPicPr>
          <p:nvPr>
            <p:ph type="pic" sz="quarter" idx="59"/>
          </p:nvPr>
        </p:nvPicPr>
        <p:blipFill>
          <a:blip r:embed="rId6">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t="2494" b="2494"/>
          <a:stretch>
            <a:fillRect/>
          </a:stretch>
        </p:blipFill>
        <p:spPr>
          <a:xfrm>
            <a:off x="5333922" y="2669357"/>
            <a:ext cx="304341" cy="333437"/>
          </a:xfrm>
        </p:spPr>
      </p:pic>
      <p:sp>
        <p:nvSpPr>
          <p:cNvPr id="148" name="Text Placeholder 40">
            <a:extLst>
              <a:ext uri="{FF2B5EF4-FFF2-40B4-BE49-F238E27FC236}">
                <a16:creationId xmlns:a16="http://schemas.microsoft.com/office/drawing/2014/main" id="{6674B59E-A624-46A5-B17E-CFD4EB391B16}"/>
              </a:ext>
            </a:extLst>
          </p:cNvPr>
          <p:cNvSpPr txBox="1">
            <a:spLocks/>
          </p:cNvSpPr>
          <p:nvPr/>
        </p:nvSpPr>
        <p:spPr>
          <a:xfrm>
            <a:off x="4520455" y="1216498"/>
            <a:ext cx="1931276" cy="304102"/>
          </a:xfrm>
          <a:prstGeom prst="rect">
            <a:avLst/>
          </a:prstGeom>
        </p:spPr>
        <p:txBody>
          <a:bodyPr vert="horz" lIns="91440" tIns="45720" rIns="91440" bIns="45720" rtlCol="0">
            <a:noAutofit/>
          </a:bodyPr>
          <a:lstStyle>
            <a:lvl1pPr marL="0" indent="0" algn="r"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1" kern="1200">
                <a:solidFill>
                  <a:schemeClr val="tx1"/>
                </a:solidFill>
                <a:latin typeface="+mj-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1" kern="1200">
                <a:solidFill>
                  <a:schemeClr val="tx1"/>
                </a:solidFill>
                <a:latin typeface="+mj-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1" kern="1200">
                <a:solidFill>
                  <a:schemeClr val="tx1"/>
                </a:solidFill>
                <a:latin typeface="+mj-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1" kern="1200">
                <a:solidFill>
                  <a:schemeClr val="tx1"/>
                </a:solidFill>
                <a:latin typeface="+mj-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smtClean="0"/>
              <a:t>Reading Books</a:t>
            </a:r>
            <a:endParaRPr lang="ru-RU" dirty="0"/>
          </a:p>
        </p:txBody>
      </p:sp>
      <p:pic>
        <p:nvPicPr>
          <p:cNvPr id="3" name="Picture 2"/>
          <p:cNvPicPr>
            <a:picLocks noChangeAspect="1"/>
          </p:cNvPicPr>
          <p:nvPr/>
        </p:nvPicPr>
        <p:blipFill>
          <a:blip r:embed="rId7"/>
          <a:stretch>
            <a:fillRect/>
          </a:stretch>
        </p:blipFill>
        <p:spPr>
          <a:xfrm>
            <a:off x="1318746" y="8262507"/>
            <a:ext cx="419100" cy="352425"/>
          </a:xfrm>
          <a:prstGeom prst="rect">
            <a:avLst/>
          </a:prstGeom>
        </p:spPr>
      </p:pic>
      <p:pic>
        <p:nvPicPr>
          <p:cNvPr id="1026" name="Picture 2" descr="Image result for food icon"/>
          <p:cNvPicPr>
            <a:picLocks noChangeAspect="1" noChangeArrowheads="1"/>
          </p:cNvPicPr>
          <p:nvPr/>
        </p:nvPicPr>
        <p:blipFill>
          <a:blip r:embed="rId8">
            <a:clrChange>
              <a:clrFrom>
                <a:srgbClr val="F6F6F6"/>
              </a:clrFrom>
              <a:clrTo>
                <a:srgbClr val="F6F6F6">
                  <a:alpha val="0"/>
                </a:srgbClr>
              </a:clrTo>
            </a:clrChange>
            <a:lum bright="70000" contrast="-70000"/>
            <a:extLst>
              <a:ext uri="{28A0092B-C50C-407E-A947-70E740481C1C}">
                <a14:useLocalDpi xmlns:a14="http://schemas.microsoft.com/office/drawing/2010/main" val="0"/>
              </a:ext>
            </a:extLst>
          </a:blip>
          <a:srcRect/>
          <a:stretch>
            <a:fillRect/>
          </a:stretch>
        </p:blipFill>
        <p:spPr bwMode="auto">
          <a:xfrm>
            <a:off x="4868852" y="7226129"/>
            <a:ext cx="399866" cy="409619"/>
          </a:xfrm>
          <a:prstGeom prst="rect">
            <a:avLst/>
          </a:prstGeom>
          <a:noFill/>
          <a:extLst>
            <a:ext uri="{909E8E84-426E-40DD-AFC4-6F175D3DCCD1}">
              <a14:hiddenFill xmlns:a14="http://schemas.microsoft.com/office/drawing/2010/main">
                <a:solidFill>
                  <a:srgbClr val="FFFFFF"/>
                </a:solidFill>
              </a14:hiddenFill>
            </a:ext>
          </a:extLst>
        </p:spPr>
      </p:pic>
      <p:sp>
        <p:nvSpPr>
          <p:cNvPr id="73" name="Text Placeholder 26">
            <a:extLst>
              <a:ext uri="{FF2B5EF4-FFF2-40B4-BE49-F238E27FC236}">
                <a16:creationId xmlns:a16="http://schemas.microsoft.com/office/drawing/2014/main" id="{A9886B47-EB19-4F7C-B11C-AC77F7E0CB21}"/>
              </a:ext>
            </a:extLst>
          </p:cNvPr>
          <p:cNvSpPr txBox="1">
            <a:spLocks/>
          </p:cNvSpPr>
          <p:nvPr/>
        </p:nvSpPr>
        <p:spPr>
          <a:xfrm>
            <a:off x="5132912" y="1652082"/>
            <a:ext cx="1690290" cy="304102"/>
          </a:xfrm>
          <a:prstGeom prst="rect">
            <a:avLst/>
          </a:prstGeom>
        </p:spPr>
        <p:txBody>
          <a:bodyPr vert="horz" lIns="91440" tIns="45720" rIns="91440" bIns="45720" rtlCol="0">
            <a:noAutofit/>
          </a:bodyPr>
          <a:lstStyle>
            <a:lvl1pPr marL="0" indent="0" algn="l" defTabSz="685800" rtl="0" eaLnBrk="1" latinLnBrk="0" hangingPunct="1">
              <a:lnSpc>
                <a:spcPct val="90000"/>
              </a:lnSpc>
              <a:spcBef>
                <a:spcPts val="750"/>
              </a:spcBef>
              <a:buFont typeface="Arial" panose="020B0604020202020204" pitchFamily="34" charset="0"/>
              <a:buNone/>
              <a:defRPr sz="1800" b="1" kern="1200">
                <a:solidFill>
                  <a:schemeClr val="tx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1" kern="1200">
                <a:solidFill>
                  <a:schemeClr val="tx1"/>
                </a:solidFill>
                <a:latin typeface="+mj-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1" kern="1200">
                <a:solidFill>
                  <a:schemeClr val="tx1"/>
                </a:solidFill>
                <a:latin typeface="+mj-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1" kern="1200">
                <a:solidFill>
                  <a:schemeClr val="tx1"/>
                </a:solidFill>
                <a:latin typeface="+mj-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1" kern="1200">
                <a:solidFill>
                  <a:schemeClr val="tx1"/>
                </a:solidFill>
                <a:latin typeface="+mj-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Revision and November Mock Exams</a:t>
            </a:r>
            <a:endParaRPr lang="ru-RU" dirty="0"/>
          </a:p>
        </p:txBody>
      </p:sp>
      <p:sp>
        <p:nvSpPr>
          <p:cNvPr id="76" name="Text Placeholder 42">
            <a:extLst>
              <a:ext uri="{FF2B5EF4-FFF2-40B4-BE49-F238E27FC236}">
                <a16:creationId xmlns:a16="http://schemas.microsoft.com/office/drawing/2014/main" id="{A19BCCFF-7856-405D-A016-546DEFEC991D}"/>
              </a:ext>
            </a:extLst>
          </p:cNvPr>
          <p:cNvSpPr>
            <a:spLocks noGrp="1"/>
          </p:cNvSpPr>
          <p:nvPr>
            <p:ph type="body" sz="quarter" idx="49"/>
          </p:nvPr>
        </p:nvSpPr>
        <p:spPr>
          <a:xfrm>
            <a:off x="5012006" y="8492746"/>
            <a:ext cx="1702400" cy="722245"/>
          </a:xfrm>
        </p:spPr>
        <p:txBody>
          <a:bodyPr/>
          <a:lstStyle/>
          <a:p>
            <a:r>
              <a:rPr lang="en-US" dirty="0" smtClean="0"/>
              <a:t>2021-22</a:t>
            </a:r>
            <a:endParaRPr lang="ru-RU" dirty="0"/>
          </a:p>
        </p:txBody>
      </p:sp>
      <p:sp>
        <p:nvSpPr>
          <p:cNvPr id="114" name="TextBox 113"/>
          <p:cNvSpPr txBox="1"/>
          <p:nvPr/>
        </p:nvSpPr>
        <p:spPr>
          <a:xfrm>
            <a:off x="4627712" y="5101463"/>
            <a:ext cx="2076846" cy="738664"/>
          </a:xfrm>
          <a:prstGeom prst="rect">
            <a:avLst/>
          </a:prstGeom>
          <a:noFill/>
          <a:ln>
            <a:noFill/>
          </a:ln>
        </p:spPr>
        <p:txBody>
          <a:bodyPr wrap="square" rtlCol="0">
            <a:spAutoFit/>
          </a:bodyPr>
          <a:lstStyle/>
          <a:p>
            <a:pPr algn="ctr"/>
            <a:r>
              <a:rPr lang="en-GB" sz="1000" b="1" dirty="0" smtClean="0">
                <a:solidFill>
                  <a:srgbClr val="FFFF00"/>
                </a:solidFill>
              </a:rPr>
              <a:t>DID YOU KNOW?</a:t>
            </a:r>
          </a:p>
          <a:p>
            <a:pPr algn="ctr"/>
            <a:r>
              <a:rPr lang="en-GB" sz="800" dirty="0">
                <a:solidFill>
                  <a:srgbClr val="FFFF00"/>
                </a:solidFill>
              </a:rPr>
              <a:t>A career as an </a:t>
            </a:r>
            <a:r>
              <a:rPr lang="en-GB" sz="800" dirty="0" smtClean="0">
                <a:solidFill>
                  <a:srgbClr val="FFFF00"/>
                </a:solidFill>
              </a:rPr>
              <a:t>Actuary </a:t>
            </a:r>
            <a:r>
              <a:rPr lang="en-GB" sz="800" dirty="0">
                <a:solidFill>
                  <a:srgbClr val="FFFF00"/>
                </a:solidFill>
              </a:rPr>
              <a:t>offers a wide range of opportunities and gives you the chance to apply your mathematical and statistical skills to real life challenges</a:t>
            </a:r>
          </a:p>
        </p:txBody>
      </p:sp>
      <p:sp>
        <p:nvSpPr>
          <p:cNvPr id="86" name="TextBox 85"/>
          <p:cNvSpPr txBox="1"/>
          <p:nvPr/>
        </p:nvSpPr>
        <p:spPr>
          <a:xfrm>
            <a:off x="98135" y="7938748"/>
            <a:ext cx="3465184" cy="1107996"/>
          </a:xfrm>
          <a:prstGeom prst="rect">
            <a:avLst/>
          </a:prstGeom>
          <a:noFill/>
          <a:ln>
            <a:noFill/>
          </a:ln>
        </p:spPr>
        <p:txBody>
          <a:bodyPr wrap="square" rtlCol="0">
            <a:spAutoFit/>
          </a:bodyPr>
          <a:lstStyle/>
          <a:p>
            <a:pPr algn="ctr"/>
            <a:r>
              <a:rPr lang="en-GB" sz="1000" b="1" dirty="0" smtClean="0">
                <a:solidFill>
                  <a:srgbClr val="FFFF00"/>
                </a:solidFill>
              </a:rPr>
              <a:t>DID YOU KNOW?</a:t>
            </a:r>
          </a:p>
          <a:p>
            <a:pPr algn="ctr"/>
            <a:r>
              <a:rPr lang="en-GB" sz="800" dirty="0">
                <a:solidFill>
                  <a:srgbClr val="FFFF00"/>
                </a:solidFill>
              </a:rPr>
              <a:t>Statistician is listed among the Bureau of </a:t>
            </a:r>
            <a:r>
              <a:rPr lang="en-GB" sz="800" dirty="0" smtClean="0">
                <a:solidFill>
                  <a:srgbClr val="FFFF00"/>
                </a:solidFill>
              </a:rPr>
              <a:t>Labour </a:t>
            </a:r>
            <a:r>
              <a:rPr lang="en-GB" sz="800" dirty="0">
                <a:solidFill>
                  <a:srgbClr val="FFFF00"/>
                </a:solidFill>
              </a:rPr>
              <a:t>Statistics’ fastest growing careers in 2018 and it’s predicted to grow 33 percent by 2026. During that same period, jobs are only expected to grow by 7.4 percent. In 2016, the median statistician made over $80,000, much higher than average $50,620.</a:t>
            </a:r>
          </a:p>
          <a:p>
            <a:pPr algn="ctr"/>
            <a:endParaRPr lang="en-GB" sz="800" dirty="0">
              <a:solidFill>
                <a:srgbClr val="FFFF00"/>
              </a:solidFill>
            </a:endParaRPr>
          </a:p>
          <a:p>
            <a:pPr algn="ctr"/>
            <a:r>
              <a:rPr lang="en-GB" sz="800" dirty="0">
                <a:solidFill>
                  <a:srgbClr val="FFFF00"/>
                </a:solidFill>
              </a:rPr>
              <a:t>It’s a great time to be a statistician</a:t>
            </a:r>
            <a:r>
              <a:rPr lang="en-GB" sz="800" dirty="0" smtClean="0">
                <a:solidFill>
                  <a:srgbClr val="FFFF00"/>
                </a:solidFill>
              </a:rPr>
              <a:t>!</a:t>
            </a:r>
            <a:endParaRPr lang="en-GB" sz="800" dirty="0">
              <a:solidFill>
                <a:srgbClr val="FFFF00"/>
              </a:solidFill>
            </a:endParaRPr>
          </a:p>
        </p:txBody>
      </p:sp>
      <p:pic>
        <p:nvPicPr>
          <p:cNvPr id="115" name="Picture Placeholder 114"/>
          <p:cNvPicPr>
            <a:picLocks noGrp="1" noChangeAspect="1"/>
          </p:cNvPicPr>
          <p:nvPr>
            <p:ph type="pic" sz="quarter" idx="59"/>
          </p:nvPr>
        </p:nvPicPr>
        <p:blipFill>
          <a:blip r:embed="rId9">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t="180" b="180"/>
          <a:stretch>
            <a:fillRect/>
          </a:stretch>
        </p:blipFill>
        <p:spPr>
          <a:xfrm flipH="1">
            <a:off x="5222298" y="7031374"/>
            <a:ext cx="635125" cy="635125"/>
          </a:xfrm>
        </p:spPr>
      </p:pic>
      <p:sp>
        <p:nvSpPr>
          <p:cNvPr id="89" name="Text Placeholder 32">
            <a:extLst>
              <a:ext uri="{FF2B5EF4-FFF2-40B4-BE49-F238E27FC236}">
                <a16:creationId xmlns:a16="http://schemas.microsoft.com/office/drawing/2014/main" id="{CC616A15-98AE-445C-9F92-21A3FD16B02E}"/>
              </a:ext>
            </a:extLst>
          </p:cNvPr>
          <p:cNvSpPr>
            <a:spLocks noGrp="1"/>
          </p:cNvSpPr>
          <p:nvPr>
            <p:ph type="body" sz="quarter" idx="39"/>
          </p:nvPr>
        </p:nvSpPr>
        <p:spPr>
          <a:xfrm>
            <a:off x="5138459" y="5778250"/>
            <a:ext cx="1731840" cy="291072"/>
          </a:xfrm>
        </p:spPr>
        <p:txBody>
          <a:bodyPr/>
          <a:lstStyle/>
          <a:p>
            <a:pPr algn="l"/>
            <a:r>
              <a:rPr lang="en-GB" dirty="0"/>
              <a:t>Summarising </a:t>
            </a:r>
            <a:r>
              <a:rPr lang="en-GB" dirty="0" smtClean="0"/>
              <a:t>Data - Review</a:t>
            </a:r>
            <a:endParaRPr lang="ru-RU" dirty="0"/>
          </a:p>
          <a:p>
            <a:endParaRPr lang="ru-RU" dirty="0"/>
          </a:p>
        </p:txBody>
      </p:sp>
      <p:pic>
        <p:nvPicPr>
          <p:cNvPr id="93" name="Picture Placeholder 62"/>
          <p:cNvPicPr>
            <a:picLocks noGrp="1" noChangeAspect="1"/>
          </p:cNvPicPr>
          <p:nvPr>
            <p:ph type="pic" sz="quarter" idx="55"/>
          </p:nvPr>
        </p:nvPicPr>
        <p:blipFill>
          <a:blip r:embed="rId10">
            <a:lum bright="70000" contrast="-70000"/>
            <a:extLst>
              <a:ext uri="{28A0092B-C50C-407E-A947-70E740481C1C}">
                <a14:useLocalDpi xmlns:a14="http://schemas.microsoft.com/office/drawing/2010/main" val="0"/>
              </a:ext>
            </a:extLst>
          </a:blip>
          <a:srcRect t="180" b="180"/>
          <a:stretch>
            <a:fillRect/>
          </a:stretch>
        </p:blipFill>
        <p:spPr>
          <a:xfrm>
            <a:off x="5784779" y="7150701"/>
            <a:ext cx="439200" cy="439200"/>
          </a:xfrm>
        </p:spPr>
      </p:pic>
      <p:pic>
        <p:nvPicPr>
          <p:cNvPr id="43" name="Picture Placeholder 42"/>
          <p:cNvPicPr>
            <a:picLocks noGrp="1" noChangeAspect="1"/>
          </p:cNvPicPr>
          <p:nvPr>
            <p:ph type="pic" sz="quarter" idx="11"/>
          </p:nvPr>
        </p:nvPicPr>
        <p:blipFill>
          <a:blip r:embed="rId11">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28476" y="2366854"/>
            <a:ext cx="812800" cy="812800"/>
          </a:xfrm>
        </p:spPr>
      </p:pic>
      <p:pic>
        <p:nvPicPr>
          <p:cNvPr id="47" name="Picture Placeholder 46"/>
          <p:cNvPicPr>
            <a:picLocks noGrp="1" noChangeAspect="1"/>
          </p:cNvPicPr>
          <p:nvPr>
            <p:ph type="pic" sz="quarter" idx="11"/>
          </p:nvPr>
        </p:nvPicPr>
        <p:blipFill>
          <a:blip r:embed="rId12">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a:xfrm>
            <a:off x="3625307" y="3040454"/>
            <a:ext cx="904494" cy="904494"/>
          </a:xfrm>
        </p:spPr>
      </p:pic>
      <p:pic>
        <p:nvPicPr>
          <p:cNvPr id="52" name="Picture Placeholder 51"/>
          <p:cNvPicPr>
            <a:picLocks noGrp="1" noChangeAspect="1"/>
          </p:cNvPicPr>
          <p:nvPr>
            <p:ph type="pic" sz="quarter" idx="27"/>
          </p:nvPr>
        </p:nvPicPr>
        <p:blipFill>
          <a:blip r:embed="rId13">
            <a:duotone>
              <a:schemeClr val="accent3">
                <a:shade val="45000"/>
                <a:satMod val="135000"/>
              </a:schemeClr>
              <a:prstClr val="white"/>
            </a:duotone>
            <a:extLst>
              <a:ext uri="{28A0092B-C50C-407E-A947-70E740481C1C}">
                <a14:useLocalDpi xmlns:a14="http://schemas.microsoft.com/office/drawing/2010/main" val="0"/>
              </a:ext>
            </a:extLst>
          </a:blip>
          <a:srcRect l="97" r="97"/>
          <a:stretch>
            <a:fillRect/>
          </a:stretch>
        </p:blipFill>
        <p:spPr>
          <a:xfrm>
            <a:off x="3648371" y="4524989"/>
            <a:ext cx="813600" cy="813600"/>
          </a:xfrm>
        </p:spPr>
      </p:pic>
      <p:pic>
        <p:nvPicPr>
          <p:cNvPr id="54" name="Picture Placeholder 53"/>
          <p:cNvPicPr>
            <a:picLocks noGrp="1" noChangeAspect="1"/>
          </p:cNvPicPr>
          <p:nvPr>
            <p:ph type="pic" sz="quarter" idx="28"/>
          </p:nvPr>
        </p:nvPicPr>
        <p:blipFill>
          <a:blip r:embed="rId14">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a:xfrm>
            <a:off x="2415103" y="3819883"/>
            <a:ext cx="813600" cy="813600"/>
          </a:xfrm>
        </p:spPr>
      </p:pic>
      <p:pic>
        <p:nvPicPr>
          <p:cNvPr id="56" name="Picture Placeholder 55"/>
          <p:cNvPicPr>
            <a:picLocks noGrp="1" noChangeAspect="1"/>
          </p:cNvPicPr>
          <p:nvPr>
            <p:ph type="pic" sz="quarter" idx="25"/>
          </p:nvPr>
        </p:nvPicPr>
        <p:blipFill>
          <a:blip r:embed="rId14">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a:xfrm>
            <a:off x="3641725" y="1647825"/>
            <a:ext cx="812800" cy="812800"/>
          </a:xfrm>
        </p:spPr>
      </p:pic>
      <p:pic>
        <p:nvPicPr>
          <p:cNvPr id="59" name="Picture Placeholder 58"/>
          <p:cNvPicPr>
            <a:picLocks noGrp="1" noChangeAspect="1"/>
          </p:cNvPicPr>
          <p:nvPr>
            <p:ph type="pic" sz="quarter" idx="21"/>
          </p:nvPr>
        </p:nvPicPr>
        <p:blipFill>
          <a:blip r:embed="rId15">
            <a:duotone>
              <a:schemeClr val="bg2">
                <a:shade val="45000"/>
                <a:satMod val="135000"/>
              </a:schemeClr>
              <a:prstClr val="white"/>
            </a:duotone>
            <a:extLst>
              <a:ext uri="{28A0092B-C50C-407E-A947-70E740481C1C}">
                <a14:useLocalDpi xmlns:a14="http://schemas.microsoft.com/office/drawing/2010/main" val="0"/>
              </a:ext>
            </a:extLst>
          </a:blip>
          <a:srcRect t="97" b="97"/>
          <a:stretch>
            <a:fillRect/>
          </a:stretch>
        </p:blipFill>
        <p:spPr>
          <a:xfrm>
            <a:off x="2406650" y="903288"/>
            <a:ext cx="814388" cy="812800"/>
          </a:xfrm>
        </p:spPr>
      </p:pic>
      <p:pic>
        <p:nvPicPr>
          <p:cNvPr id="103" name="Picture 4" descr="Image result for how to lie with statistics"/>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227485" y="50939"/>
            <a:ext cx="800454" cy="120188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how animals work by knut"/>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113885" y="50939"/>
            <a:ext cx="753885" cy="120188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you feel luck murderous maths"/>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954709" y="59674"/>
            <a:ext cx="777755" cy="1190490"/>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40"/>
          </p:nvPr>
        </p:nvSpPr>
        <p:spPr>
          <a:xfrm>
            <a:off x="5183661" y="6352488"/>
            <a:ext cx="1593567" cy="638087"/>
          </a:xfrm>
        </p:spPr>
        <p:txBody>
          <a:bodyPr/>
          <a:lstStyle/>
          <a:p>
            <a:pPr algn="l"/>
            <a:r>
              <a:rPr lang="en-GB" dirty="0" smtClean="0"/>
              <a:t>Transforming </a:t>
            </a:r>
            <a:r>
              <a:rPr lang="en-GB" dirty="0"/>
              <a:t>data, geometric and weighted mean, measures of dispersion, standard </a:t>
            </a:r>
            <a:r>
              <a:rPr lang="en-GB" dirty="0" smtClean="0"/>
              <a:t>deviation, </a:t>
            </a:r>
            <a:r>
              <a:rPr lang="en-GB" dirty="0"/>
              <a:t>outliers, skewness, choices, comparing data and making estimates.</a:t>
            </a:r>
            <a:endParaRPr lang="ru-RU" dirty="0"/>
          </a:p>
          <a:p>
            <a:endParaRPr lang="en-GB" dirty="0"/>
          </a:p>
        </p:txBody>
      </p:sp>
      <p:sp>
        <p:nvSpPr>
          <p:cNvPr id="5" name="Text Placeholder 4"/>
          <p:cNvSpPr>
            <a:spLocks noGrp="1"/>
          </p:cNvSpPr>
          <p:nvPr>
            <p:ph type="body" sz="quarter" idx="30"/>
          </p:nvPr>
        </p:nvSpPr>
        <p:spPr>
          <a:xfrm>
            <a:off x="-201833" y="3040454"/>
            <a:ext cx="1951928" cy="638087"/>
          </a:xfrm>
        </p:spPr>
        <p:txBody>
          <a:bodyPr/>
          <a:lstStyle/>
          <a:p>
            <a:pPr algn="r"/>
            <a:r>
              <a:rPr lang="en-GB" dirty="0"/>
              <a:t>Time series graphs, trend lines, variation, moving point averages, seasonal </a:t>
            </a:r>
            <a:r>
              <a:rPr lang="en-GB" dirty="0" smtClean="0"/>
              <a:t>variation.</a:t>
            </a:r>
            <a:endParaRPr lang="en-GB" dirty="0"/>
          </a:p>
        </p:txBody>
      </p:sp>
      <p:sp>
        <p:nvSpPr>
          <p:cNvPr id="6" name="Text Placeholder 5"/>
          <p:cNvSpPr>
            <a:spLocks noGrp="1"/>
          </p:cNvSpPr>
          <p:nvPr>
            <p:ph type="body" sz="quarter" idx="42"/>
          </p:nvPr>
        </p:nvSpPr>
        <p:spPr>
          <a:xfrm>
            <a:off x="5177262" y="3760315"/>
            <a:ext cx="1620745" cy="638087"/>
          </a:xfrm>
        </p:spPr>
        <p:txBody>
          <a:bodyPr/>
          <a:lstStyle/>
          <a:p>
            <a:pPr algn="l"/>
            <a:r>
              <a:rPr lang="en-GB" dirty="0" smtClean="0"/>
              <a:t>Simple </a:t>
            </a:r>
            <a:r>
              <a:rPr lang="en-GB" dirty="0"/>
              <a:t>index numbers, RPI, CPI, GDP, chain base, index numbers and rates of </a:t>
            </a:r>
            <a:r>
              <a:rPr lang="en-GB" dirty="0" smtClean="0"/>
              <a:t>change.</a:t>
            </a:r>
            <a:endParaRPr lang="ru-RU" dirty="0"/>
          </a:p>
          <a:p>
            <a:pPr algn="l"/>
            <a:endParaRPr lang="en-GB" dirty="0"/>
          </a:p>
        </p:txBody>
      </p:sp>
      <p:sp>
        <p:nvSpPr>
          <p:cNvPr id="7" name="Text Placeholder 6"/>
          <p:cNvSpPr>
            <a:spLocks noGrp="1"/>
          </p:cNvSpPr>
          <p:nvPr>
            <p:ph type="body" sz="quarter" idx="45"/>
          </p:nvPr>
        </p:nvSpPr>
        <p:spPr>
          <a:xfrm>
            <a:off x="80905" y="4995935"/>
            <a:ext cx="1593567" cy="304102"/>
          </a:xfrm>
        </p:spPr>
        <p:txBody>
          <a:bodyPr/>
          <a:lstStyle/>
          <a:p>
            <a:r>
              <a:rPr lang="en-US" dirty="0"/>
              <a:t>Revision and Exam </a:t>
            </a:r>
            <a:r>
              <a:rPr lang="en-US" dirty="0" smtClean="0"/>
              <a:t>Practice</a:t>
            </a:r>
            <a:endParaRPr lang="ru-RU" dirty="0"/>
          </a:p>
        </p:txBody>
      </p:sp>
      <p:pic>
        <p:nvPicPr>
          <p:cNvPr id="70" name="Picture Placeholder 7"/>
          <p:cNvPicPr>
            <a:picLocks noGrp="1" noChangeAspect="1"/>
          </p:cNvPicPr>
          <p:nvPr>
            <p:ph type="pic" sz="quarter" idx="28"/>
          </p:nvPr>
        </p:nvPicPr>
        <p:blipFill>
          <a:blip r:embed="rId1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a:xfrm>
            <a:off x="3631871" y="7418359"/>
            <a:ext cx="813600" cy="813600"/>
          </a:xfrm>
        </p:spPr>
      </p:pic>
      <p:pic>
        <p:nvPicPr>
          <p:cNvPr id="74" name="Picture Placeholder 97"/>
          <p:cNvPicPr>
            <a:picLocks noGrp="1" noChangeAspect="1"/>
          </p:cNvPicPr>
          <p:nvPr>
            <p:ph type="pic" sz="quarter" idx="20"/>
          </p:nvPr>
        </p:nvPicPr>
        <p:blipFill>
          <a:blip r:embed="rId19">
            <a:clrChange>
              <a:clrFrom>
                <a:srgbClr val="000000">
                  <a:alpha val="0"/>
                </a:srgbClr>
              </a:clrFrom>
              <a:clrTo>
                <a:srgbClr val="000000">
                  <a:alpha val="0"/>
                </a:srgbClr>
              </a:clrTo>
            </a:clrChange>
            <a:duotone>
              <a:schemeClr val="accent3">
                <a:shade val="45000"/>
                <a:satMod val="135000"/>
              </a:schemeClr>
              <a:prstClr val="white"/>
            </a:duotone>
            <a:extLst>
              <a:ext uri="{28A0092B-C50C-407E-A947-70E740481C1C}">
                <a14:useLocalDpi xmlns:a14="http://schemas.microsoft.com/office/drawing/2010/main" val="0"/>
              </a:ext>
            </a:extLst>
          </a:blip>
          <a:srcRect l="12765" r="12765"/>
          <a:stretch>
            <a:fillRect/>
          </a:stretch>
        </p:blipFill>
        <p:spPr>
          <a:xfrm>
            <a:off x="2422854" y="5262092"/>
            <a:ext cx="814388" cy="812800"/>
          </a:xfrm>
        </p:spPr>
      </p:pic>
      <p:pic>
        <p:nvPicPr>
          <p:cNvPr id="78" name="Picture Placeholder 97"/>
          <p:cNvPicPr>
            <a:picLocks noGrp="1" noChangeAspect="1"/>
          </p:cNvPicPr>
          <p:nvPr>
            <p:ph type="pic" sz="quarter" idx="20"/>
          </p:nvPr>
        </p:nvPicPr>
        <p:blipFill>
          <a:blip r:embed="rId20">
            <a:duotone>
              <a:schemeClr val="accent2">
                <a:shade val="45000"/>
                <a:satMod val="135000"/>
              </a:schemeClr>
              <a:prstClr val="white"/>
            </a:duotone>
            <a:extLst>
              <a:ext uri="{BEBA8EAE-BF5A-486C-A8C5-ECC9F3942E4B}">
                <a14:imgProps xmlns:a14="http://schemas.microsoft.com/office/drawing/2010/main">
                  <a14:imgLayer r:embed="rId21">
                    <a14:imgEffect>
                      <a14:saturation sat="400000"/>
                    </a14:imgEffect>
                  </a14:imgLayer>
                </a14:imgProps>
              </a:ext>
              <a:ext uri="{28A0092B-C50C-407E-A947-70E740481C1C}">
                <a14:useLocalDpi xmlns:a14="http://schemas.microsoft.com/office/drawing/2010/main" val="0"/>
              </a:ext>
            </a:extLst>
          </a:blip>
          <a:srcRect l="12765" r="12765"/>
          <a:stretch>
            <a:fillRect/>
          </a:stretch>
        </p:blipFill>
        <p:spPr>
          <a:xfrm>
            <a:off x="2422461" y="6720111"/>
            <a:ext cx="814388" cy="812800"/>
          </a:xfrm>
        </p:spPr>
      </p:pic>
      <p:pic>
        <p:nvPicPr>
          <p:cNvPr id="79" name="Picture Placeholder 69"/>
          <p:cNvPicPr>
            <a:picLocks noGrp="1" noChangeAspect="1"/>
          </p:cNvPicPr>
          <p:nvPr>
            <p:ph type="pic" sz="quarter" idx="53"/>
          </p:nvPr>
        </p:nvPicPr>
        <p:blipFill>
          <a:blip r:embed="rId22">
            <a:lum bright="70000" contrast="-70000"/>
            <a:extLst>
              <a:ext uri="{28A0092B-C50C-407E-A947-70E740481C1C}">
                <a14:useLocalDpi xmlns:a14="http://schemas.microsoft.com/office/drawing/2010/main" val="0"/>
              </a:ext>
            </a:extLst>
          </a:blip>
          <a:srcRect/>
          <a:stretch>
            <a:fillRect/>
          </a:stretch>
        </p:blipFill>
        <p:spPr>
          <a:xfrm>
            <a:off x="-1254929" y="2508996"/>
            <a:ext cx="511973" cy="511973"/>
          </a:xfrm>
        </p:spPr>
      </p:pic>
      <p:pic>
        <p:nvPicPr>
          <p:cNvPr id="80" name="Picture Placeholder 62"/>
          <p:cNvPicPr>
            <a:picLocks noGrp="1" noChangeAspect="1"/>
          </p:cNvPicPr>
          <p:nvPr>
            <p:ph type="pic" sz="quarter" idx="55"/>
          </p:nvPr>
        </p:nvPicPr>
        <p:blipFill>
          <a:blip r:embed="rId10">
            <a:lum bright="70000" contrast="-70000"/>
            <a:extLst>
              <a:ext uri="{28A0092B-C50C-407E-A947-70E740481C1C}">
                <a14:useLocalDpi xmlns:a14="http://schemas.microsoft.com/office/drawing/2010/main" val="0"/>
              </a:ext>
            </a:extLst>
          </a:blip>
          <a:srcRect t="180" b="180"/>
          <a:stretch>
            <a:fillRect/>
          </a:stretch>
        </p:blipFill>
        <p:spPr>
          <a:xfrm>
            <a:off x="706981" y="7455210"/>
            <a:ext cx="439200" cy="439200"/>
          </a:xfrm>
        </p:spPr>
      </p:pic>
      <p:pic>
        <p:nvPicPr>
          <p:cNvPr id="81" name="Picture Placeholder 114"/>
          <p:cNvPicPr>
            <a:picLocks noGrp="1" noChangeAspect="1"/>
          </p:cNvPicPr>
          <p:nvPr>
            <p:ph type="pic" sz="quarter" idx="59"/>
          </p:nvPr>
        </p:nvPicPr>
        <p:blipFill>
          <a:blip r:embed="rId9">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t="180" b="180"/>
          <a:stretch>
            <a:fillRect/>
          </a:stretch>
        </p:blipFill>
        <p:spPr>
          <a:xfrm>
            <a:off x="4517228" y="3848949"/>
            <a:ext cx="635125" cy="635125"/>
          </a:xfrm>
        </p:spPr>
      </p:pic>
      <p:pic>
        <p:nvPicPr>
          <p:cNvPr id="82" name="Picture 81"/>
          <p:cNvPicPr>
            <a:picLocks noChangeAspect="1"/>
          </p:cNvPicPr>
          <p:nvPr/>
        </p:nvPicPr>
        <p:blipFill>
          <a:blip r:embed="rId23">
            <a:lum bright="70000" contrast="-70000"/>
            <a:extLst>
              <a:ext uri="{28A0092B-C50C-407E-A947-70E740481C1C}">
                <a14:useLocalDpi xmlns:a14="http://schemas.microsoft.com/office/drawing/2010/main" val="0"/>
              </a:ext>
            </a:extLst>
          </a:blip>
          <a:stretch>
            <a:fillRect/>
          </a:stretch>
        </p:blipFill>
        <p:spPr>
          <a:xfrm>
            <a:off x="1322904" y="7480920"/>
            <a:ext cx="414942" cy="414942"/>
          </a:xfrm>
          <a:prstGeom prst="rect">
            <a:avLst/>
          </a:prstGeom>
        </p:spPr>
      </p:pic>
      <p:pic>
        <p:nvPicPr>
          <p:cNvPr id="83" name="Picture Placeholder 68"/>
          <p:cNvPicPr>
            <a:picLocks noGrp="1" noChangeAspect="1"/>
          </p:cNvPicPr>
          <p:nvPr>
            <p:ph type="pic" sz="quarter" idx="52"/>
          </p:nvPr>
        </p:nvPicPr>
        <p:blipFill>
          <a:blip r:embed="rId3">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a:xfrm>
            <a:off x="1744949" y="3307255"/>
            <a:ext cx="364891" cy="364891"/>
          </a:xfrm>
        </p:spPr>
      </p:pic>
      <p:pic>
        <p:nvPicPr>
          <p:cNvPr id="85" name="Picture Placeholder 68"/>
          <p:cNvPicPr>
            <a:picLocks noGrp="1" noChangeAspect="1"/>
          </p:cNvPicPr>
          <p:nvPr>
            <p:ph type="pic" sz="quarter" idx="52"/>
          </p:nvPr>
        </p:nvPicPr>
        <p:blipFill>
          <a:blip r:embed="rId3">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a:stretch>
            <a:fillRect/>
          </a:stretch>
        </p:blipFill>
        <p:spPr>
          <a:xfrm>
            <a:off x="4828904" y="2666189"/>
            <a:ext cx="364891" cy="364891"/>
          </a:xfrm>
        </p:spPr>
      </p:pic>
      <p:sp>
        <p:nvSpPr>
          <p:cNvPr id="87" name="TextBox 86"/>
          <p:cNvSpPr txBox="1"/>
          <p:nvPr/>
        </p:nvSpPr>
        <p:spPr>
          <a:xfrm>
            <a:off x="50416" y="5826590"/>
            <a:ext cx="2076846" cy="861774"/>
          </a:xfrm>
          <a:prstGeom prst="rect">
            <a:avLst/>
          </a:prstGeom>
          <a:noFill/>
          <a:ln>
            <a:noFill/>
          </a:ln>
        </p:spPr>
        <p:txBody>
          <a:bodyPr wrap="square" rtlCol="0">
            <a:spAutoFit/>
          </a:bodyPr>
          <a:lstStyle/>
          <a:p>
            <a:pPr algn="ctr"/>
            <a:r>
              <a:rPr lang="en-GB" sz="1000" b="1" dirty="0" smtClean="0">
                <a:solidFill>
                  <a:srgbClr val="FFFF00"/>
                </a:solidFill>
              </a:rPr>
              <a:t>DID </a:t>
            </a:r>
            <a:r>
              <a:rPr lang="en-GB" sz="1000" b="1" dirty="0">
                <a:solidFill>
                  <a:srgbClr val="FFFF00"/>
                </a:solidFill>
              </a:rPr>
              <a:t>YOU KNOW? </a:t>
            </a:r>
            <a:endParaRPr lang="en-GB" sz="1000" b="1" dirty="0" smtClean="0">
              <a:solidFill>
                <a:srgbClr val="FFFF00"/>
              </a:solidFill>
            </a:endParaRPr>
          </a:p>
          <a:p>
            <a:pPr algn="ctr"/>
            <a:r>
              <a:rPr lang="en-GB" sz="800" dirty="0">
                <a:solidFill>
                  <a:srgbClr val="FFFF00"/>
                </a:solidFill>
              </a:rPr>
              <a:t> In 1750 there were about 800 million people in the world. In 1850 there were a billion more, and by 1950, another billion. Then it took just 50 years to double to 6 billion.</a:t>
            </a:r>
            <a:endParaRPr lang="ru-RU" sz="800" dirty="0">
              <a:solidFill>
                <a:srgbClr val="FFFF00"/>
              </a:solidFill>
            </a:endParaRPr>
          </a:p>
        </p:txBody>
      </p:sp>
      <p:pic>
        <p:nvPicPr>
          <p:cNvPr id="95" name="Picture Placeholder 67">
            <a:extLst>
              <a:ext uri="{FF2B5EF4-FFF2-40B4-BE49-F238E27FC236}">
                <a16:creationId xmlns:a16="http://schemas.microsoft.com/office/drawing/2014/main" id="{92AE2C89-E6B0-47A7-8A17-00936BAAFB6A}"/>
              </a:ext>
            </a:extLst>
          </p:cNvPr>
          <p:cNvPicPr>
            <a:picLocks noChangeAspect="1"/>
          </p:cNvPicPr>
          <p:nvPr/>
        </p:nvPicPr>
        <p:blipFill rotWithShape="1">
          <a:blip r:embed="rId24">
            <a:grayscl/>
            <a:extLst>
              <a:ext uri="{28A0092B-C50C-407E-A947-70E740481C1C}">
                <a14:useLocalDpi xmlns:a14="http://schemas.microsoft.com/office/drawing/2010/main" val="0"/>
              </a:ext>
            </a:extLst>
          </a:blip>
          <a:srcRect l="50480" t="-1" r="315" b="-2320"/>
          <a:stretch/>
        </p:blipFill>
        <p:spPr>
          <a:xfrm>
            <a:off x="5750292" y="2619356"/>
            <a:ext cx="701238" cy="407488"/>
          </a:xfrm>
          <a:prstGeom prst="rect">
            <a:avLst/>
          </a:prstGeom>
        </p:spPr>
      </p:pic>
      <p:pic>
        <p:nvPicPr>
          <p:cNvPr id="96" name="Picture Placeholder 73"/>
          <p:cNvPicPr>
            <a:picLocks noGrp="1" noChangeAspect="1"/>
          </p:cNvPicPr>
          <p:nvPr>
            <p:ph type="pic" sz="quarter" idx="53"/>
          </p:nvPr>
        </p:nvPicPr>
        <p:blipFill>
          <a:blip r:embed="rId25">
            <a:lum bright="70000" contrast="-70000"/>
            <a:extLst>
              <a:ext uri="{28A0092B-C50C-407E-A947-70E740481C1C}">
                <a14:useLocalDpi xmlns:a14="http://schemas.microsoft.com/office/drawing/2010/main" val="0"/>
              </a:ext>
            </a:extLst>
          </a:blip>
          <a:srcRect t="180" b="180"/>
          <a:stretch>
            <a:fillRect/>
          </a:stretch>
        </p:blipFill>
        <p:spPr>
          <a:xfrm flipH="1">
            <a:off x="71515" y="7308084"/>
            <a:ext cx="558493" cy="558493"/>
          </a:xfrm>
        </p:spPr>
      </p:pic>
      <p:sp>
        <p:nvSpPr>
          <p:cNvPr id="10" name="Picture Placeholder 9"/>
          <p:cNvSpPr>
            <a:spLocks noGrp="1"/>
          </p:cNvSpPr>
          <p:nvPr>
            <p:ph type="pic" sz="quarter" idx="26"/>
          </p:nvPr>
        </p:nvSpPr>
        <p:spPr/>
      </p:sp>
      <p:pic>
        <p:nvPicPr>
          <p:cNvPr id="11" name="Picture 10"/>
          <p:cNvPicPr>
            <a:picLocks noChangeAspect="1"/>
          </p:cNvPicPr>
          <p:nvPr/>
        </p:nvPicPr>
        <p:blipFill>
          <a:blip r:embed="rId26">
            <a:duotone>
              <a:prstClr val="black"/>
              <a:schemeClr val="accent3">
                <a:tint val="45000"/>
                <a:satMod val="400000"/>
              </a:schemeClr>
            </a:duotone>
          </a:blip>
          <a:stretch>
            <a:fillRect/>
          </a:stretch>
        </p:blipFill>
        <p:spPr>
          <a:xfrm>
            <a:off x="3567223" y="5923786"/>
            <a:ext cx="953232" cy="953232"/>
          </a:xfrm>
          <a:prstGeom prst="rect">
            <a:avLst/>
          </a:prstGeom>
        </p:spPr>
      </p:pic>
      <p:pic>
        <p:nvPicPr>
          <p:cNvPr id="15" name="Picture 14"/>
          <p:cNvPicPr>
            <a:picLocks noChangeAspect="1"/>
          </p:cNvPicPr>
          <p:nvPr/>
        </p:nvPicPr>
        <p:blipFill>
          <a:blip r:embed="rId27">
            <a:duotone>
              <a:schemeClr val="bg2">
                <a:shade val="45000"/>
                <a:satMod val="135000"/>
              </a:schemeClr>
              <a:prstClr val="white"/>
            </a:duotone>
          </a:blip>
          <a:stretch>
            <a:fillRect/>
          </a:stretch>
        </p:blipFill>
        <p:spPr>
          <a:xfrm>
            <a:off x="3661963" y="1624053"/>
            <a:ext cx="816935" cy="816935"/>
          </a:xfrm>
          <a:prstGeom prst="rect">
            <a:avLst/>
          </a:prstGeom>
        </p:spPr>
      </p:pic>
      <p:sp>
        <p:nvSpPr>
          <p:cNvPr id="61" name="Text Placeholder 36">
            <a:extLst>
              <a:ext uri="{FF2B5EF4-FFF2-40B4-BE49-F238E27FC236}">
                <a16:creationId xmlns:a16="http://schemas.microsoft.com/office/drawing/2014/main" id="{8E898CFA-1688-4C14-BC59-751C9B4D2BF2}"/>
              </a:ext>
            </a:extLst>
          </p:cNvPr>
          <p:cNvSpPr>
            <a:spLocks noGrp="1"/>
          </p:cNvSpPr>
          <p:nvPr>
            <p:ph type="body" sz="quarter" idx="43"/>
          </p:nvPr>
        </p:nvSpPr>
        <p:spPr>
          <a:xfrm>
            <a:off x="-44955" y="1147772"/>
            <a:ext cx="1728525" cy="295076"/>
          </a:xfrm>
        </p:spPr>
        <p:txBody>
          <a:bodyPr/>
          <a:lstStyle/>
          <a:p>
            <a:r>
              <a:rPr lang="en-GB" dirty="0"/>
              <a:t>Probability </a:t>
            </a:r>
            <a:r>
              <a:rPr lang="en-GB" dirty="0" smtClean="0"/>
              <a:t>Distributions - Review</a:t>
            </a:r>
            <a:endParaRPr lang="ru-RU" dirty="0"/>
          </a:p>
          <a:p>
            <a:endParaRPr lang="ru-RU" dirty="0"/>
          </a:p>
        </p:txBody>
      </p:sp>
      <p:sp>
        <p:nvSpPr>
          <p:cNvPr id="62" name="Text Placeholder 8"/>
          <p:cNvSpPr>
            <a:spLocks noGrp="1"/>
          </p:cNvSpPr>
          <p:nvPr>
            <p:ph type="body" sz="quarter" idx="44"/>
          </p:nvPr>
        </p:nvSpPr>
        <p:spPr>
          <a:xfrm>
            <a:off x="-178597" y="1967641"/>
            <a:ext cx="1851002" cy="382206"/>
          </a:xfrm>
        </p:spPr>
        <p:txBody>
          <a:bodyPr/>
          <a:lstStyle/>
          <a:p>
            <a:r>
              <a:rPr lang="en-GB" dirty="0"/>
              <a:t>Normal distribution, standardised scores, quality assurance</a:t>
            </a:r>
            <a:endParaRPr lang="ru-RU" dirty="0"/>
          </a:p>
          <a:p>
            <a:endParaRPr lang="en-GB" dirty="0"/>
          </a:p>
        </p:txBody>
      </p:sp>
      <p:sp>
        <p:nvSpPr>
          <p:cNvPr id="66" name="Text Placeholder 6"/>
          <p:cNvSpPr>
            <a:spLocks noGrp="1"/>
          </p:cNvSpPr>
          <p:nvPr>
            <p:ph type="body" sz="quarter" idx="45"/>
          </p:nvPr>
        </p:nvSpPr>
        <p:spPr>
          <a:xfrm>
            <a:off x="104211" y="3788966"/>
            <a:ext cx="1581494" cy="304102"/>
          </a:xfrm>
        </p:spPr>
        <p:txBody>
          <a:bodyPr/>
          <a:lstStyle/>
          <a:p>
            <a:r>
              <a:rPr lang="en-US" dirty="0" smtClean="0"/>
              <a:t>Correlation - Review</a:t>
            </a:r>
            <a:endParaRPr lang="ru-RU" dirty="0"/>
          </a:p>
          <a:p>
            <a:pPr algn="l"/>
            <a:endParaRPr lang="en-GB" dirty="0"/>
          </a:p>
        </p:txBody>
      </p:sp>
      <p:sp>
        <p:nvSpPr>
          <p:cNvPr id="67" name="Text Placeholder 7"/>
          <p:cNvSpPr>
            <a:spLocks noGrp="1"/>
          </p:cNvSpPr>
          <p:nvPr>
            <p:ph type="body" sz="quarter" idx="46"/>
          </p:nvPr>
        </p:nvSpPr>
        <p:spPr>
          <a:xfrm>
            <a:off x="37842" y="4374053"/>
            <a:ext cx="2059160" cy="638087"/>
          </a:xfrm>
        </p:spPr>
        <p:txBody>
          <a:bodyPr/>
          <a:lstStyle/>
          <a:p>
            <a:r>
              <a:rPr lang="en-US" dirty="0" smtClean="0"/>
              <a:t>Finding </a:t>
            </a:r>
            <a:r>
              <a:rPr lang="en-US" dirty="0"/>
              <a:t>the equation of the line of best fit, interpolation and extrapolation, Spearman’s rank </a:t>
            </a:r>
            <a:r>
              <a:rPr lang="en-US" dirty="0" smtClean="0"/>
              <a:t>correlation coefficient and interpreting Pearson’s product moment correlation coefficient.</a:t>
            </a:r>
            <a:endParaRPr lang="en-GB" dirty="0"/>
          </a:p>
        </p:txBody>
      </p:sp>
    </p:spTree>
    <p:extLst>
      <p:ext uri="{BB962C8B-B14F-4D97-AF65-F5344CB8AC3E}">
        <p14:creationId xmlns:p14="http://schemas.microsoft.com/office/powerpoint/2010/main" val="2952750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5">
      <a:dk1>
        <a:srgbClr val="FFFFFF"/>
      </a:dk1>
      <a:lt1>
        <a:srgbClr val="191E28"/>
      </a:lt1>
      <a:dk2>
        <a:srgbClr val="B3B3B3"/>
      </a:dk2>
      <a:lt2>
        <a:srgbClr val="0076A1"/>
      </a:lt2>
      <a:accent1>
        <a:srgbClr val="DF3A42"/>
      </a:accent1>
      <a:accent2>
        <a:srgbClr val="F47200"/>
      </a:accent2>
      <a:accent3>
        <a:srgbClr val="D5A300"/>
      </a:accent3>
      <a:accent4>
        <a:srgbClr val="77B700"/>
      </a:accent4>
      <a:accent5>
        <a:srgbClr val="239C7E"/>
      </a:accent5>
      <a:accent6>
        <a:srgbClr val="3E2A77"/>
      </a:accent6>
      <a:hlink>
        <a:srgbClr val="B3B3B3"/>
      </a:hlink>
      <a:folHlink>
        <a:srgbClr val="B3B3B3"/>
      </a:folHlink>
    </a:clrScheme>
    <a:fontScheme name="Custom 16">
      <a:majorFont>
        <a:latin typeface="Century Gothic"/>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M00954201_Product roadmap infographics poster_SL_V1.potx" id="{7139280B-9022-43B4-AEAB-A4D3C6DDD7CD}" vid="{D3A0CA3A-729C-48B6-BD69-38CFD8DF4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9BB5DF-A591-4D29-BE35-88A9CE3D2EA6}">
  <ds:schemaRefs>
    <ds:schemaRef ds:uri="http://schemas.microsoft.com/office/2006/documentManagement/type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http://purl.org/dc/elements/1.1/"/>
    <ds:schemaRef ds:uri="http://schemas.microsoft.com/office/2006/metadata/properties"/>
    <ds:schemaRef ds:uri="71af3243-3dd4-4a8d-8c0d-dd76da1f02a5"/>
    <ds:schemaRef ds:uri="http://www.w3.org/XML/1998/namespace"/>
  </ds:schemaRefs>
</ds:datastoreItem>
</file>

<file path=customXml/itemProps2.xml><?xml version="1.0" encoding="utf-8"?>
<ds:datastoreItem xmlns:ds="http://schemas.openxmlformats.org/officeDocument/2006/customXml" ds:itemID="{FB497774-A265-4891-A41E-034F9A8FA7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99253B6-8750-4AE7-9310-C85B843486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Product roadmap infographics poster</Template>
  <TotalTime>0</TotalTime>
  <Words>301</Words>
  <Application>Microsoft Office PowerPoint</Application>
  <PresentationFormat>On-screen Show (4:3)</PresentationFormat>
  <Paragraphs>30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Century Gothic</vt:lpstr>
      <vt:lpstr>Office Theme</vt:lpstr>
      <vt:lpstr>Year 11- 1ab Statistics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2019-07-02T05:28:52Z</dcterms:created>
  <dcterms:modified xsi:type="dcterms:W3CDTF">2021-08-31T14:12:39Z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