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9" autoAdjust="0"/>
    <p:restoredTop sz="94660"/>
  </p:normalViewPr>
  <p:slideViewPr>
    <p:cSldViewPr snapToGrid="0">
      <p:cViewPr varScale="1">
        <p:scale>
          <a:sx n="85" d="100"/>
          <a:sy n="85" d="100"/>
        </p:scale>
        <p:origin x="49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6D04E-BAC0-48B1-9C88-1E8141A72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76C97-B5AA-478C-B82A-B5CFAE9D4B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1F760-3409-4E31-A8E0-D802351D8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C43B2-0427-4F52-B137-F33F5D84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93CCB-8361-41F8-9C0D-4526E4584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563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6C7D8-CFC9-4606-9505-7CF65963D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030768-ACBA-46EE-8C71-9A5EC4971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971E8-5904-4D4D-ACC0-B0A8C6E5E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6A289-CC35-43CF-AF5A-AC8CFCBA8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6D15D-79C4-4566-A2E7-0CE3CBDA5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38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A66913-BB88-415B-B4A0-25345E2177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165A47-5EB2-4912-A0AE-5CA39CD5C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1790A-649F-4DA9-BE2C-AE5FC1C0D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422FC-F0D5-4E87-9E59-1E7CD747B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C861C-0FB0-451F-8C33-71B42EA43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08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5B731-C98F-437E-B597-548DB9FFF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AFFEA-E5A1-4A67-A64B-DDE7F1035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D3886-F350-4C6B-8F4B-D20D20536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3E222-6C52-4A57-9669-23625F4BB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6A2E2-CC93-4213-8C3D-6EBDE503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73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2978E-CC21-4BDD-9455-0E5F25C26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29B56-9C26-4892-8195-6A2BAEA10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718E4-59FC-4EE1-AD61-0C6FFC35E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62FE5-96B3-4BD8-A775-5DEFD3B5F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F7BD6-5BB5-4FE0-BFB8-766738DA4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61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2ECB6-AA0A-42F8-87E8-3F195C4C1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1D49A-872C-44D4-8C6D-E0875B89E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DEE457-AC0C-4708-BDA7-631EB136C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3D05D-8F3A-4155-A9EE-BCCCE093F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FC0F2-EDCB-4FA5-87F6-CB4CEA79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62FC7-570B-4A00-A66A-BC30E78D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05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3778C-214A-4C00-B92B-F9DC2931F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A2ADD-3612-42E2-9B75-293E75587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CD5F7-37B6-4BB7-B8F3-595D228F0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B7B39F-9C1B-4B0C-ADA4-B1009905F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552E70-5DEE-49AC-B8A6-0B6512E18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61EEBF-0B80-498D-9EA0-DB58649AD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58DE90-0C5D-4472-B6FB-68ED35B15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B9E191-3A01-495D-BB15-4BCD45B36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9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92F80-B4A6-449C-ACFE-EC76F14F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43424-CA6C-4932-8D10-98030C0C9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900A2B-102D-4446-A3A5-A85FA7296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98F9E-1C06-49C8-9DF7-F6320C946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72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2AD037-19D9-4D59-B06A-1AAA6AFE2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5AA8F3-95AC-469F-B831-4D95390FD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7FB44-3F33-4682-9A26-AD752120B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3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FD740-666D-47F9-A289-B107AB65C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3B73B-68C2-48D9-A4DB-169718A68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1AEFB4-C886-455F-B5E3-4963B4A2F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7D982-6036-4AC6-8B27-2D89971AA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63E36-2475-485D-B497-DDF8DCF37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2B1B6-52A7-4636-8E5B-5FC4F319B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67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D619B-3B56-492C-874F-6B4CA0661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B19656-E774-4E14-B29D-B678BBA2B3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682C04-0D71-4E02-B0C5-77F5515CA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73A7AE-42A5-468B-8450-1CA73FF14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BE2EE-3FD2-449F-B2FB-6BFE652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77C08-AB35-413F-98F3-9D6D520A7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431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08DB71-4CAA-4BDA-B033-E71B78BEA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88E32-DB7D-40D2-A257-6D4343596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17B0D-8D1C-4664-BA3F-B0FE3D05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A7BE6-A2D9-4D19-AA7D-199416BBC3B5}" type="datetimeFigureOut">
              <a:rPr lang="en-GB" smtClean="0"/>
              <a:t>06/04/2025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59A19-FD70-4690-A3D3-165927F53E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52FC5-4967-4942-A95D-D02DDD658F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3330C-E8B7-4FB5-B190-FB6A1B903A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99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CF7768-53D7-4FDA-A458-02DD97A60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551" y="358589"/>
            <a:ext cx="8808768" cy="50877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D40191E-F007-48C0-A925-09E0F417D7FD}"/>
              </a:ext>
            </a:extLst>
          </p:cNvPr>
          <p:cNvSpPr txBox="1"/>
          <p:nvPr/>
        </p:nvSpPr>
        <p:spPr>
          <a:xfrm>
            <a:off x="9260541" y="313765"/>
            <a:ext cx="2698377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break after Mass </a:t>
            </a:r>
            <a:r>
              <a:rPr lang="en-GB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allow Walk to start on the playgrounds</a:t>
            </a:r>
            <a:endParaRPr lang="en-GB" sz="1100" dirty="0">
              <a:effectLst/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10:45-11:15</a:t>
            </a:r>
            <a:r>
              <a:rPr lang="en-GB" sz="1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Class 3, 5, 8  and Class 10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11:15-11:45 Class 1,  2, 7 and 11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1:15-1:45 Class 4, 6, 9</a:t>
            </a: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Classes to walk round designated route (see map)</a:t>
            </a: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 have been asked to carry a bag but if they don’t have one then that is fine</a:t>
            </a: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Nursery to complete small walk on an ad hoc basis</a:t>
            </a: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 to wear appropriate footwear</a:t>
            </a: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Walk round the circuit with your class of course. Stress it isn’t a race. The gates to the drive will be shut, the gates to the carpark will be shut.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lap of the course is about 0.3 of a mile. This means that just over 3 laps is a mile and 6 and a half laps is 2 miles. </a:t>
            </a: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Give them a number of laps to try and complete (you can decide an appropriate distance- but please do not go past your allotted time)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During the walk chatting is fine but try and get them to contemplate the homeless situation for at least a little.</a:t>
            </a:r>
          </a:p>
          <a:p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Taking water bottle on the walk is absolutely fine.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444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209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Bradbury</dc:creator>
  <cp:lastModifiedBy>M Bradbury</cp:lastModifiedBy>
  <cp:revision>5</cp:revision>
  <cp:lastPrinted>2022-04-06T15:01:56Z</cp:lastPrinted>
  <dcterms:created xsi:type="dcterms:W3CDTF">2022-04-06T14:59:41Z</dcterms:created>
  <dcterms:modified xsi:type="dcterms:W3CDTF">2025-04-06T15:20:59Z</dcterms:modified>
</cp:coreProperties>
</file>