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9" r:id="rId5"/>
    <p:sldId id="266" r:id="rId6"/>
    <p:sldId id="294" r:id="rId7"/>
    <p:sldId id="284" r:id="rId8"/>
    <p:sldId id="298" r:id="rId9"/>
    <p:sldId id="3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F42E0-1BA9-4EB9-8CB1-F4422F50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3CF59-15E6-4C98-AA6C-DF5203036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4C302-85A6-4FB3-8782-79F41B7D7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B51D-FFA6-4F3A-BF78-3B024F2C39A6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65E67-6637-46CC-B2B3-2F76F318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27E9E-A09D-4692-838C-3AA9FFF83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972F-2B5E-4DC0-8AC0-D278908F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93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9DE1D-F37C-40B4-8353-70FA1A77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944F0-E79F-425B-AA1D-43E8AD9C1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23B46-B5DC-46A0-BE35-99D69895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B51D-FFA6-4F3A-BF78-3B024F2C39A6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6F9E6-4C3D-4726-932D-00679449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C4E02-ACBE-42E2-B5A7-86DE0922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972F-2B5E-4DC0-8AC0-D278908F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31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11319E-BE33-4AC4-AE98-53BD0C8C2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F1257-E049-4E32-98C3-7E4F9BDE0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E360-6861-44E9-9F6F-D516D420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B51D-FFA6-4F3A-BF78-3B024F2C39A6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9398-3B2F-4EBF-BA97-AACABCE06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A9D8E-616B-46FF-8937-9E8468B8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972F-2B5E-4DC0-8AC0-D278908F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37F4-45E7-4F0A-A1B6-359547A0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C0C90-7752-4567-A533-F4E7ADF8E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16F79-39B5-401A-8E06-1AF764E8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B51D-FFA6-4F3A-BF78-3B024F2C39A6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A2E80-46FF-4C1A-9015-14886B03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D9B02-8329-47CC-B9B1-FC292086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972F-2B5E-4DC0-8AC0-D278908F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65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9CA5-E09A-4803-A617-79BBA794B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6DEF2-897B-4993-AEA2-B17ED8EF3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06012-004C-4B23-BE49-0AF962CCC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B51D-FFA6-4F3A-BF78-3B024F2C39A6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22094-3FA5-4691-B0CD-A3ADB6AD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70575-142D-42FA-8C5B-0B7E7D2F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972F-2B5E-4DC0-8AC0-D278908F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4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63CA-4B7F-4387-BA92-FF0A58C8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699AF-0727-407C-AEEF-5F35599A0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E59D4-2180-41F8-BC48-597CD773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1BEB7-D625-4E92-BE13-312280585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B51D-FFA6-4F3A-BF78-3B024F2C39A6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5EB40-1B77-4941-9335-B31F6405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7D3C4-7176-47BB-9068-8A46CDD1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972F-2B5E-4DC0-8AC0-D278908F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91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8FB73-6279-46E2-9B5B-686B84C95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7F6DC-C2A1-47C8-92B2-FADA365D8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F30E7-2787-468F-A344-7534DABE6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31836-9725-4556-91B6-9F3EF5526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48D9B-4CFC-4BB7-8630-249541045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53A40A-207B-4404-A2AA-EC36F4F0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B51D-FFA6-4F3A-BF78-3B024F2C39A6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1EA84C-CDCB-4AC1-9909-7DF6E80D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7196F-1F02-4386-8291-01193500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972F-2B5E-4DC0-8AC0-D278908F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0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9B63-E1A3-441A-B6FE-5F5B36308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37AFC6-8A10-4D05-95B8-101935BD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B51D-FFA6-4F3A-BF78-3B024F2C39A6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A6A3A-B8BC-4872-B8EC-624E92D2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F03A0-9D33-4EB3-85B6-7AF35778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972F-2B5E-4DC0-8AC0-D278908F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5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79219-80E0-4B29-BE11-DF9A99C55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B51D-FFA6-4F3A-BF78-3B024F2C39A6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6467B-F334-42A3-9A79-FF10FC56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E3336-FABF-418D-8024-1553B132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972F-2B5E-4DC0-8AC0-D278908F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51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B0F0-5FAC-4378-8877-204EE326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21066-7C33-4AFA-A2B2-884E27AD5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5F68B-869D-4DC8-8591-28D5E11E6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BF496-B1E5-408C-AE48-FC4A1638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B51D-FFA6-4F3A-BF78-3B024F2C39A6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5B87D-665A-4D95-9A2E-1E346554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EED68-7B75-46A0-930B-DEAAD1DF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972F-2B5E-4DC0-8AC0-D278908F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62C3-D339-416E-AEFA-DC7C63232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163BD3-9441-4060-A33F-BEAC5DA3C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59BFD-4413-45C5-B525-E1E052C4A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9FDA5-BAC2-4052-A130-47DBF8BD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B51D-FFA6-4F3A-BF78-3B024F2C39A6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C08E8-4FDD-4751-85CD-8EEB81CB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0F94B-70CF-456E-982A-2CB4888B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972F-2B5E-4DC0-8AC0-D278908F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4CDEA5-276F-40DD-9A5A-D866D79F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0A7AF-082A-4BD2-A672-BF3D7005E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67C18-6C80-4CDB-BF96-7BAD70A81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DB51D-FFA6-4F3A-BF78-3B024F2C39A6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0951E-1730-4E08-B41B-78D28AB1C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FCD8D-5293-4BD0-A639-F011DD6DE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972F-2B5E-4DC0-8AC0-D278908F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7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B116-9192-4023-88B9-4DD3CF7682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Christmas Card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4F15D-C607-4A6A-A706-5EA47D56DF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2023</a:t>
            </a:r>
          </a:p>
          <a:p>
            <a:endParaRPr lang="en-GB" dirty="0"/>
          </a:p>
          <a:p>
            <a:r>
              <a:rPr lang="en-GB" dirty="0"/>
              <a:t>Thank you to all who entered. The Liturgical Leaders vote for the winning designs – here are the winning entries.</a:t>
            </a:r>
          </a:p>
        </p:txBody>
      </p:sp>
    </p:spTree>
    <p:extLst>
      <p:ext uri="{BB962C8B-B14F-4D97-AF65-F5344CB8AC3E}">
        <p14:creationId xmlns:p14="http://schemas.microsoft.com/office/powerpoint/2010/main" val="92085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5A2B4B-E6A1-4A32-B0E0-816602C77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558358" y="-577774"/>
            <a:ext cx="5974251" cy="8167047"/>
          </a:xfrm>
          <a:prstGeom prst="rect">
            <a:avLst/>
          </a:prstGeom>
        </p:spPr>
      </p:pic>
      <p:sp>
        <p:nvSpPr>
          <p:cNvPr id="5" name="Star: 6 Points 4">
            <a:extLst>
              <a:ext uri="{FF2B5EF4-FFF2-40B4-BE49-F238E27FC236}">
                <a16:creationId xmlns:a16="http://schemas.microsoft.com/office/drawing/2014/main" id="{889E5BF7-3CDC-4523-AD94-188E1B616973}"/>
              </a:ext>
            </a:extLst>
          </p:cNvPr>
          <p:cNvSpPr/>
          <p:nvPr/>
        </p:nvSpPr>
        <p:spPr>
          <a:xfrm>
            <a:off x="594804" y="3053918"/>
            <a:ext cx="2467992" cy="2814222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EYFS Winner</a:t>
            </a:r>
          </a:p>
          <a:p>
            <a:pPr algn="ctr"/>
            <a:r>
              <a:rPr lang="en-GB" dirty="0"/>
              <a:t>Hettie Nursery</a:t>
            </a:r>
          </a:p>
        </p:txBody>
      </p:sp>
    </p:spTree>
    <p:extLst>
      <p:ext uri="{BB962C8B-B14F-4D97-AF65-F5344CB8AC3E}">
        <p14:creationId xmlns:p14="http://schemas.microsoft.com/office/powerpoint/2010/main" val="245151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D72127-E605-40F9-8EC3-3F5EA8E56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75" y="509587"/>
            <a:ext cx="5200650" cy="5838825"/>
          </a:xfrm>
          <a:prstGeom prst="rect">
            <a:avLst/>
          </a:prstGeom>
        </p:spPr>
      </p:pic>
      <p:sp>
        <p:nvSpPr>
          <p:cNvPr id="6" name="Star: 6 Points 5">
            <a:extLst>
              <a:ext uri="{FF2B5EF4-FFF2-40B4-BE49-F238E27FC236}">
                <a16:creationId xmlns:a16="http://schemas.microsoft.com/office/drawing/2014/main" id="{811F06E9-CD52-44EC-899F-2B7CA4E0ABC9}"/>
              </a:ext>
            </a:extLst>
          </p:cNvPr>
          <p:cNvSpPr/>
          <p:nvPr/>
        </p:nvSpPr>
        <p:spPr>
          <a:xfrm>
            <a:off x="594804" y="3053918"/>
            <a:ext cx="2467992" cy="2814222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EYFS runner up</a:t>
            </a:r>
          </a:p>
          <a:p>
            <a:pPr algn="ctr"/>
            <a:r>
              <a:rPr lang="en-GB" dirty="0"/>
              <a:t>Ethan Nursery</a:t>
            </a:r>
          </a:p>
        </p:txBody>
      </p:sp>
    </p:spTree>
    <p:extLst>
      <p:ext uri="{BB962C8B-B14F-4D97-AF65-F5344CB8AC3E}">
        <p14:creationId xmlns:p14="http://schemas.microsoft.com/office/powerpoint/2010/main" val="44565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8158A4-541D-47BC-99BB-1897B1D71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261899" y="-826977"/>
            <a:ext cx="6239858" cy="84708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361515-5E2B-41A2-8D1A-27B4CECE2535}"/>
              </a:ext>
            </a:extLst>
          </p:cNvPr>
          <p:cNvSpPr/>
          <p:nvPr/>
        </p:nvSpPr>
        <p:spPr>
          <a:xfrm>
            <a:off x="8611340" y="825623"/>
            <a:ext cx="2388093" cy="781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4F34970D-1F4C-473D-B0DF-1B5E695ED31D}"/>
              </a:ext>
            </a:extLst>
          </p:cNvPr>
          <p:cNvSpPr/>
          <p:nvPr/>
        </p:nvSpPr>
        <p:spPr>
          <a:xfrm>
            <a:off x="594804" y="3053918"/>
            <a:ext cx="2467992" cy="2814222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KS1 Winner</a:t>
            </a:r>
          </a:p>
          <a:p>
            <a:pPr algn="ctr"/>
            <a:r>
              <a:rPr lang="en-GB" dirty="0"/>
              <a:t>Josh G</a:t>
            </a:r>
          </a:p>
        </p:txBody>
      </p:sp>
    </p:spTree>
    <p:extLst>
      <p:ext uri="{BB962C8B-B14F-4D97-AF65-F5344CB8AC3E}">
        <p14:creationId xmlns:p14="http://schemas.microsoft.com/office/powerpoint/2010/main" val="229585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0BFBA4-7A98-4376-A633-6552D19EC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43776" y="-391569"/>
            <a:ext cx="5666397" cy="7811610"/>
          </a:xfrm>
          <a:prstGeom prst="rect">
            <a:avLst/>
          </a:prstGeom>
        </p:spPr>
      </p:pic>
      <p:sp>
        <p:nvSpPr>
          <p:cNvPr id="5" name="Star: 6 Points 4">
            <a:extLst>
              <a:ext uri="{FF2B5EF4-FFF2-40B4-BE49-F238E27FC236}">
                <a16:creationId xmlns:a16="http://schemas.microsoft.com/office/drawing/2014/main" id="{3ECBD47C-A6B4-452D-8E38-EE6C1B60E6D3}"/>
              </a:ext>
            </a:extLst>
          </p:cNvPr>
          <p:cNvSpPr/>
          <p:nvPr/>
        </p:nvSpPr>
        <p:spPr>
          <a:xfrm>
            <a:off x="594804" y="3053918"/>
            <a:ext cx="2467992" cy="2814222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KS1 Runner up</a:t>
            </a:r>
          </a:p>
          <a:p>
            <a:pPr algn="ctr"/>
            <a:r>
              <a:rPr lang="en-GB" dirty="0"/>
              <a:t>Bibi-Rose</a:t>
            </a:r>
          </a:p>
        </p:txBody>
      </p:sp>
    </p:spTree>
    <p:extLst>
      <p:ext uri="{BB962C8B-B14F-4D97-AF65-F5344CB8AC3E}">
        <p14:creationId xmlns:p14="http://schemas.microsoft.com/office/powerpoint/2010/main" val="85115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B0328B-1AF7-4A01-86D5-E59275B57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515713" y="-911506"/>
            <a:ext cx="6152223" cy="8916265"/>
          </a:xfrm>
          <a:prstGeom prst="rect">
            <a:avLst/>
          </a:prstGeom>
        </p:spPr>
      </p:pic>
      <p:sp>
        <p:nvSpPr>
          <p:cNvPr id="5" name="Star: 6 Points 4">
            <a:extLst>
              <a:ext uri="{FF2B5EF4-FFF2-40B4-BE49-F238E27FC236}">
                <a16:creationId xmlns:a16="http://schemas.microsoft.com/office/drawing/2014/main" id="{589CD4D8-2456-4294-B00F-216412F84DA9}"/>
              </a:ext>
            </a:extLst>
          </p:cNvPr>
          <p:cNvSpPr/>
          <p:nvPr/>
        </p:nvSpPr>
        <p:spPr>
          <a:xfrm>
            <a:off x="594804" y="3053918"/>
            <a:ext cx="2467992" cy="2814222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LKS2 Winner</a:t>
            </a:r>
          </a:p>
          <a:p>
            <a:pPr algn="ctr"/>
            <a:r>
              <a:rPr lang="en-GB" dirty="0"/>
              <a:t>Keira</a:t>
            </a:r>
          </a:p>
        </p:txBody>
      </p:sp>
    </p:spTree>
    <p:extLst>
      <p:ext uri="{BB962C8B-B14F-4D97-AF65-F5344CB8AC3E}">
        <p14:creationId xmlns:p14="http://schemas.microsoft.com/office/powerpoint/2010/main" val="1143297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3542EA-A0F1-42D6-8804-9D68F38FB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14201" y="-757978"/>
            <a:ext cx="6222109" cy="8468314"/>
          </a:xfrm>
          <a:prstGeom prst="rect">
            <a:avLst/>
          </a:prstGeom>
        </p:spPr>
      </p:pic>
      <p:sp>
        <p:nvSpPr>
          <p:cNvPr id="5" name="Star: 6 Points 4">
            <a:extLst>
              <a:ext uri="{FF2B5EF4-FFF2-40B4-BE49-F238E27FC236}">
                <a16:creationId xmlns:a16="http://schemas.microsoft.com/office/drawing/2014/main" id="{2D45E6BA-A734-46DF-A162-2F034D03A875}"/>
              </a:ext>
            </a:extLst>
          </p:cNvPr>
          <p:cNvSpPr/>
          <p:nvPr/>
        </p:nvSpPr>
        <p:spPr>
          <a:xfrm>
            <a:off x="594804" y="3053918"/>
            <a:ext cx="2467992" cy="2814222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LKS2 runner up</a:t>
            </a:r>
          </a:p>
          <a:p>
            <a:pPr algn="ctr"/>
            <a:r>
              <a:rPr lang="en-GB" dirty="0"/>
              <a:t>Isla</a:t>
            </a:r>
          </a:p>
        </p:txBody>
      </p:sp>
    </p:spTree>
    <p:extLst>
      <p:ext uri="{BB962C8B-B14F-4D97-AF65-F5344CB8AC3E}">
        <p14:creationId xmlns:p14="http://schemas.microsoft.com/office/powerpoint/2010/main" val="330294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C9CD58-6575-44FB-9025-F817C46CF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840502" y="33337"/>
            <a:ext cx="4943475" cy="6791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A72119-E1F4-4125-848C-24A8C2880FD2}"/>
              </a:ext>
            </a:extLst>
          </p:cNvPr>
          <p:cNvSpPr/>
          <p:nvPr/>
        </p:nvSpPr>
        <p:spPr>
          <a:xfrm>
            <a:off x="5220070" y="3009530"/>
            <a:ext cx="1660124" cy="1349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80E70F61-AD1A-45EA-8E59-9E1236BDCEDC}"/>
              </a:ext>
            </a:extLst>
          </p:cNvPr>
          <p:cNvSpPr/>
          <p:nvPr/>
        </p:nvSpPr>
        <p:spPr>
          <a:xfrm>
            <a:off x="594804" y="3053918"/>
            <a:ext cx="2467992" cy="2814222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UKS2 Winner</a:t>
            </a:r>
          </a:p>
          <a:p>
            <a:pPr algn="ctr"/>
            <a:r>
              <a:rPr lang="en-GB" dirty="0"/>
              <a:t>Halle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06478E60-45ED-4988-849D-656D023C3764}"/>
              </a:ext>
            </a:extLst>
          </p:cNvPr>
          <p:cNvSpPr/>
          <p:nvPr/>
        </p:nvSpPr>
        <p:spPr>
          <a:xfrm>
            <a:off x="4648938" y="2068497"/>
            <a:ext cx="2663301" cy="323147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Overall winner to be made into school card</a:t>
            </a:r>
          </a:p>
        </p:txBody>
      </p:sp>
    </p:spTree>
    <p:extLst>
      <p:ext uri="{BB962C8B-B14F-4D97-AF65-F5344CB8AC3E}">
        <p14:creationId xmlns:p14="http://schemas.microsoft.com/office/powerpoint/2010/main" val="1583897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09BF6D-DD67-4D1B-AF7C-7490D8A2F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882241" y="114300"/>
            <a:ext cx="5114925" cy="6743700"/>
          </a:xfrm>
          <a:prstGeom prst="rect">
            <a:avLst/>
          </a:prstGeom>
        </p:spPr>
      </p:pic>
      <p:sp>
        <p:nvSpPr>
          <p:cNvPr id="5" name="Star: 6 Points 4">
            <a:extLst>
              <a:ext uri="{FF2B5EF4-FFF2-40B4-BE49-F238E27FC236}">
                <a16:creationId xmlns:a16="http://schemas.microsoft.com/office/drawing/2014/main" id="{F3C2162A-564F-4010-82D1-D0084C0597AE}"/>
              </a:ext>
            </a:extLst>
          </p:cNvPr>
          <p:cNvSpPr/>
          <p:nvPr/>
        </p:nvSpPr>
        <p:spPr>
          <a:xfrm>
            <a:off x="594804" y="3053918"/>
            <a:ext cx="2467992" cy="2814222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UKS2 Runner up</a:t>
            </a:r>
          </a:p>
          <a:p>
            <a:pPr algn="ctr"/>
            <a:r>
              <a:rPr lang="en-GB"/>
              <a:t>UNKNOWN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376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65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Christmas Card Competition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Card Competition</dc:title>
  <dc:creator>T Davis</dc:creator>
  <cp:lastModifiedBy>T Davis</cp:lastModifiedBy>
  <cp:revision>3</cp:revision>
  <dcterms:created xsi:type="dcterms:W3CDTF">2023-12-19T14:00:43Z</dcterms:created>
  <dcterms:modified xsi:type="dcterms:W3CDTF">2023-12-19T14:08:08Z</dcterms:modified>
</cp:coreProperties>
</file>