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1" r:id="rId1"/>
  </p:sldMasterIdLst>
  <p:notesMasterIdLst>
    <p:notesMasterId r:id="rId11"/>
  </p:notesMasterIdLst>
  <p:sldIdLst>
    <p:sldId id="256" r:id="rId2"/>
    <p:sldId id="324" r:id="rId3"/>
    <p:sldId id="325" r:id="rId4"/>
    <p:sldId id="326" r:id="rId5"/>
    <p:sldId id="265" r:id="rId6"/>
    <p:sldId id="263" r:id="rId7"/>
    <p:sldId id="347" r:id="rId8"/>
    <p:sldId id="257" r:id="rId9"/>
    <p:sldId id="264" r:id="rId1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entury Gothic" panose="020B0502020202020204" pitchFamily="34" charset="0"/>
      <p:regular r:id="rId16"/>
      <p:bold r:id="rId17"/>
      <p:italic r:id="rId18"/>
      <p:boldItalic r:id="rId19"/>
    </p:embeddedFont>
    <p:embeddedFont>
      <p:font typeface="Garamond" panose="02020404030301010803" pitchFamily="18" charset="0"/>
      <p:regular r:id="rId20"/>
      <p:bold r:id="rId21"/>
      <p:italic r:id="rId22"/>
    </p:embeddedFont>
    <p:embeddedFont>
      <p:font typeface="Wingdings 2" panose="05020102010507070707" pitchFamily="18" charset="2"/>
      <p:regular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jc166pLY+nfj2zdPHErONW7d7Y5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7" y="4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9" name="Google Shape;10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050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888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138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947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578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048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062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795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879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90439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36743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68" y="6309360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72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slide" Target="slide5.xml"/><Relationship Id="rId12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11" Type="http://schemas.openxmlformats.org/officeDocument/2006/relationships/image" Target="../media/image3.png"/><Relationship Id="rId5" Type="http://schemas.openxmlformats.org/officeDocument/2006/relationships/slide" Target="slide2.xml"/><Relationship Id="rId10" Type="http://schemas.openxmlformats.org/officeDocument/2006/relationships/slide" Target="slide3.xml"/><Relationship Id="rId4" Type="http://schemas.openxmlformats.org/officeDocument/2006/relationships/notesSlide" Target="../notesSlides/notesSlide1.xml"/><Relationship Id="rId9" Type="http://schemas.openxmlformats.org/officeDocument/2006/relationships/slide" Target="slide7.xml"/><Relationship Id="rId14" Type="http://schemas.openxmlformats.org/officeDocument/2006/relationships/slide" Target="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"/>
          <p:cNvSpPr txBox="1">
            <a:spLocks noGrp="1"/>
          </p:cNvSpPr>
          <p:nvPr>
            <p:ph type="ctrTitle"/>
          </p:nvPr>
        </p:nvSpPr>
        <p:spPr>
          <a:xfrm>
            <a:off x="1259632" y="476672"/>
            <a:ext cx="6708580" cy="3312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800"/>
              <a:buFont typeface="Century Gothic"/>
              <a:buNone/>
            </a:pPr>
            <a:br>
              <a:rPr lang="en-GB" sz="8800" dirty="0"/>
            </a:br>
            <a:endParaRPr sz="8800" dirty="0"/>
          </a:p>
        </p:txBody>
      </p:sp>
      <p:sp>
        <p:nvSpPr>
          <p:cNvPr id="112" name="Google Shape;112;p1">
            <a:hlinkClick r:id="rId5" action="ppaction://hlinksldjump"/>
          </p:cNvPr>
          <p:cNvSpPr/>
          <p:nvPr/>
        </p:nvSpPr>
        <p:spPr>
          <a:xfrm>
            <a:off x="3095766" y="68947"/>
            <a:ext cx="983922" cy="79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12700" cap="flat" cmpd="sng">
            <a:solidFill>
              <a:srgbClr val="6A1C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Gather </a:t>
            </a:r>
            <a:r>
              <a:rPr lang="en-GB" sz="18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Gather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3" name="Google Shape;113;p1">
            <a:hlinkClick r:id="rId6" action="ppaction://hlinksldjump"/>
          </p:cNvPr>
          <p:cNvSpPr/>
          <p:nvPr/>
        </p:nvSpPr>
        <p:spPr>
          <a:xfrm>
            <a:off x="1124628" y="5913630"/>
            <a:ext cx="1102343" cy="79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12700" cap="flat" cmpd="sng">
            <a:solidFill>
              <a:srgbClr val="6A1C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Away in a Manger</a:t>
            </a:r>
            <a:endParaRPr sz="18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" name="Google Shape;114;p1">
            <a:hlinkClick r:id="rId7" action="ppaction://hlinksldjump"/>
          </p:cNvPr>
          <p:cNvSpPr/>
          <p:nvPr/>
        </p:nvSpPr>
        <p:spPr>
          <a:xfrm>
            <a:off x="3095766" y="5931725"/>
            <a:ext cx="998831" cy="79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12700" cap="flat" cmpd="sng">
            <a:solidFill>
              <a:srgbClr val="6A1C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Silent Night</a:t>
            </a:r>
            <a:endParaRPr sz="18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5" name="Google Shape;115;p1">
            <a:hlinkClick r:id="rId8" action="ppaction://hlinksldjump"/>
          </p:cNvPr>
          <p:cNvSpPr/>
          <p:nvPr/>
        </p:nvSpPr>
        <p:spPr>
          <a:xfrm>
            <a:off x="4780981" y="5911914"/>
            <a:ext cx="1080393" cy="79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12700" cap="flat" cmpd="sng">
            <a:solidFill>
              <a:srgbClr val="6A1C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Love Shone Down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6" name="Google Shape;116;p1">
            <a:hlinkClick r:id="rId9" action="ppaction://hlinksldjump"/>
          </p:cNvPr>
          <p:cNvSpPr/>
          <p:nvPr/>
        </p:nvSpPr>
        <p:spPr>
          <a:xfrm>
            <a:off x="1124628" y="76934"/>
            <a:ext cx="1024516" cy="79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12700" cap="flat" cmpd="sng">
            <a:solidFill>
              <a:srgbClr val="6A1C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Here I am to Worship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7" name="Google Shape;117;p1">
            <a:hlinkClick r:id="rId10" action="ppaction://hlinksldjump"/>
          </p:cNvPr>
          <p:cNvSpPr/>
          <p:nvPr/>
        </p:nvSpPr>
        <p:spPr>
          <a:xfrm>
            <a:off x="6820508" y="93331"/>
            <a:ext cx="1034874" cy="79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12700" cap="flat" cmpd="sng">
            <a:solidFill>
              <a:srgbClr val="6A1C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</a:pPr>
            <a:r>
              <a:rPr lang="en-GB" sz="12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endParaRPr sz="18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</a:pPr>
            <a:r>
              <a:rPr lang="en-GB" sz="12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Magnificat </a:t>
            </a:r>
            <a:endParaRPr sz="18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God of Justice St. Mary's">
            <a:hlinkClick r:id="" action="ppaction://media"/>
            <a:extLst>
              <a:ext uri="{FF2B5EF4-FFF2-40B4-BE49-F238E27FC236}">
                <a16:creationId xmlns:a16="http://schemas.microsoft.com/office/drawing/2014/main" id="{485A60BB-A835-4A2C-9A54-5ED78A90B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7053" y="5668231"/>
            <a:ext cx="487363" cy="487363"/>
          </a:xfrm>
          <a:prstGeom prst="rect">
            <a:avLst/>
          </a:prstGeom>
        </p:spPr>
      </p:pic>
      <p:sp>
        <p:nvSpPr>
          <p:cNvPr id="12" name="Google Shape;112;p1">
            <a:hlinkClick r:id="rId12" action="ppaction://hlinksldjump"/>
            <a:extLst>
              <a:ext uri="{FF2B5EF4-FFF2-40B4-BE49-F238E27FC236}">
                <a16:creationId xmlns:a16="http://schemas.microsoft.com/office/drawing/2014/main" id="{CDA705ED-16B7-42AD-8A8E-BC3A7A8B079C}"/>
              </a:ext>
            </a:extLst>
          </p:cNvPr>
          <p:cNvSpPr/>
          <p:nvPr/>
        </p:nvSpPr>
        <p:spPr>
          <a:xfrm>
            <a:off x="6653992" y="5911913"/>
            <a:ext cx="983922" cy="79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12700" cap="flat" cmpd="sng">
            <a:solidFill>
              <a:srgbClr val="6A1C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GB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Come All ye….</a:t>
            </a:r>
            <a:endParaRPr sz="16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626005-F29F-416E-A4A0-90AF135EB5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7823" y="974564"/>
            <a:ext cx="7408506" cy="4759210"/>
          </a:xfrm>
          <a:prstGeom prst="rect">
            <a:avLst/>
          </a:prstGeom>
        </p:spPr>
      </p:pic>
      <p:sp>
        <p:nvSpPr>
          <p:cNvPr id="13" name="Google Shape;116;p1">
            <a:hlinkClick r:id="rId14" action="ppaction://hlinksldjump"/>
            <a:extLst>
              <a:ext uri="{FF2B5EF4-FFF2-40B4-BE49-F238E27FC236}">
                <a16:creationId xmlns:a16="http://schemas.microsoft.com/office/drawing/2014/main" id="{50C8087A-850E-4980-B231-86098C722257}"/>
              </a:ext>
            </a:extLst>
          </p:cNvPr>
          <p:cNvSpPr/>
          <p:nvPr/>
        </p:nvSpPr>
        <p:spPr>
          <a:xfrm>
            <a:off x="4937840" y="62658"/>
            <a:ext cx="1024516" cy="79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12700" cap="flat" cmpd="sng">
            <a:solidFill>
              <a:srgbClr val="6A1C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Angel</a:t>
            </a:r>
            <a:endParaRPr sz="18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2170584" cy="270053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Gather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Gather</a:t>
            </a:r>
            <a:endParaRPr lang="en-GB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608" y="369093"/>
            <a:ext cx="8229600" cy="6119813"/>
          </a:xfrm>
        </p:spPr>
        <p:txBody>
          <a:bodyPr>
            <a:normAutofit lnSpcReduction="10000"/>
          </a:bodyPr>
          <a:lstStyle/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Gather , Gather, gather in the light of his flame,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Gather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</a:rPr>
              <a:t>gather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, shout, praise, glorify his name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The prophets have told us (Echo)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Make way for the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</a:rPr>
              <a:t>Saviour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(Echo)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Prepare, prepare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Chorus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Light the wreath of glory(Echo)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The whole world is glowing(Echo)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Prepare, Prepare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Chorus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He can give us new life,(Echo)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He is the Prince of Peace (Echo)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Prepare, prepare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Chorus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Jesus is our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</a:rPr>
              <a:t>saviour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(Echo)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He will come in glory (Echo)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Prepare, prepare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Chorus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GB" dirty="0"/>
          </a:p>
        </p:txBody>
      </p:sp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250825" y="6308725"/>
            <a:ext cx="576263" cy="36036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7" y="5575300"/>
            <a:ext cx="64293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4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2483768" cy="219648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b="1" dirty="0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en-GB" sz="2800" dirty="0"/>
              <a:t> </a:t>
            </a:r>
            <a:r>
              <a:rPr lang="en-GB" sz="3200" b="1" dirty="0" err="1">
                <a:solidFill>
                  <a:schemeClr val="bg2">
                    <a:lumMod val="50000"/>
                  </a:schemeClr>
                </a:solidFill>
              </a:rPr>
              <a:t>Magnificat</a:t>
            </a:r>
            <a:endParaRPr lang="en-GB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47813" y="188913"/>
            <a:ext cx="7138987" cy="5907087"/>
          </a:xfrm>
        </p:spPr>
        <p:txBody>
          <a:bodyPr>
            <a:normAutofit fontScale="92500" lnSpcReduction="10000"/>
          </a:bodyPr>
          <a:lstStyle/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My soul glorifies the Lord, my spirit rejoices,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My God forever he will be, bless his holy name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 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He looks upon me his servant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Looks on me in my lowliness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And he works marvels for me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Henceforth all ages call me blessed, call me blessed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 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He scatters the proud-hearted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And casts the mighty from their thrones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His mighty arm before me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In strength he raises the lowly, raises the lowly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 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He fills the starving with plenty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But empty sends the rich away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From age to age his mercy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The mercy promised us for ever, promised forever</a:t>
            </a:r>
          </a:p>
          <a:p>
            <a:pPr marL="274320" indent="-274320" algn="ctr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GB" dirty="0"/>
          </a:p>
        </p:txBody>
      </p:sp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250825" y="6308725"/>
            <a:ext cx="576263" cy="36036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7" name="Reco237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45125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3154" y="908720"/>
            <a:ext cx="2160935" cy="12192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Away </a:t>
            </a:r>
            <a:br>
              <a:rPr lang="en-GB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In A</a:t>
            </a:r>
            <a:br>
              <a:rPr lang="en-GB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Manger</a:t>
            </a:r>
          </a:p>
        </p:txBody>
      </p:sp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1771651" y="-179920"/>
            <a:ext cx="6329362" cy="6858000"/>
          </a:xfrm>
        </p:spPr>
        <p:txBody>
          <a:bodyPr>
            <a:normAutofit fontScale="925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sz="2000" dirty="0"/>
          </a:p>
          <a:p>
            <a:pPr marL="0" indent="0" algn="ctr">
              <a:buNone/>
              <a:defRPr/>
            </a:pP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Away in a manger, no crib for a bed,</a:t>
            </a:r>
            <a:br>
              <a:rPr lang="en-GB" sz="2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The little Lord Jesus laid down his sweet head.</a:t>
            </a:r>
            <a:br>
              <a:rPr lang="en-GB" sz="2400" b="1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en-GB" sz="2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The stars in the bright sky looked down where he lay,</a:t>
            </a:r>
            <a:br>
              <a:rPr lang="en-GB" sz="2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The little Lord Jesus asleep on the hay.</a:t>
            </a:r>
            <a:br>
              <a:rPr lang="en-GB" sz="2400" b="1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en-GB" sz="2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The cattle are lowing, the baby awakes,</a:t>
            </a:r>
            <a:br>
              <a:rPr lang="en-GB" sz="2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But little Lord Jesus no crying he makes.</a:t>
            </a:r>
            <a:br>
              <a:rPr lang="en-GB" sz="2400" b="1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en-GB" sz="2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I love Thee, Lord Jesus, look down from the sky</a:t>
            </a:r>
            <a:br>
              <a:rPr lang="en-GB" sz="2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And stay by my cradle </a:t>
            </a:r>
            <a:r>
              <a:rPr lang="en-GB" sz="2400" b="1" dirty="0" err="1">
                <a:solidFill>
                  <a:schemeClr val="bg2">
                    <a:lumMod val="50000"/>
                  </a:schemeClr>
                </a:solidFill>
              </a:rPr>
              <a:t>til</a:t>
            </a: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 morning is nigh.</a:t>
            </a:r>
            <a:br>
              <a:rPr lang="en-GB" sz="2400" b="1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en-GB" sz="2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Be near me, Lord Jesus, I ask Thee to stay</a:t>
            </a:r>
            <a:br>
              <a:rPr lang="en-GB" sz="2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Close by me forever, and love me, I pray.</a:t>
            </a:r>
            <a:br>
              <a:rPr lang="en-GB" sz="2400" b="1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en-GB" sz="2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Bless all the dear children in thy tender care,</a:t>
            </a:r>
            <a:br>
              <a:rPr lang="en-GB" sz="2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And take us to heaven, to live with Thee there. </a:t>
            </a:r>
          </a:p>
          <a:p>
            <a:pPr marL="274320" indent="-274320" algn="ctr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GB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n-GB" dirty="0"/>
          </a:p>
        </p:txBody>
      </p:sp>
      <p:sp>
        <p:nvSpPr>
          <p:cNvPr id="4" name="Action Button: Home 3">
            <a:hlinkClick r:id="" action="ppaction://hlinkshowjump?jump=firstslide" highlightClick="1"/>
          </p:cNvPr>
          <p:cNvSpPr/>
          <p:nvPr/>
        </p:nvSpPr>
        <p:spPr>
          <a:xfrm>
            <a:off x="250825" y="6308725"/>
            <a:ext cx="576263" cy="36036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" name="away-in-a-manger-key-of-f-piano-karaoke-vers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7630" y="54260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825" y="1196752"/>
            <a:ext cx="2043098" cy="12192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Silent</a:t>
            </a:r>
            <a:br>
              <a:rPr lang="en-GB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Night</a:t>
            </a:r>
          </a:p>
        </p:txBody>
      </p:sp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1667230" y="-179920"/>
            <a:ext cx="6433783" cy="6858000"/>
          </a:xfrm>
        </p:spPr>
        <p:txBody>
          <a:bodyPr>
            <a:normAutofit fontScale="70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sz="2000" dirty="0"/>
          </a:p>
          <a:p>
            <a:pPr marL="0" indent="0" algn="ctr">
              <a:buNone/>
              <a:defRPr/>
            </a:pP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Silent night, holy night!</a:t>
            </a:r>
          </a:p>
          <a:p>
            <a:pPr marL="0" indent="0" algn="ctr">
              <a:buNone/>
              <a:defRPr/>
            </a:pP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All is calm, all is bright</a:t>
            </a:r>
          </a:p>
          <a:p>
            <a:pPr marL="0" indent="0" algn="ctr">
              <a:buNone/>
              <a:defRPr/>
            </a:pP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Round yon Virgin, Mother and Child</a:t>
            </a:r>
          </a:p>
          <a:p>
            <a:pPr marL="0" indent="0" algn="ctr">
              <a:buNone/>
              <a:defRPr/>
            </a:pP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Holy Infant so tender and mild</a:t>
            </a:r>
          </a:p>
          <a:p>
            <a:pPr marL="0" indent="0" algn="ctr">
              <a:buNone/>
              <a:defRPr/>
            </a:pP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Sleep in heavenly peace</a:t>
            </a:r>
          </a:p>
          <a:p>
            <a:pPr marL="0" indent="0" algn="ctr">
              <a:buNone/>
              <a:defRPr/>
            </a:pP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Sleep in heavenly peace</a:t>
            </a:r>
          </a:p>
          <a:p>
            <a:pPr marL="0" indent="0" algn="ctr">
              <a:buNone/>
              <a:defRPr/>
            </a:pPr>
            <a:endParaRPr lang="en-GB" sz="2400" b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None/>
              <a:defRPr/>
            </a:pP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Silent night, holy night!</a:t>
            </a:r>
          </a:p>
          <a:p>
            <a:pPr marL="0" indent="0" algn="ctr">
              <a:buNone/>
              <a:defRPr/>
            </a:pP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Shepherds quake at the sight</a:t>
            </a:r>
          </a:p>
          <a:p>
            <a:pPr marL="0" indent="0" algn="ctr">
              <a:buNone/>
              <a:defRPr/>
            </a:pP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Glories stream from heaven afar</a:t>
            </a:r>
          </a:p>
          <a:p>
            <a:pPr marL="0" indent="0" algn="ctr">
              <a:buNone/>
              <a:defRPr/>
            </a:pP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Heavenly hosts sing 'Alleluia!</a:t>
            </a:r>
          </a:p>
          <a:p>
            <a:pPr marL="0" indent="0" algn="ctr">
              <a:buNone/>
              <a:defRPr/>
            </a:pP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Christ the Saviour is born</a:t>
            </a:r>
          </a:p>
          <a:p>
            <a:pPr marL="0" indent="0" algn="ctr">
              <a:buNone/>
              <a:defRPr/>
            </a:pP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Christ the Saviour is born</a:t>
            </a:r>
          </a:p>
          <a:p>
            <a:pPr marL="0" indent="0" algn="ctr">
              <a:buNone/>
              <a:defRPr/>
            </a:pPr>
            <a:endParaRPr lang="en-GB" sz="2400" b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None/>
              <a:defRPr/>
            </a:pP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Silent night, holy night!</a:t>
            </a:r>
          </a:p>
          <a:p>
            <a:pPr marL="0" indent="0" algn="ctr">
              <a:buNone/>
              <a:defRPr/>
            </a:pP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Son of God, love's pure light</a:t>
            </a:r>
          </a:p>
          <a:p>
            <a:pPr marL="0" indent="0" algn="ctr">
              <a:buNone/>
              <a:defRPr/>
            </a:pP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Radiant beams from Thy holy face</a:t>
            </a:r>
          </a:p>
          <a:p>
            <a:pPr marL="0" indent="0" algn="ctr">
              <a:buNone/>
              <a:defRPr/>
            </a:pP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With the dawn of redeeming grace</a:t>
            </a:r>
          </a:p>
          <a:p>
            <a:pPr marL="0" indent="0" algn="ctr">
              <a:buNone/>
              <a:defRPr/>
            </a:pP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Jesus Lord, at Thy birth</a:t>
            </a:r>
          </a:p>
          <a:p>
            <a:pPr marL="0" indent="0" algn="ctr">
              <a:buNone/>
              <a:defRPr/>
            </a:pP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Jesus Lord, at Thy birth</a:t>
            </a:r>
            <a:endParaRPr lang="en-GB" b="1" dirty="0"/>
          </a:p>
        </p:txBody>
      </p:sp>
      <p:sp>
        <p:nvSpPr>
          <p:cNvPr id="4" name="Action Button: Home 3">
            <a:hlinkClick r:id="" action="ppaction://hlinkshowjump?jump=firstslide" highlightClick="1"/>
          </p:cNvPr>
          <p:cNvSpPr/>
          <p:nvPr/>
        </p:nvSpPr>
        <p:spPr>
          <a:xfrm>
            <a:off x="250825" y="6308725"/>
            <a:ext cx="576263" cy="36036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y2mate.com - silent_night_key_of_a_piano_karaoke_version_VAKUzuY78Q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9631" y="56686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87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37699" y="64125"/>
            <a:ext cx="4349322" cy="6628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07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"/>
              <a:defRPr sz="23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2pPr>
            <a:lvl3pPr marL="7588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4pPr>
            <a:lvl5pPr marL="12795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73050" marR="0" lvl="0" indent="-273050" algn="ct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32E62"/>
              </a:buClr>
              <a:buSzPct val="73000"/>
              <a:buFont typeface="Wingdings 2" pitchFamily="18" charset="2"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EAE5E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 had a dream that I was standing on a hillside,</a:t>
            </a:r>
          </a:p>
          <a:p>
            <a:pPr marL="273050" marR="0" lvl="0" indent="-273050" algn="ct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32E62"/>
              </a:buClr>
              <a:buSzPct val="73000"/>
              <a:buFont typeface="Wingdings 2" pitchFamily="18" charset="2"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EAE5E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And all the lights of town were shining far below,</a:t>
            </a:r>
          </a:p>
          <a:p>
            <a:pPr marL="273050" marR="0" lvl="0" indent="-273050" algn="ct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32E62"/>
              </a:buClr>
              <a:buSzPct val="73000"/>
              <a:buFont typeface="Wingdings 2" pitchFamily="18" charset="2"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EAE5E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When up in the air the beautiful voices</a:t>
            </a:r>
          </a:p>
          <a:p>
            <a:pPr marL="273050" marR="0" lvl="0" indent="-273050" algn="ct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32E62"/>
              </a:buClr>
              <a:buSzPct val="73000"/>
              <a:buFont typeface="Wingdings 2" pitchFamily="18" charset="2"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EAE5E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Sing a new song , let everyone know,</a:t>
            </a:r>
          </a:p>
          <a:p>
            <a:pPr marL="273050" marR="0" lvl="0" indent="-273050" algn="ct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32E62"/>
              </a:buClr>
              <a:buSzPct val="73000"/>
              <a:buFont typeface="Wingdings 2" pitchFamily="18" charset="2"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EAE5E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Oh and love shone down over the hills and over  the valleys,</a:t>
            </a:r>
          </a:p>
          <a:p>
            <a:pPr marL="273050" marR="0" lvl="0" indent="-273050" algn="ct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32E62"/>
              </a:buClr>
              <a:buSzPct val="73000"/>
              <a:buFont typeface="Wingdings 2" pitchFamily="18" charset="2"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EAE5E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Oh and love shone down over the world.</a:t>
            </a:r>
          </a:p>
          <a:p>
            <a:pPr marL="273050" marR="0" lvl="0" indent="-273050" algn="ct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32E62"/>
              </a:buClr>
              <a:buSzPct val="73000"/>
              <a:buFont typeface="Wingdings 2" pitchFamily="18" charset="2"/>
              <a:buNone/>
              <a:tabLst/>
              <a:defRPr/>
            </a:pPr>
            <a:endParaRPr kumimoji="0" lang="en-GB" sz="1900" b="1" i="0" u="none" strike="noStrike" kern="1200" cap="none" spc="0" normalizeH="0" baseline="0" noProof="0" dirty="0">
              <a:ln>
                <a:noFill/>
              </a:ln>
              <a:solidFill>
                <a:srgbClr val="EAE5E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73050" marR="0" lvl="0" indent="-273050" algn="ct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32E62"/>
              </a:buClr>
              <a:buSzPct val="73000"/>
              <a:buFont typeface="Wingdings 2" pitchFamily="18" charset="2"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EAE5E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Somebody spoke to me I knew it was an angel,</a:t>
            </a:r>
          </a:p>
          <a:p>
            <a:pPr marL="273050" marR="0" lvl="0" indent="-273050" algn="ct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32E62"/>
              </a:buClr>
              <a:buSzPct val="73000"/>
              <a:buFont typeface="Wingdings 2" pitchFamily="18" charset="2"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EAE5E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He said there’s something that I think you ought to know.</a:t>
            </a:r>
          </a:p>
          <a:p>
            <a:pPr marL="273050" marR="0" lvl="0" indent="-273050" algn="ct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32E62"/>
              </a:buClr>
              <a:buSzPct val="73000"/>
              <a:buFont typeface="Wingdings 2" pitchFamily="18" charset="2"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EAE5E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Then he just smiled said don’t be afraid now.</a:t>
            </a:r>
          </a:p>
          <a:p>
            <a:pPr marL="273050" marR="0" lvl="0" indent="-273050" algn="ct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32E62"/>
              </a:buClr>
              <a:buSzPct val="73000"/>
              <a:buFont typeface="Wingdings 2" pitchFamily="18" charset="2"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EAE5E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Sing a new song, let everyone know.</a:t>
            </a:r>
          </a:p>
          <a:p>
            <a:pPr marL="273050" marR="0" lvl="0" indent="-273050" algn="ct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32E62"/>
              </a:buClr>
              <a:buSzPct val="73000"/>
              <a:buFont typeface="Wingdings 2" pitchFamily="18" charset="2"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EAE5E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Chorus</a:t>
            </a:r>
          </a:p>
          <a:p>
            <a:pPr marL="273050" marR="0" lvl="0" indent="-2730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32E62"/>
              </a:buClr>
              <a:buSzPct val="73000"/>
              <a:buFont typeface="Wingdings 2" pitchFamily="18" charset="2"/>
              <a:buNone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73050" marR="0" lvl="0" indent="-2730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32E62"/>
              </a:buClr>
              <a:buSzPct val="73000"/>
              <a:buFont typeface="Wingdings 2" pitchFamily="18" charset="2"/>
              <a:buNone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87021" y="4801670"/>
            <a:ext cx="2026568" cy="219648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Love Shone Down</a:t>
            </a:r>
          </a:p>
        </p:txBody>
      </p:sp>
      <p:pic>
        <p:nvPicPr>
          <p:cNvPr id="8" name="love-shone-down-piano-david-meek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824288"/>
            <a:ext cx="487363" cy="487362"/>
          </a:xfrm>
        </p:spPr>
      </p:pic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250825" y="6308725"/>
            <a:ext cx="576263" cy="36036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4387021" y="193091"/>
            <a:ext cx="4833975" cy="4860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07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"/>
              <a:defRPr sz="23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2pPr>
            <a:lvl3pPr marL="7588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4pPr>
            <a:lvl5pPr marL="12795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73050" marR="0" lvl="0" indent="-273050" algn="ct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32E62"/>
              </a:buClr>
              <a:buSzPct val="73000"/>
              <a:buFont typeface="Wingdings 2" pitchFamily="18" charset="2"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EAE5E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And then he told me all about the baby Jesus,</a:t>
            </a:r>
          </a:p>
          <a:p>
            <a:pPr marL="273050" marR="0" lvl="0" indent="-273050" algn="ct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32E62"/>
              </a:buClr>
              <a:buSzPct val="73000"/>
              <a:buFont typeface="Wingdings 2" pitchFamily="18" charset="2"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EAE5E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How to find him where exactly I should go.</a:t>
            </a:r>
          </a:p>
          <a:p>
            <a:pPr marL="273050" marR="0" lvl="0" indent="-273050" algn="ct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32E62"/>
              </a:buClr>
              <a:buSzPct val="73000"/>
              <a:buFont typeface="Wingdings 2" pitchFamily="18" charset="2"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EAE5E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Then he was joined by millions of others</a:t>
            </a:r>
          </a:p>
          <a:p>
            <a:pPr marL="273050" marR="0" lvl="0" indent="-273050" algn="ct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32E62"/>
              </a:buClr>
              <a:buSzPct val="73000"/>
              <a:buFont typeface="Wingdings 2" pitchFamily="18" charset="2"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EAE5E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Sing a new song let everyone know,</a:t>
            </a:r>
          </a:p>
          <a:p>
            <a:pPr marL="273050" marR="0" lvl="0" indent="-273050" algn="ct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32E62"/>
              </a:buClr>
              <a:buSzPct val="73000"/>
              <a:buFont typeface="Wingdings 2" pitchFamily="18" charset="2"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EAE5E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 Chorus</a:t>
            </a:r>
          </a:p>
          <a:p>
            <a:pPr marL="273050" marR="0" lvl="0" indent="-273050" algn="ct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32E62"/>
              </a:buClr>
              <a:buSzPct val="73000"/>
              <a:buFont typeface="Wingdings 2" pitchFamily="18" charset="2"/>
              <a:buNone/>
              <a:tabLst/>
              <a:defRPr/>
            </a:pPr>
            <a:endParaRPr kumimoji="0" lang="en-GB" sz="1900" b="1" i="0" u="none" strike="noStrike" kern="1200" cap="none" spc="0" normalizeH="0" baseline="0" noProof="0" dirty="0">
              <a:ln>
                <a:noFill/>
              </a:ln>
              <a:solidFill>
                <a:srgbClr val="EAE5E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73050" marR="0" lvl="0" indent="-273050" algn="ct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32E62"/>
              </a:buClr>
              <a:buSzPct val="73000"/>
              <a:buFont typeface="Wingdings 2" pitchFamily="18" charset="2"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EAE5E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Well did I dream it was I really on that hillside</a:t>
            </a:r>
          </a:p>
          <a:p>
            <a:pPr marL="273050" marR="0" lvl="0" indent="-273050" algn="ct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32E62"/>
              </a:buClr>
              <a:buSzPct val="73000"/>
              <a:buFont typeface="Wingdings 2" pitchFamily="18" charset="2"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EAE5E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On that Christmas night so very long ago, </a:t>
            </a:r>
          </a:p>
          <a:p>
            <a:pPr marL="273050" marR="0" lvl="0" indent="-273050" algn="ct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32E62"/>
              </a:buClr>
              <a:buSzPct val="73000"/>
              <a:buFont typeface="Wingdings 2" pitchFamily="18" charset="2"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EAE5E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When he was born Jesus Our Saviour</a:t>
            </a:r>
          </a:p>
          <a:p>
            <a:pPr marL="273050" marR="0" lvl="0" indent="-273050" algn="ct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32E62"/>
              </a:buClr>
              <a:buSzPct val="73000"/>
              <a:buFont typeface="Wingdings 2" pitchFamily="18" charset="2"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EAE5E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Sing a new song let everyone know</a:t>
            </a:r>
          </a:p>
          <a:p>
            <a:pPr marL="273050" marR="0" lvl="0" indent="-273050" algn="ct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32E62"/>
              </a:buClr>
              <a:buSzPct val="73000"/>
              <a:buFont typeface="Wingdings 2" pitchFamily="18" charset="2"/>
              <a:buNone/>
              <a:tabLst/>
              <a:defRPr/>
            </a:pPr>
            <a:endParaRPr kumimoji="0" lang="en-GB" sz="1900" b="1" i="0" u="none" strike="noStrike" kern="1200" cap="none" spc="0" normalizeH="0" baseline="0" noProof="0" dirty="0">
              <a:ln>
                <a:noFill/>
              </a:ln>
              <a:solidFill>
                <a:srgbClr val="EAE5E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73050" marR="0" lvl="0" indent="-273050" algn="ct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32E62"/>
              </a:buClr>
              <a:buSzPct val="73000"/>
              <a:buFont typeface="Wingdings 2" pitchFamily="18" charset="2"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EAE5E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Oh and love shone down</a:t>
            </a:r>
          </a:p>
          <a:p>
            <a:pPr marL="273050" marR="0" lvl="0" indent="-273050" algn="ct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32E62"/>
              </a:buClr>
              <a:buSzPct val="73000"/>
              <a:buFont typeface="Wingdings 2" pitchFamily="18" charset="2"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EAE5E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Over the hills and over the valleys</a:t>
            </a:r>
          </a:p>
          <a:p>
            <a:pPr marL="273050" marR="0" lvl="0" indent="-273050" algn="ct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32E62"/>
              </a:buClr>
              <a:buSzPct val="73000"/>
              <a:buFont typeface="Wingdings 2" pitchFamily="18" charset="2"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EAE5E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Oh and love shone down over the world</a:t>
            </a:r>
          </a:p>
          <a:p>
            <a:pPr marL="273050" marR="0" lvl="0" indent="-273050" algn="ct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32E62"/>
              </a:buClr>
              <a:buSzPct val="73000"/>
              <a:buFont typeface="Wingdings 2" pitchFamily="18" charset="2"/>
              <a:buNone/>
              <a:tabLst/>
              <a:defRPr/>
            </a:pPr>
            <a:endParaRPr kumimoji="0" lang="en-GB" sz="1900" b="1" i="0" u="none" strike="noStrike" kern="1200" cap="none" spc="0" normalizeH="0" baseline="0" noProof="0" dirty="0">
              <a:ln>
                <a:noFill/>
              </a:ln>
              <a:solidFill>
                <a:srgbClr val="EAE5E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73050" marR="0" lvl="0" indent="-2730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32E62"/>
              </a:buClr>
              <a:buSzPct val="73000"/>
              <a:buFont typeface="Wingdings 2" pitchFamily="18" charset="2"/>
              <a:buNone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73050" marR="0" lvl="0" indent="-2730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32E62"/>
              </a:buClr>
              <a:buSzPct val="73000"/>
              <a:buFont typeface="Wingdings 2" pitchFamily="18" charset="2"/>
              <a:buNone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A9517A-50AA-4A01-A659-2C9939B46A3C}"/>
              </a:ext>
            </a:extLst>
          </p:cNvPr>
          <p:cNvSpPr txBox="1"/>
          <p:nvPr/>
        </p:nvSpPr>
        <p:spPr>
          <a:xfrm>
            <a:off x="166691" y="598784"/>
            <a:ext cx="4210084" cy="5939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lnSpc>
                <a:spcPct val="90000"/>
              </a:lnSpc>
              <a:spcBef>
                <a:spcPts val="506"/>
              </a:spcBef>
              <a:buClr>
                <a:prstClr val="black">
                  <a:lumMod val="85000"/>
                  <a:lumOff val="15000"/>
                </a:prstClr>
              </a:buClr>
              <a:defRPr/>
            </a:pPr>
            <a: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  <a:t>Light of the world</a:t>
            </a:r>
            <a:b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</a:br>
            <a: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  <a:t>You stepped down into darkness</a:t>
            </a:r>
            <a:b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</a:br>
            <a: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  <a:t>Opened my eyes, let me see</a:t>
            </a:r>
            <a:b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</a:br>
            <a: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  <a:t>Beauty that made this heart adore You</a:t>
            </a:r>
            <a:b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</a:br>
            <a: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  <a:t>Hope of a life spent with You</a:t>
            </a:r>
          </a:p>
          <a:p>
            <a:pPr algn="ctr" defTabSz="342900">
              <a:lnSpc>
                <a:spcPct val="90000"/>
              </a:lnSpc>
              <a:spcBef>
                <a:spcPts val="506"/>
              </a:spcBef>
              <a:buClr>
                <a:prstClr val="black">
                  <a:lumMod val="85000"/>
                  <a:lumOff val="15000"/>
                </a:prstClr>
              </a:buClr>
              <a:defRPr/>
            </a:pPr>
            <a: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  <a:t>Here I am to worship</a:t>
            </a:r>
            <a:b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</a:br>
            <a: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  <a:t>Here I am to bow down</a:t>
            </a:r>
            <a:b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</a:br>
            <a: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  <a:t>Here I am to say that You're my God</a:t>
            </a:r>
          </a:p>
          <a:p>
            <a:pPr algn="ctr" defTabSz="342900">
              <a:lnSpc>
                <a:spcPct val="90000"/>
              </a:lnSpc>
              <a:spcBef>
                <a:spcPts val="506"/>
              </a:spcBef>
              <a:buClr>
                <a:prstClr val="black">
                  <a:lumMod val="85000"/>
                  <a:lumOff val="15000"/>
                </a:prstClr>
              </a:buClr>
              <a:defRPr/>
            </a:pPr>
            <a: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  <a:t>You're altogether lovely</a:t>
            </a:r>
            <a:b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</a:br>
            <a: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  <a:t>Altogether worthy</a:t>
            </a:r>
            <a:b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</a:br>
            <a: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  <a:t>Altogether wonderful to me</a:t>
            </a:r>
          </a:p>
          <a:p>
            <a:pPr algn="ctr" defTabSz="342900">
              <a:lnSpc>
                <a:spcPct val="90000"/>
              </a:lnSpc>
              <a:spcBef>
                <a:spcPts val="506"/>
              </a:spcBef>
              <a:buClr>
                <a:prstClr val="black">
                  <a:lumMod val="85000"/>
                  <a:lumOff val="15000"/>
                </a:prstClr>
              </a:buClr>
              <a:defRPr/>
            </a:pPr>
            <a: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  <a:t>King of all days</a:t>
            </a:r>
            <a:b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</a:br>
            <a: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  <a:t>Oh, so highly exalted</a:t>
            </a:r>
            <a:b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</a:br>
            <a: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  <a:t>Glorious in heaven above</a:t>
            </a:r>
            <a:b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</a:br>
            <a: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  <a:t>Humbly You came to the earth You created</a:t>
            </a:r>
            <a:b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</a:br>
            <a: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  <a:t>All for love's sake became poor</a:t>
            </a:r>
          </a:p>
          <a:p>
            <a:pPr algn="ctr" defTabSz="342900">
              <a:lnSpc>
                <a:spcPct val="90000"/>
              </a:lnSpc>
              <a:spcBef>
                <a:spcPts val="506"/>
              </a:spcBef>
              <a:buClr>
                <a:prstClr val="black">
                  <a:lumMod val="85000"/>
                  <a:lumOff val="15000"/>
                </a:prstClr>
              </a:buClr>
              <a:defRPr/>
            </a:pPr>
            <a:endParaRPr lang="en-GB" sz="1238" b="1" dirty="0">
              <a:solidFill>
                <a:srgbClr val="EAE5EB">
                  <a:lumMod val="50000"/>
                </a:srgbClr>
              </a:solidFill>
              <a:latin typeface="Century Gothic" panose="020B0502020202020204"/>
            </a:endParaRPr>
          </a:p>
          <a:p>
            <a:pPr defTabSz="342900"/>
            <a:endParaRPr lang="en-GB" sz="1013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5F79FB-D4A0-4996-B027-B00F2B245A40}"/>
              </a:ext>
            </a:extLst>
          </p:cNvPr>
          <p:cNvSpPr txBox="1"/>
          <p:nvPr/>
        </p:nvSpPr>
        <p:spPr>
          <a:xfrm>
            <a:off x="5006973" y="598784"/>
            <a:ext cx="3548403" cy="6524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lnSpc>
                <a:spcPct val="90000"/>
              </a:lnSpc>
              <a:spcBef>
                <a:spcPts val="506"/>
              </a:spcBef>
              <a:buClr>
                <a:prstClr val="black">
                  <a:lumMod val="85000"/>
                  <a:lumOff val="15000"/>
                </a:prstClr>
              </a:buClr>
              <a:defRPr/>
            </a:pPr>
            <a: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  <a:t>Here I am to worship</a:t>
            </a:r>
            <a:b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</a:br>
            <a: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  <a:t>Here I am to bow down</a:t>
            </a:r>
            <a:b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</a:br>
            <a: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  <a:t>Here I am to say that You're my God</a:t>
            </a:r>
          </a:p>
          <a:p>
            <a:pPr algn="ctr" defTabSz="342900">
              <a:lnSpc>
                <a:spcPct val="90000"/>
              </a:lnSpc>
              <a:spcBef>
                <a:spcPts val="506"/>
              </a:spcBef>
              <a:buClr>
                <a:prstClr val="black">
                  <a:lumMod val="85000"/>
                  <a:lumOff val="15000"/>
                </a:prstClr>
              </a:buClr>
              <a:defRPr/>
            </a:pPr>
            <a: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  <a:t>You're altogether lovely</a:t>
            </a:r>
            <a:b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</a:br>
            <a: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  <a:t>Altogether worthy</a:t>
            </a:r>
            <a:b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</a:br>
            <a: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  <a:t>Altogether wonderful to me</a:t>
            </a:r>
          </a:p>
          <a:p>
            <a:pPr algn="ctr" defTabSz="342900">
              <a:lnSpc>
                <a:spcPct val="90000"/>
              </a:lnSpc>
              <a:spcBef>
                <a:spcPts val="506"/>
              </a:spcBef>
              <a:buClr>
                <a:prstClr val="black">
                  <a:lumMod val="85000"/>
                  <a:lumOff val="15000"/>
                </a:prstClr>
              </a:buClr>
              <a:defRPr/>
            </a:pPr>
            <a:endParaRPr lang="en-GB" sz="2000" b="1" dirty="0">
              <a:solidFill>
                <a:srgbClr val="EAE5EB">
                  <a:lumMod val="50000"/>
                </a:srgbClr>
              </a:solidFill>
              <a:latin typeface="Century Gothic" panose="020B0502020202020204"/>
            </a:endParaRPr>
          </a:p>
          <a:p>
            <a:pPr algn="ctr" defTabSz="342900"/>
            <a: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  <a:t>I'll never know how much it cost</a:t>
            </a:r>
            <a:b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</a:br>
            <a: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  <a:t>To see my sin upon that cross (x4)</a:t>
            </a:r>
          </a:p>
          <a:p>
            <a:pPr algn="ctr" defTabSz="342900"/>
            <a:endParaRPr lang="en-GB" sz="2000" b="1" dirty="0">
              <a:solidFill>
                <a:srgbClr val="EAE5EB">
                  <a:lumMod val="50000"/>
                </a:srgbClr>
              </a:solidFill>
              <a:latin typeface="Century Gothic" panose="020B0502020202020204"/>
            </a:endParaRPr>
          </a:p>
          <a:p>
            <a:pPr algn="ctr" defTabSz="342900">
              <a:lnSpc>
                <a:spcPct val="90000"/>
              </a:lnSpc>
              <a:spcBef>
                <a:spcPts val="506"/>
              </a:spcBef>
              <a:buClr>
                <a:prstClr val="black">
                  <a:lumMod val="85000"/>
                  <a:lumOff val="15000"/>
                </a:prstClr>
              </a:buClr>
              <a:defRPr/>
            </a:pPr>
            <a: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  <a:t>So here I am to worship</a:t>
            </a:r>
            <a:b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</a:br>
            <a: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  <a:t>Here I am to bow down</a:t>
            </a:r>
            <a:b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</a:br>
            <a: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  <a:t>Here I am to say that You're my God</a:t>
            </a:r>
          </a:p>
          <a:p>
            <a:pPr algn="ctr" defTabSz="342900">
              <a:lnSpc>
                <a:spcPct val="90000"/>
              </a:lnSpc>
              <a:spcBef>
                <a:spcPts val="506"/>
              </a:spcBef>
              <a:buClr>
                <a:prstClr val="black">
                  <a:lumMod val="85000"/>
                  <a:lumOff val="15000"/>
                </a:prstClr>
              </a:buClr>
              <a:defRPr/>
            </a:pPr>
            <a: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  <a:t>You're altogether lovely</a:t>
            </a:r>
            <a:b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</a:br>
            <a: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  <a:t>Altogether worthy</a:t>
            </a:r>
            <a:b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</a:br>
            <a:r>
              <a:rPr lang="en-GB" sz="200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  <a:t>Altogether wonderful to me</a:t>
            </a:r>
          </a:p>
          <a:p>
            <a:pPr algn="ctr" defTabSz="342900"/>
            <a:endParaRPr lang="en-GB" sz="1600" b="1" dirty="0">
              <a:solidFill>
                <a:srgbClr val="EAE5EB">
                  <a:lumMod val="50000"/>
                </a:srgbClr>
              </a:solidFill>
              <a:latin typeface="Century Gothic" panose="020B0502020202020204"/>
            </a:endParaRPr>
          </a:p>
          <a:p>
            <a:pPr algn="ctr" defTabSz="342900">
              <a:lnSpc>
                <a:spcPct val="90000"/>
              </a:lnSpc>
              <a:spcBef>
                <a:spcPts val="506"/>
              </a:spcBef>
              <a:buClr>
                <a:prstClr val="black">
                  <a:lumMod val="85000"/>
                  <a:lumOff val="15000"/>
                </a:prstClr>
              </a:buClr>
              <a:defRPr/>
            </a:pPr>
            <a:endParaRPr lang="en-GB" sz="1238" b="1" dirty="0">
              <a:solidFill>
                <a:srgbClr val="EAE5EB">
                  <a:lumMod val="50000"/>
                </a:srgbClr>
              </a:solidFill>
              <a:latin typeface="Century Gothic" panose="020B0502020202020204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6C3FC05-8F04-489C-904C-12738EB99D14}"/>
              </a:ext>
            </a:extLst>
          </p:cNvPr>
          <p:cNvSpPr txBox="1">
            <a:spLocks/>
          </p:cNvSpPr>
          <p:nvPr/>
        </p:nvSpPr>
        <p:spPr>
          <a:xfrm>
            <a:off x="2672547" y="228600"/>
            <a:ext cx="3548403" cy="15190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sz="2250" b="1" dirty="0">
                <a:solidFill>
                  <a:srgbClr val="EAE5EB">
                    <a:lumMod val="50000"/>
                  </a:srgbClr>
                </a:solidFill>
                <a:latin typeface="Century Gothic" panose="020B0502020202020204"/>
              </a:rPr>
              <a:t>Here I am to worship</a:t>
            </a:r>
          </a:p>
        </p:txBody>
      </p:sp>
      <p:pic>
        <p:nvPicPr>
          <p:cNvPr id="7" name="Here I am to Worship - Sound (1)">
            <a:hlinkClick r:id="" action="ppaction://media"/>
            <a:extLst>
              <a:ext uri="{FF2B5EF4-FFF2-40B4-BE49-F238E27FC236}">
                <a16:creationId xmlns:a16="http://schemas.microsoft.com/office/drawing/2014/main" id="{DAEEDDAC-E609-4025-97AD-5A1954FEFA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9541" y="6161903"/>
            <a:ext cx="468426" cy="468426"/>
          </a:xfrm>
          <a:prstGeom prst="rect">
            <a:avLst/>
          </a:prstGeom>
        </p:spPr>
      </p:pic>
      <p:sp>
        <p:nvSpPr>
          <p:cNvPr id="5" name="Action Button: Go Home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28F1A16-7F2B-42D4-94AA-F9EF0ACCCC88}"/>
              </a:ext>
            </a:extLst>
          </p:cNvPr>
          <p:cNvSpPr/>
          <p:nvPr/>
        </p:nvSpPr>
        <p:spPr>
          <a:xfrm>
            <a:off x="568411" y="6161903"/>
            <a:ext cx="568411" cy="37600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51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9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768" y="1556792"/>
            <a:ext cx="2195736" cy="18002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b="1" dirty="0">
                <a:solidFill>
                  <a:schemeClr val="bg2">
                    <a:lumMod val="50000"/>
                  </a:schemeClr>
                </a:solidFill>
              </a:rPr>
              <a:t>O Come All Ye Faithful</a:t>
            </a:r>
          </a:p>
        </p:txBody>
      </p:sp>
      <p:sp>
        <p:nvSpPr>
          <p:cNvPr id="12290" name="Content Placeholder 1"/>
          <p:cNvSpPr>
            <a:spLocks noGrp="1"/>
          </p:cNvSpPr>
          <p:nvPr>
            <p:ph idx="1"/>
          </p:nvPr>
        </p:nvSpPr>
        <p:spPr>
          <a:xfrm>
            <a:off x="538956" y="-58316"/>
            <a:ext cx="8137525" cy="6974632"/>
          </a:xfrm>
        </p:spPr>
        <p:txBody>
          <a:bodyPr>
            <a:normAutofit/>
          </a:bodyPr>
          <a:lstStyle/>
          <a:p>
            <a:pPr marL="274320" indent="-274320" algn="ctr" eaLnBrk="1" fontAlgn="auto" hangingPunct="1">
              <a:spcAft>
                <a:spcPts val="0"/>
              </a:spcAft>
              <a:buNone/>
              <a:defRPr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O Come All Ye Faithful</a:t>
            </a:r>
            <a:br>
              <a:rPr lang="en-GB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Joyful and triumphant,</a:t>
            </a:r>
            <a:br>
              <a:rPr lang="en-GB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O come ye, O come ye to Bethlehem.</a:t>
            </a:r>
            <a:br>
              <a:rPr lang="en-GB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Come and behold Him,</a:t>
            </a:r>
            <a:br>
              <a:rPr lang="en-GB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Born the King of Angels;</a:t>
            </a:r>
            <a:br>
              <a:rPr lang="en-GB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O come, let us adore Him, O come, let us adore Him,</a:t>
            </a:r>
            <a:br>
              <a:rPr lang="en-GB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O come, let us adore Him,</a:t>
            </a:r>
            <a:br>
              <a:rPr lang="en-GB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Christ the Lord.</a:t>
            </a:r>
            <a:br>
              <a:rPr lang="en-GB" b="1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en-GB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O Sing, choirs of angels,</a:t>
            </a:r>
            <a:br>
              <a:rPr lang="en-GB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Sing in exultation,</a:t>
            </a:r>
            <a:br>
              <a:rPr lang="en-GB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Sing all that hear in heaven God's holy word.</a:t>
            </a:r>
            <a:br>
              <a:rPr lang="en-GB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Give to our Father glory in the Highest;</a:t>
            </a:r>
            <a:br>
              <a:rPr lang="en-GB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O come, let us adore Him, O come, let us adore Him,</a:t>
            </a:r>
            <a:br>
              <a:rPr lang="en-GB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O come, let us adore Him,</a:t>
            </a:r>
            <a:br>
              <a:rPr lang="en-GB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Christ the Lord.</a:t>
            </a:r>
            <a:br>
              <a:rPr lang="en-GB" b="1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en-GB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All Hail! Lord, we greet Thee,</a:t>
            </a:r>
            <a:br>
              <a:rPr lang="en-GB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Born this happy morning,</a:t>
            </a:r>
            <a:br>
              <a:rPr lang="en-GB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O Jesus! for evermore be Thy name adored.</a:t>
            </a:r>
            <a:br>
              <a:rPr lang="en-GB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Word of the Father, now in flesh appearing;</a:t>
            </a:r>
            <a:br>
              <a:rPr lang="en-GB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O come, let us adore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Him,O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 come, let us adore Him,</a:t>
            </a:r>
            <a:br>
              <a:rPr lang="en-GB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O come, let us adore Him,</a:t>
            </a:r>
            <a:br>
              <a:rPr lang="en-GB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Christ the Lord.</a:t>
            </a:r>
          </a:p>
          <a:p>
            <a:pPr marL="274320" indent="-27432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en-GB" dirty="0"/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>
          <a:xfrm>
            <a:off x="250825" y="6308725"/>
            <a:ext cx="576263" cy="36036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4" name="o-come-all-ye-faithful-key-of-e-piano-TRIMM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2691" y="557160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88284"/>
            <a:ext cx="2170584" cy="270053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The Angel Gabriel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59632" y="188284"/>
            <a:ext cx="7014989" cy="6480804"/>
          </a:xfrm>
        </p:spPr>
        <p:txBody>
          <a:bodyPr>
            <a:noAutofit/>
          </a:bodyPr>
          <a:lstStyle/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The angel Gabriel from heaven came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His wings as drifted snow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His eyes as flame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"All hail" said he "thou lowly maiden Mary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Most highly favoured lady, " 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Gloria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endParaRPr lang="en-GB" b="1" dirty="0">
              <a:solidFill>
                <a:schemeClr val="bg2">
                  <a:lumMod val="50000"/>
                </a:schemeClr>
              </a:solidFill>
            </a:endParaRP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"For known a blessed mother thou shalt be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All generations laud and honour thee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Thy Son shall be Emanuel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By seers foretold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Most highly favoured lady, " 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Gloria,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endParaRPr lang="en-GB" b="1" dirty="0">
              <a:solidFill>
                <a:schemeClr val="bg2">
                  <a:lumMod val="50000"/>
                </a:schemeClr>
              </a:solidFill>
            </a:endParaRP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Then gentle Mary meekly bowed her head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"To me be as it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pleaseth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 God, " she said,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"My soul shall laud and magnify His holy name."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Most highly favoured lady, 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Gloria,</a:t>
            </a:r>
            <a:endParaRPr lang="en-GB" dirty="0"/>
          </a:p>
        </p:txBody>
      </p:sp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250825" y="6308725"/>
            <a:ext cx="576263" cy="36036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4" name="the-angel-gabriel-instrumental-vers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5016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38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45</TotalTime>
  <Words>1194</Words>
  <Application>Microsoft Office PowerPoint</Application>
  <PresentationFormat>On-screen Show (4:3)</PresentationFormat>
  <Paragraphs>136</Paragraphs>
  <Slides>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Wingdings 2</vt:lpstr>
      <vt:lpstr>Arial</vt:lpstr>
      <vt:lpstr>Calibri</vt:lpstr>
      <vt:lpstr>Century Gothic</vt:lpstr>
      <vt:lpstr>Garamond</vt:lpstr>
      <vt:lpstr>Savon</vt:lpstr>
      <vt:lpstr> </vt:lpstr>
      <vt:lpstr>Gather Gather</vt:lpstr>
      <vt:lpstr>The Magnificat</vt:lpstr>
      <vt:lpstr>Away  In A Manger</vt:lpstr>
      <vt:lpstr>Silent Night</vt:lpstr>
      <vt:lpstr>Love Shone Down</vt:lpstr>
      <vt:lpstr>PowerPoint Presentation</vt:lpstr>
      <vt:lpstr>O Come All Ye Faithful</vt:lpstr>
      <vt:lpstr>The Angel Gabriel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Matt Bradbury</dc:creator>
  <cp:lastModifiedBy>M Bradbury</cp:lastModifiedBy>
  <cp:revision>6</cp:revision>
  <dcterms:created xsi:type="dcterms:W3CDTF">2006-08-16T00:00:00Z</dcterms:created>
  <dcterms:modified xsi:type="dcterms:W3CDTF">2023-12-03T14:37:44Z</dcterms:modified>
</cp:coreProperties>
</file>