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65" r:id="rId5"/>
    <p:sldId id="257" r:id="rId6"/>
    <p:sldId id="263" r:id="rId7"/>
    <p:sldId id="273" r:id="rId8"/>
    <p:sldId id="286" r:id="rId9"/>
    <p:sldId id="271" r:id="rId10"/>
    <p:sldId id="290" r:id="rId11"/>
    <p:sldId id="284" r:id="rId12"/>
    <p:sldId id="289" r:id="rId13"/>
    <p:sldId id="282" r:id="rId14"/>
    <p:sldId id="285" r:id="rId15"/>
    <p:sldId id="261" r:id="rId16"/>
    <p:sldId id="291" r:id="rId17"/>
    <p:sldId id="287" r:id="rId18"/>
    <p:sldId id="29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y Lant" initials="FL" lastIdx="8" clrIdx="0">
    <p:extLst>
      <p:ext uri="{19B8F6BF-5375-455C-9EA6-DF929625EA0E}">
        <p15:presenceInfo xmlns:p15="http://schemas.microsoft.com/office/powerpoint/2012/main" userId="Fay Lant" providerId="None"/>
      </p:ext>
    </p:extLst>
  </p:cmAuthor>
  <p:cmAuthor id="2" name="Isobel Gibbon" initials="IG" lastIdx="1" clrIdx="1">
    <p:extLst>
      <p:ext uri="{19B8F6BF-5375-455C-9EA6-DF929625EA0E}">
        <p15:presenceInfo xmlns:p15="http://schemas.microsoft.com/office/powerpoint/2012/main" userId="S-1-5-21-3425941141-4006594723-2200959845-1440" providerId="AD"/>
      </p:ext>
    </p:extLst>
  </p:cmAuthor>
  <p:cmAuthor id="3" name="Fiona Stewart" initials="FS" lastIdx="6" clrIdx="2">
    <p:extLst>
      <p:ext uri="{19B8F6BF-5375-455C-9EA6-DF929625EA0E}">
        <p15:presenceInfo xmlns:p15="http://schemas.microsoft.com/office/powerpoint/2012/main" userId="S-1-5-21-1296991418-1119710355-2256795524-1001" providerId="AD"/>
      </p:ext>
    </p:extLst>
  </p:cmAuthor>
  <p:cmAuthor id="4" name="Proofed" initials="Proofed" lastIdx="3" clrIdx="3">
    <p:extLst>
      <p:ext uri="{19B8F6BF-5375-455C-9EA6-DF929625EA0E}">
        <p15:presenceInfo xmlns:p15="http://schemas.microsoft.com/office/powerpoint/2012/main" userId="Proofed" providerId="None"/>
      </p:ext>
    </p:extLst>
  </p:cmAuthor>
  <p:cmAuthor id="5" name="Sophie Lawes" initials="SL" lastIdx="2" clrIdx="4">
    <p:extLst>
      <p:ext uri="{19B8F6BF-5375-455C-9EA6-DF929625EA0E}">
        <p15:presenceInfo xmlns:p15="http://schemas.microsoft.com/office/powerpoint/2012/main" userId="S::SLawes@britishlegion.org.uk::b2b54e70-37de-4440-9a73-bf6ed0dabc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75795" autoAdjust="0"/>
  </p:normalViewPr>
  <p:slideViewPr>
    <p:cSldViewPr snapToGrid="0">
      <p:cViewPr varScale="1">
        <p:scale>
          <a:sx n="65" d="100"/>
          <a:sy n="65" d="100"/>
        </p:scale>
        <p:origin x="610" y="5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1-06-19T21:40:42.810" idx="3">
    <p:pos x="10" y="10"/>
    <p:text>The meaning in the third paragraph below is unclear. Does 'the service' refer to 'the Remembrance Day service'?</p:text>
    <p:extLst>
      <p:ext uri="{C676402C-5697-4E1C-873F-D02D1690AC5C}">
        <p15:threadingInfo xmlns:p15="http://schemas.microsoft.com/office/powerpoint/2012/main" timeZoneBias="-60"/>
      </p:ext>
    </p:extLst>
  </p:cm>
  <p:cm authorId="5" dt="2021-06-24T12:34:58.951" idx="1">
    <p:pos x="10" y="146"/>
    <p:text>amended - issue removed</p:text>
    <p:extLst>
      <p:ext uri="{C676402C-5697-4E1C-873F-D02D1690AC5C}">
        <p15:threadingInfo xmlns:p15="http://schemas.microsoft.com/office/powerpoint/2012/main" timeZoneBias="-60">
          <p15:parentCm authorId="4" idx="3"/>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B294C-45CF-4E29-9465-548EDE1C55B2}" type="datetimeFigureOut">
              <a:rPr lang="en-GB" smtClean="0"/>
              <a:t>09/11/2023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4A11E3-5532-46A6-AA4A-B6DE35AD2629}" type="slidenum">
              <a:rPr lang="en-GB" smtClean="0"/>
              <a:t>‹#›</a:t>
            </a:fld>
            <a:endParaRPr lang="en-GB"/>
          </a:p>
        </p:txBody>
      </p:sp>
    </p:spTree>
    <p:extLst>
      <p:ext uri="{BB962C8B-B14F-4D97-AF65-F5344CB8AC3E}">
        <p14:creationId xmlns:p14="http://schemas.microsoft.com/office/powerpoint/2010/main" val="153953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bc.co.uk/news/uk-3044402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the assembly marking 100 years of Remembrance. </a:t>
            </a:r>
          </a:p>
          <a:p>
            <a:endParaRPr lang="en-GB" dirty="0"/>
          </a:p>
          <a:p>
            <a:r>
              <a:rPr lang="en-GB" dirty="0"/>
              <a:t>Ask</a:t>
            </a:r>
            <a:r>
              <a:rPr lang="en-GB" baseline="0" dirty="0"/>
              <a:t> children whether they know of any traditions linked to Remembrance such as:</a:t>
            </a:r>
          </a:p>
          <a:p>
            <a:pPr marL="171450" indent="-171450">
              <a:buFont typeface="Arial" panose="020B0604020202020204" pitchFamily="34" charset="0"/>
              <a:buChar char="•"/>
            </a:pPr>
            <a:r>
              <a:rPr lang="en-GB" baseline="0" dirty="0"/>
              <a:t>Wearing a poppy</a:t>
            </a:r>
          </a:p>
          <a:p>
            <a:pPr marL="171450" indent="-171450">
              <a:buFont typeface="Arial" panose="020B0604020202020204" pitchFamily="34" charset="0"/>
              <a:buChar char="•"/>
            </a:pPr>
            <a:r>
              <a:rPr lang="en-GB" baseline="0" dirty="0"/>
              <a:t>Attending a Remembrance service</a:t>
            </a:r>
          </a:p>
          <a:p>
            <a:pPr marL="171450" indent="-171450">
              <a:buFont typeface="Arial" panose="020B0604020202020204" pitchFamily="34" charset="0"/>
              <a:buChar char="•"/>
            </a:pPr>
            <a:r>
              <a:rPr lang="en-GB" baseline="0" dirty="0"/>
              <a:t>Visiting a war memorial or cenotaph</a:t>
            </a:r>
          </a:p>
        </p:txBody>
      </p:sp>
      <p:sp>
        <p:nvSpPr>
          <p:cNvPr id="4" name="Slide Number Placeholder 3"/>
          <p:cNvSpPr>
            <a:spLocks noGrp="1"/>
          </p:cNvSpPr>
          <p:nvPr>
            <p:ph type="sldNum" sz="quarter" idx="5"/>
          </p:nvPr>
        </p:nvSpPr>
        <p:spPr/>
        <p:txBody>
          <a:bodyPr/>
          <a:lstStyle/>
          <a:p>
            <a:fld id="{E54A11E3-5532-46A6-AA4A-B6DE35AD2629}" type="slidenum">
              <a:rPr lang="en-GB" smtClean="0"/>
              <a:t>2</a:t>
            </a:fld>
            <a:endParaRPr lang="en-GB"/>
          </a:p>
        </p:txBody>
      </p:sp>
    </p:spTree>
    <p:extLst>
      <p:ext uri="{BB962C8B-B14F-4D97-AF65-F5344CB8AC3E}">
        <p14:creationId xmlns:p14="http://schemas.microsoft.com/office/powerpoint/2010/main" val="910788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none" dirty="0"/>
              <a:t>Ask</a:t>
            </a:r>
            <a:r>
              <a:rPr lang="en-GB" b="0" u="none" baseline="0" dirty="0"/>
              <a:t> children how they will mark Remembrance. It might be through one of the ways described in this assembly:</a:t>
            </a:r>
          </a:p>
          <a:p>
            <a:pPr marL="171450" indent="-171450">
              <a:buFont typeface="Arial" panose="020B0604020202020204" pitchFamily="34" charset="0"/>
              <a:buChar char="•"/>
            </a:pPr>
            <a:r>
              <a:rPr lang="en-GB" b="0" u="none" baseline="0" dirty="0"/>
              <a:t>Attending a Remembrance service or event.</a:t>
            </a:r>
          </a:p>
          <a:p>
            <a:pPr marL="171450" indent="-171450">
              <a:buFont typeface="Arial" panose="020B0604020202020204" pitchFamily="34" charset="0"/>
              <a:buChar char="•"/>
            </a:pPr>
            <a:r>
              <a:rPr lang="en-GB" b="0" u="none" baseline="0" dirty="0"/>
              <a:t>Wearing a poppy.</a:t>
            </a:r>
          </a:p>
          <a:p>
            <a:pPr marL="171450" indent="-171450">
              <a:buFont typeface="Arial" panose="020B0604020202020204" pitchFamily="34" charset="0"/>
              <a:buChar char="•"/>
            </a:pPr>
            <a:r>
              <a:rPr lang="en-GB" b="0" u="none" baseline="0" dirty="0"/>
              <a:t>Visiting a special monument or memorial.</a:t>
            </a:r>
          </a:p>
          <a:p>
            <a:pPr marL="171450" indent="-171450">
              <a:buFont typeface="Arial" panose="020B0604020202020204" pitchFamily="34" charset="0"/>
              <a:buChar char="•"/>
            </a:pPr>
            <a:r>
              <a:rPr lang="en-GB" b="0" u="none" baseline="0" dirty="0"/>
              <a:t>Singing a song or observing the Two Minute Silence.</a:t>
            </a:r>
          </a:p>
          <a:p>
            <a:pPr marL="171450" indent="-171450">
              <a:buFontTx/>
              <a:buChar char="-"/>
            </a:pPr>
            <a:endParaRPr lang="en-GB" b="0" u="none" baseline="0" dirty="0"/>
          </a:p>
          <a:p>
            <a:pPr marL="0" indent="0">
              <a:buFontTx/>
              <a:buNone/>
            </a:pPr>
            <a:r>
              <a:rPr lang="en-GB" b="0" u="none" baseline="0" dirty="0"/>
              <a:t>Encourage children to think of ways to mark Remembrance that are special to them. For example, lighting a candle, planting a tree, writing a poem, talking to someone who has served in the military etc.</a:t>
            </a:r>
          </a:p>
        </p:txBody>
      </p:sp>
      <p:sp>
        <p:nvSpPr>
          <p:cNvPr id="4" name="Slide Number Placeholder 3"/>
          <p:cNvSpPr>
            <a:spLocks noGrp="1"/>
          </p:cNvSpPr>
          <p:nvPr>
            <p:ph type="sldNum" sz="quarter" idx="5"/>
          </p:nvPr>
        </p:nvSpPr>
        <p:spPr/>
        <p:txBody>
          <a:bodyPr/>
          <a:lstStyle/>
          <a:p>
            <a:fld id="{E54A11E3-5532-46A6-AA4A-B6DE35AD2629}" type="slidenum">
              <a:rPr lang="en-GB" smtClean="0"/>
              <a:t>12</a:t>
            </a:fld>
            <a:endParaRPr lang="en-GB"/>
          </a:p>
        </p:txBody>
      </p:sp>
    </p:spTree>
    <p:extLst>
      <p:ext uri="{BB962C8B-B14F-4D97-AF65-F5344CB8AC3E}">
        <p14:creationId xmlns:p14="http://schemas.microsoft.com/office/powerpoint/2010/main" val="710338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54A11E3-5532-46A6-AA4A-B6DE35AD2629}" type="slidenum">
              <a:rPr lang="en-GB" smtClean="0"/>
              <a:t>14</a:t>
            </a:fld>
            <a:endParaRPr lang="en-GB"/>
          </a:p>
        </p:txBody>
      </p:sp>
    </p:spTree>
    <p:extLst>
      <p:ext uri="{BB962C8B-B14F-4D97-AF65-F5344CB8AC3E}">
        <p14:creationId xmlns:p14="http://schemas.microsoft.com/office/powerpoint/2010/main" val="4293321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A11E3-5532-46A6-AA4A-B6DE35AD2629}" type="slidenum">
              <a:rPr lang="en-GB" smtClean="0"/>
              <a:t>15</a:t>
            </a:fld>
            <a:endParaRPr lang="en-GB"/>
          </a:p>
        </p:txBody>
      </p:sp>
    </p:spTree>
    <p:extLst>
      <p:ext uri="{BB962C8B-B14F-4D97-AF65-F5344CB8AC3E}">
        <p14:creationId xmlns:p14="http://schemas.microsoft.com/office/powerpoint/2010/main" val="655737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remember the sacrifice of the Armed Forces from Britain and the Commonwealth, serving across the world. We pay tribute to the emergency services who also continue to put service before themselves and make sacrifices to ensure the safety of civilians. We acknowledge civilians who have lost their lives in conflict and acts of terrorism.</a:t>
            </a:r>
            <a:endParaRPr lang="en-GB" sz="1800" dirty="0">
              <a:effectLst/>
              <a:latin typeface="Calibri" panose="020F0502020204030204" pitchFamily="34" charset="0"/>
              <a:ea typeface="Calibri" panose="020F0502020204030204" pitchFamily="34" charset="0"/>
            </a:endParaRPr>
          </a:p>
          <a:p>
            <a:r>
              <a:rPr lang="en-GB" sz="1800" i="1" dirty="0">
                <a:effectLst/>
                <a:latin typeface="Times New Roman" panose="02020603050405020304" pitchFamily="18" charset="0"/>
                <a:ea typeface="Times New Roman" panose="02020603050405020304" pitchFamily="18" charset="0"/>
              </a:rPr>
              <a:t> </a:t>
            </a:r>
            <a:endParaRPr lang="en-GB" sz="1800" dirty="0">
              <a:effectLst/>
              <a:latin typeface="Calibri" panose="020F0502020204030204" pitchFamily="34" charset="0"/>
              <a:ea typeface="Calibri" panose="020F0502020204030204" pitchFamily="34" charset="0"/>
            </a:endParaRPr>
          </a:p>
          <a:p>
            <a:endParaRPr lang="en-GB" sz="1800" b="1" dirty="0"/>
          </a:p>
        </p:txBody>
      </p:sp>
      <p:sp>
        <p:nvSpPr>
          <p:cNvPr id="4" name="Slide Number Placeholder 3"/>
          <p:cNvSpPr>
            <a:spLocks noGrp="1"/>
          </p:cNvSpPr>
          <p:nvPr>
            <p:ph type="sldNum" sz="quarter" idx="5"/>
          </p:nvPr>
        </p:nvSpPr>
        <p:spPr/>
        <p:txBody>
          <a:bodyPr/>
          <a:lstStyle/>
          <a:p>
            <a:fld id="{E54A11E3-5532-46A6-AA4A-B6DE35AD2629}" type="slidenum">
              <a:rPr lang="en-GB" smtClean="0"/>
              <a:t>3</a:t>
            </a:fld>
            <a:endParaRPr lang="en-GB"/>
          </a:p>
        </p:txBody>
      </p:sp>
    </p:spTree>
    <p:extLst>
      <p:ext uri="{BB962C8B-B14F-4D97-AF65-F5344CB8AC3E}">
        <p14:creationId xmlns:p14="http://schemas.microsoft.com/office/powerpoint/2010/main" val="1046103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54A11E3-5532-46A6-AA4A-B6DE35AD2629}" type="slidenum">
              <a:rPr lang="en-GB" smtClean="0"/>
              <a:t>4</a:t>
            </a:fld>
            <a:endParaRPr lang="en-GB"/>
          </a:p>
        </p:txBody>
      </p:sp>
    </p:spTree>
    <p:extLst>
      <p:ext uri="{BB962C8B-B14F-4D97-AF65-F5344CB8AC3E}">
        <p14:creationId xmlns:p14="http://schemas.microsoft.com/office/powerpoint/2010/main" val="2610788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three ways that people choose to mark Remembrance and there are lots of other</a:t>
            </a:r>
            <a:r>
              <a:rPr lang="en-GB" baseline="0" dirty="0"/>
              <a:t> ways too. Some people prefer to mark Remembrance on their own and others attend services or marches to be with other people. </a:t>
            </a:r>
            <a:endParaRPr lang="en-GB" dirty="0"/>
          </a:p>
        </p:txBody>
      </p:sp>
      <p:sp>
        <p:nvSpPr>
          <p:cNvPr id="4" name="Slide Number Placeholder 3"/>
          <p:cNvSpPr>
            <a:spLocks noGrp="1"/>
          </p:cNvSpPr>
          <p:nvPr>
            <p:ph type="sldNum" sz="quarter" idx="10"/>
          </p:nvPr>
        </p:nvSpPr>
        <p:spPr/>
        <p:txBody>
          <a:bodyPr/>
          <a:lstStyle/>
          <a:p>
            <a:fld id="{E54A11E3-5532-46A6-AA4A-B6DE35AD2629}" type="slidenum">
              <a:rPr lang="en-GB" smtClean="0"/>
              <a:t>5</a:t>
            </a:fld>
            <a:endParaRPr lang="en-GB"/>
          </a:p>
        </p:txBody>
      </p:sp>
    </p:spTree>
    <p:extLst>
      <p:ext uri="{BB962C8B-B14F-4D97-AF65-F5344CB8AC3E}">
        <p14:creationId xmlns:p14="http://schemas.microsoft.com/office/powerpoint/2010/main" val="3318787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Why do you think this memorial is important?</a:t>
            </a:r>
          </a:p>
          <a:p>
            <a:r>
              <a:rPr lang="en-GB" baseline="0" dirty="0"/>
              <a:t>Can you think of other examples of monuments or special places where people mark Remembrance? Have you been to any of these monuments?</a:t>
            </a:r>
          </a:p>
          <a:p>
            <a:endParaRPr lang="en-GB" dirty="0"/>
          </a:p>
          <a:p>
            <a:r>
              <a:rPr lang="en-GB" dirty="0"/>
              <a:t>For more</a:t>
            </a:r>
            <a:r>
              <a:rPr lang="en-GB" baseline="0" dirty="0"/>
              <a:t> examples of acts of Remembrance visit </a:t>
            </a:r>
            <a:r>
              <a:rPr lang="en-GB" dirty="0"/>
              <a:t>https://</a:t>
            </a:r>
            <a:r>
              <a:rPr lang="en-GB" dirty="0" err="1"/>
              <a:t>www.britishlegion.org.uk</a:t>
            </a:r>
            <a:r>
              <a:rPr lang="en-GB" dirty="0"/>
              <a:t>/about-us/our-centenary/telling-our-story/100-years-of-Remembrance</a:t>
            </a:r>
          </a:p>
        </p:txBody>
      </p:sp>
      <p:sp>
        <p:nvSpPr>
          <p:cNvPr id="4" name="Slide Number Placeholder 3"/>
          <p:cNvSpPr>
            <a:spLocks noGrp="1"/>
          </p:cNvSpPr>
          <p:nvPr>
            <p:ph type="sldNum" sz="quarter" idx="10"/>
          </p:nvPr>
        </p:nvSpPr>
        <p:spPr/>
        <p:txBody>
          <a:bodyPr/>
          <a:lstStyle/>
          <a:p>
            <a:fld id="{E54A11E3-5532-46A6-AA4A-B6DE35AD2629}" type="slidenum">
              <a:rPr lang="en-GB" smtClean="0"/>
              <a:t>6</a:t>
            </a:fld>
            <a:endParaRPr lang="en-GB"/>
          </a:p>
        </p:txBody>
      </p:sp>
    </p:spTree>
    <p:extLst>
      <p:ext uri="{BB962C8B-B14F-4D97-AF65-F5344CB8AC3E}">
        <p14:creationId xmlns:p14="http://schemas.microsoft.com/office/powerpoint/2010/main" val="987824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Remembrance</a:t>
            </a:r>
            <a:r>
              <a:rPr lang="en-GB" b="0" baseline="0" dirty="0"/>
              <a:t> can be marked through ceremonies or events that take place on special days. These photos show:</a:t>
            </a:r>
          </a:p>
          <a:p>
            <a:endParaRPr lang="en-GB" b="0" baseline="0" dirty="0"/>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In Australia and New Zealand Remembrance is marked on both Anzac Day - 25th April - and Remembrance Day on the 11th November. </a:t>
            </a:r>
          </a:p>
          <a:p>
            <a:pPr marL="171450" indent="-171450">
              <a:buFont typeface="Arial" panose="020B0604020202020204" pitchFamily="34" charset="0"/>
              <a:buChar char="•"/>
            </a:pPr>
            <a:r>
              <a:rPr lang="en-GB" b="0" baseline="0" dirty="0"/>
              <a:t>In Barbados Remembrance is marked on the 11th November with special ceremonies (this is the same as the UK).</a:t>
            </a:r>
          </a:p>
          <a:p>
            <a:pPr marL="171450" indent="-171450">
              <a:buFont typeface="Arial" panose="020B0604020202020204" pitchFamily="34" charset="0"/>
              <a:buChar char="•"/>
            </a:pPr>
            <a:r>
              <a:rPr lang="en-GB" b="0" baseline="0" dirty="0"/>
              <a:t>In the UK the Festival of Remembrance takes place in November with musical performances and stories of service and sacrifice.</a:t>
            </a:r>
          </a:p>
        </p:txBody>
      </p:sp>
      <p:sp>
        <p:nvSpPr>
          <p:cNvPr id="4" name="Slide Number Placeholder 3"/>
          <p:cNvSpPr>
            <a:spLocks noGrp="1"/>
          </p:cNvSpPr>
          <p:nvPr>
            <p:ph type="sldNum" sz="quarter" idx="5"/>
          </p:nvPr>
        </p:nvSpPr>
        <p:spPr/>
        <p:txBody>
          <a:bodyPr/>
          <a:lstStyle/>
          <a:p>
            <a:fld id="{E54A11E3-5532-46A6-AA4A-B6DE35AD2629}" type="slidenum">
              <a:rPr lang="en-GB" smtClean="0"/>
              <a:t>8</a:t>
            </a:fld>
            <a:endParaRPr lang="en-GB"/>
          </a:p>
        </p:txBody>
      </p:sp>
    </p:spTree>
    <p:extLst>
      <p:ext uri="{BB962C8B-B14F-4D97-AF65-F5344CB8AC3E}">
        <p14:creationId xmlns:p14="http://schemas.microsoft.com/office/powerpoint/2010/main" val="428290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Symbol" panose="05050102010706020507" pitchFamily="18" charset="2"/>
              <a:buNone/>
            </a:pPr>
            <a:r>
              <a:rPr lang="en-GB" sz="1400" i="0" dirty="0">
                <a:solidFill>
                  <a:srgbClr val="000000"/>
                </a:solidFill>
                <a:effectLst/>
                <a:latin typeface="Calibri" panose="020F0502020204030204" pitchFamily="34" charset="0"/>
                <a:ea typeface="Times New Roman" panose="02020603050405020304" pitchFamily="18" charset="0"/>
              </a:rPr>
              <a:t>The red poppy is a sign of both Remembrance and hope for a peaceful future. Poppies are specifically a symbol of new life after conflict, as they were the first flowers to bloom in the battle-scarred fields of the Western Front of the First World War.</a:t>
            </a:r>
            <a:endParaRPr lang="en-GB" sz="1400" i="0" dirty="0">
              <a:solidFill>
                <a:schemeClr val="tx1"/>
              </a:solidFill>
              <a:effectLst/>
              <a:latin typeface="Calibri" panose="020F0502020204030204" pitchFamily="34" charset="0"/>
              <a:ea typeface="Times New Roman" panose="02020603050405020304" pitchFamily="18" charset="0"/>
            </a:endParaRPr>
          </a:p>
          <a:p>
            <a:pPr marL="0" lvl="0" indent="0">
              <a:buFont typeface="Symbol" panose="05050102010706020507" pitchFamily="18" charset="2"/>
              <a:buNone/>
            </a:pPr>
            <a:r>
              <a:rPr lang="en-GB" sz="1400" i="0" dirty="0">
                <a:solidFill>
                  <a:srgbClr val="000000"/>
                </a:solidFill>
                <a:effectLst/>
                <a:latin typeface="Calibri" panose="020F0502020204030204" pitchFamily="34" charset="0"/>
                <a:ea typeface="Times New Roman" panose="02020603050405020304" pitchFamily="18" charset="0"/>
              </a:rPr>
              <a:t>Whilst the red poppy is the UK’s only recognised and universal symbol of Remembrance, some people choose to use other symbols or poppies. </a:t>
            </a:r>
            <a:endParaRPr lang="en-GB" sz="1400" i="0" dirty="0">
              <a:effectLst/>
              <a:latin typeface="Calibri" panose="020F0502020204030204" pitchFamily="34" charset="0"/>
              <a:ea typeface="Calibri" panose="020F0502020204030204" pitchFamily="34" charset="0"/>
            </a:endParaRPr>
          </a:p>
          <a:p>
            <a:r>
              <a:rPr lang="en-GB" sz="1400" kern="1200" dirty="0">
                <a:solidFill>
                  <a:schemeClr val="tx1"/>
                </a:solidFill>
                <a:effectLst/>
                <a:latin typeface="+mn-lt"/>
                <a:ea typeface="+mn-ea"/>
                <a:cs typeface="+mn-cs"/>
              </a:rPr>
              <a:t>In India and Pakistan, the marigold is worn as an act of Remembrance,</a:t>
            </a:r>
            <a:r>
              <a:rPr lang="en-GB" sz="1400" kern="1200" baseline="0" dirty="0">
                <a:solidFill>
                  <a:schemeClr val="tx1"/>
                </a:solidFill>
                <a:effectLst/>
                <a:latin typeface="+mn-lt"/>
                <a:ea typeface="+mn-ea"/>
                <a:cs typeface="+mn-cs"/>
              </a:rPr>
              <a:t> and in France, the cornflower (</a:t>
            </a:r>
            <a:r>
              <a:rPr lang="en-GB" sz="1400" kern="1200" baseline="0" dirty="0" err="1">
                <a:solidFill>
                  <a:schemeClr val="tx1"/>
                </a:solidFill>
                <a:effectLst/>
                <a:latin typeface="+mn-lt"/>
                <a:ea typeface="+mn-ea"/>
                <a:cs typeface="+mn-cs"/>
              </a:rPr>
              <a:t>Bleuet</a:t>
            </a:r>
            <a:r>
              <a:rPr lang="en-GB" sz="1400" kern="1200" baseline="0" dirty="0">
                <a:solidFill>
                  <a:schemeClr val="tx1"/>
                </a:solidFill>
                <a:effectLst/>
                <a:latin typeface="+mn-lt"/>
                <a:ea typeface="+mn-ea"/>
                <a:cs typeface="+mn-cs"/>
              </a:rPr>
              <a:t> de France) is a symbol of Remembrance.</a:t>
            </a:r>
          </a:p>
        </p:txBody>
      </p:sp>
      <p:sp>
        <p:nvSpPr>
          <p:cNvPr id="4" name="Slide Number Placeholder 3"/>
          <p:cNvSpPr>
            <a:spLocks noGrp="1"/>
          </p:cNvSpPr>
          <p:nvPr>
            <p:ph type="sldNum" sz="quarter" idx="5"/>
          </p:nvPr>
        </p:nvSpPr>
        <p:spPr/>
        <p:txBody>
          <a:bodyPr/>
          <a:lstStyle/>
          <a:p>
            <a:fld id="{E54A11E3-5532-46A6-AA4A-B6DE35AD2629}" type="slidenum">
              <a:rPr lang="en-GB" smtClean="0"/>
              <a:t>9</a:t>
            </a:fld>
            <a:endParaRPr lang="en-GB"/>
          </a:p>
        </p:txBody>
      </p:sp>
    </p:spTree>
    <p:extLst>
      <p:ext uri="{BB962C8B-B14F-4D97-AF65-F5344CB8AC3E}">
        <p14:creationId xmlns:p14="http://schemas.microsoft.com/office/powerpoint/2010/main" val="1438198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National Memorial Arboretum in Staffordshire</a:t>
            </a:r>
            <a:r>
              <a:rPr lang="en-GB" b="0" i="0" dirty="0">
                <a:solidFill>
                  <a:srgbClr val="394245"/>
                </a:solidFill>
                <a:effectLst/>
                <a:latin typeface="Proxima Nova"/>
              </a:rPr>
              <a:t> is a year-round space including almost 400 memorials dedicated to lives lived, and commemorating lives lost</a:t>
            </a:r>
            <a:r>
              <a:rPr lang="en-GB" sz="1200" b="0" i="0" kern="1200" dirty="0">
                <a:solidFill>
                  <a:schemeClr val="tx1"/>
                </a:solidFill>
                <a:effectLst/>
                <a:latin typeface="+mn-lt"/>
                <a:ea typeface="+mn-ea"/>
                <a:cs typeface="+mn-cs"/>
              </a:rPr>
              <a:t>. Of the memorials pictured above, three are located at the NMA:</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Naval Service Memorial </a:t>
            </a:r>
            <a:r>
              <a:rPr lang="en-GB" b="0" i="0" dirty="0">
                <a:solidFill>
                  <a:srgbClr val="00163B"/>
                </a:solidFill>
                <a:effectLst/>
                <a:latin typeface="Frutiger W01"/>
              </a:rPr>
              <a:t> commemorates </a:t>
            </a:r>
            <a:r>
              <a:rPr lang="en-GB" b="0" i="0" dirty="0">
                <a:solidFill>
                  <a:srgbClr val="BA0030"/>
                </a:solidFill>
                <a:effectLst/>
                <a:latin typeface="Frutiger W01"/>
              </a:rPr>
              <a:t>those who have served, serve today and will serve tomorrow regardless of rank, trade or fighting arm. The colours used represent the five oceans, and the shadow cast by the glass panels creates the shape of a ship. </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Association of Jewish Ex-Servicemen and Women Memorial is dedicated to all members of the Jewish community who have served and sacrificed.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Football Remembers Memorial commemorates the temporary truce between forces along some parts of the Western Front during the First World War. Designed by 10 year old competition winner Spencer Turner, the memorial depicts the truce on Christmas Day 1914, when German and British forces laid down their weapons to play a game of football. You can find out more about Spencer and the memorial here: </a:t>
            </a:r>
            <a:r>
              <a:rPr lang="en-GB" dirty="0">
                <a:hlinkClick r:id="rId3"/>
              </a:rPr>
              <a:t>Prince William hails 'lasting memorial' to WW1 Christmas truce - BBC News</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dirty="0"/>
              <a:t>The cenotaph is a monument erected in honour of soldiers who could not return home. There are cenotaphs in towns and cities all across the UK. </a:t>
            </a:r>
          </a:p>
          <a:p>
            <a:endParaRPr lang="en-GB" dirty="0"/>
          </a:p>
          <a:p>
            <a:endParaRPr lang="en-GB" sz="120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Question: can pupils think of examples of local monuments of Remembrance?</a:t>
            </a:r>
            <a:endParaRPr lang="en-GB"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54A11E3-5532-46A6-AA4A-B6DE35AD2629}" type="slidenum">
              <a:rPr lang="en-GB" smtClean="0"/>
              <a:t>10</a:t>
            </a:fld>
            <a:endParaRPr lang="en-GB"/>
          </a:p>
        </p:txBody>
      </p:sp>
    </p:spTree>
    <p:extLst>
      <p:ext uri="{BB962C8B-B14F-4D97-AF65-F5344CB8AC3E}">
        <p14:creationId xmlns:p14="http://schemas.microsoft.com/office/powerpoint/2010/main" val="3980986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Question: What would</a:t>
            </a:r>
            <a:r>
              <a:rPr lang="en-GB" b="1" baseline="0" dirty="0"/>
              <a:t> you hear if you were in the places where these pictures were taken?</a:t>
            </a:r>
          </a:p>
          <a:p>
            <a:endParaRPr lang="en-GB" b="1" baseline="0" dirty="0"/>
          </a:p>
          <a:p>
            <a:r>
              <a:rPr lang="en-GB" b="0" baseline="0" dirty="0"/>
              <a:t>For example:</a:t>
            </a:r>
          </a:p>
          <a:p>
            <a:pPr marL="228600" indent="-228600">
              <a:buFont typeface="Arial" panose="020B0604020202020204" pitchFamily="34" charset="0"/>
              <a:buChar char="•"/>
            </a:pPr>
            <a:r>
              <a:rPr lang="en-GB" b="0" baseline="0" dirty="0"/>
              <a:t>A bugle played at the Festival of Remembrance</a:t>
            </a:r>
          </a:p>
          <a:p>
            <a:pPr marL="228600" indent="-228600">
              <a:buFont typeface="Arial" panose="020B0604020202020204" pitchFamily="34" charset="0"/>
              <a:buChar char="•"/>
            </a:pPr>
            <a:r>
              <a:rPr lang="en-GB" b="0" baseline="0" dirty="0"/>
              <a:t>Boots stamping in this military parade in Barbados</a:t>
            </a:r>
          </a:p>
          <a:p>
            <a:pPr marL="228600" indent="-228600">
              <a:buFont typeface="Arial" panose="020B0604020202020204" pitchFamily="34" charset="0"/>
              <a:buChar char="•"/>
            </a:pPr>
            <a:r>
              <a:rPr lang="en-GB" b="0" baseline="0" dirty="0"/>
              <a:t>The Two Minute Silence</a:t>
            </a:r>
            <a:endParaRPr lang="en-GB" b="0" dirty="0"/>
          </a:p>
          <a:p>
            <a:endParaRPr lang="en-GB" baseline="0" dirty="0"/>
          </a:p>
        </p:txBody>
      </p:sp>
      <p:sp>
        <p:nvSpPr>
          <p:cNvPr id="4" name="Slide Number Placeholder 3"/>
          <p:cNvSpPr>
            <a:spLocks noGrp="1"/>
          </p:cNvSpPr>
          <p:nvPr>
            <p:ph type="sldNum" sz="quarter" idx="5"/>
          </p:nvPr>
        </p:nvSpPr>
        <p:spPr/>
        <p:txBody>
          <a:bodyPr/>
          <a:lstStyle/>
          <a:p>
            <a:fld id="{E54A11E3-5532-46A6-AA4A-B6DE35AD2629}" type="slidenum">
              <a:rPr lang="en-GB" smtClean="0"/>
              <a:t>11</a:t>
            </a:fld>
            <a:endParaRPr lang="en-GB"/>
          </a:p>
        </p:txBody>
      </p:sp>
    </p:spTree>
    <p:extLst>
      <p:ext uri="{BB962C8B-B14F-4D97-AF65-F5344CB8AC3E}">
        <p14:creationId xmlns:p14="http://schemas.microsoft.com/office/powerpoint/2010/main" val="692859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4B5DB-192B-41D9-A906-E678530ECC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9E19D3B-B053-4A2B-97A0-CD8E3A4DAB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23902BD-9B04-4791-8B61-EFBF60362733}"/>
              </a:ext>
            </a:extLst>
          </p:cNvPr>
          <p:cNvSpPr>
            <a:spLocks noGrp="1"/>
          </p:cNvSpPr>
          <p:nvPr>
            <p:ph type="dt" sz="half" idx="10"/>
          </p:nvPr>
        </p:nvSpPr>
        <p:spPr/>
        <p:txBody>
          <a:bodyPr/>
          <a:lstStyle/>
          <a:p>
            <a:fld id="{13837CCA-8BD4-4AD2-B61B-2DDA1444979C}" type="datetimeFigureOut">
              <a:rPr lang="en-GB" smtClean="0"/>
              <a:t>09/11/2023</a:t>
            </a:fld>
            <a:endParaRPr lang="en-GB"/>
          </a:p>
        </p:txBody>
      </p:sp>
      <p:sp>
        <p:nvSpPr>
          <p:cNvPr id="5" name="Footer Placeholder 4">
            <a:extLst>
              <a:ext uri="{FF2B5EF4-FFF2-40B4-BE49-F238E27FC236}">
                <a16:creationId xmlns:a16="http://schemas.microsoft.com/office/drawing/2014/main" id="{C49A5A52-51A0-4A3E-849B-D2A668A54E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383A38-BAB5-4E52-A3F1-4AADC9AF0EDD}"/>
              </a:ext>
            </a:extLst>
          </p:cNvPr>
          <p:cNvSpPr>
            <a:spLocks noGrp="1"/>
          </p:cNvSpPr>
          <p:nvPr>
            <p:ph type="sldNum" sz="quarter" idx="12"/>
          </p:nvPr>
        </p:nvSpPr>
        <p:spPr/>
        <p:txBody>
          <a:bodyPr/>
          <a:lstStyle/>
          <a:p>
            <a:fld id="{2D807197-BF81-4502-9976-97DC83F4ADCC}" type="slidenum">
              <a:rPr lang="en-GB" smtClean="0"/>
              <a:t>‹#›</a:t>
            </a:fld>
            <a:endParaRPr lang="en-GB"/>
          </a:p>
        </p:txBody>
      </p:sp>
    </p:spTree>
    <p:extLst>
      <p:ext uri="{BB962C8B-B14F-4D97-AF65-F5344CB8AC3E}">
        <p14:creationId xmlns:p14="http://schemas.microsoft.com/office/powerpoint/2010/main" val="2014577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85D9C-A7D8-4FE0-B063-D56AC98BDC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7C52B90-E1F9-4AC3-B137-052BB31E93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10F5DD-9710-4557-9D3B-4A90EF21DE5E}"/>
              </a:ext>
            </a:extLst>
          </p:cNvPr>
          <p:cNvSpPr>
            <a:spLocks noGrp="1"/>
          </p:cNvSpPr>
          <p:nvPr>
            <p:ph type="dt" sz="half" idx="10"/>
          </p:nvPr>
        </p:nvSpPr>
        <p:spPr/>
        <p:txBody>
          <a:bodyPr/>
          <a:lstStyle/>
          <a:p>
            <a:fld id="{13837CCA-8BD4-4AD2-B61B-2DDA1444979C}" type="datetimeFigureOut">
              <a:rPr lang="en-GB" smtClean="0"/>
              <a:t>09/11/2023</a:t>
            </a:fld>
            <a:endParaRPr lang="en-GB"/>
          </a:p>
        </p:txBody>
      </p:sp>
      <p:sp>
        <p:nvSpPr>
          <p:cNvPr id="5" name="Footer Placeholder 4">
            <a:extLst>
              <a:ext uri="{FF2B5EF4-FFF2-40B4-BE49-F238E27FC236}">
                <a16:creationId xmlns:a16="http://schemas.microsoft.com/office/drawing/2014/main" id="{CAC9BC2E-6701-4E0D-B063-012704EDEB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275EBE-39C9-40C5-B472-EAC4ED4C3C65}"/>
              </a:ext>
            </a:extLst>
          </p:cNvPr>
          <p:cNvSpPr>
            <a:spLocks noGrp="1"/>
          </p:cNvSpPr>
          <p:nvPr>
            <p:ph type="sldNum" sz="quarter" idx="12"/>
          </p:nvPr>
        </p:nvSpPr>
        <p:spPr/>
        <p:txBody>
          <a:bodyPr/>
          <a:lstStyle/>
          <a:p>
            <a:fld id="{2D807197-BF81-4502-9976-97DC83F4ADCC}" type="slidenum">
              <a:rPr lang="en-GB" smtClean="0"/>
              <a:t>‹#›</a:t>
            </a:fld>
            <a:endParaRPr lang="en-GB"/>
          </a:p>
        </p:txBody>
      </p:sp>
    </p:spTree>
    <p:extLst>
      <p:ext uri="{BB962C8B-B14F-4D97-AF65-F5344CB8AC3E}">
        <p14:creationId xmlns:p14="http://schemas.microsoft.com/office/powerpoint/2010/main" val="3882580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C5C5F-63CB-422E-8950-919E4AA443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3F60BE-5FC2-43DD-8320-6D1BF846143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3B9391-F73A-4446-A5AC-513935898EC1}"/>
              </a:ext>
            </a:extLst>
          </p:cNvPr>
          <p:cNvSpPr>
            <a:spLocks noGrp="1"/>
          </p:cNvSpPr>
          <p:nvPr>
            <p:ph type="dt" sz="half" idx="10"/>
          </p:nvPr>
        </p:nvSpPr>
        <p:spPr/>
        <p:txBody>
          <a:bodyPr/>
          <a:lstStyle/>
          <a:p>
            <a:fld id="{13837CCA-8BD4-4AD2-B61B-2DDA1444979C}" type="datetimeFigureOut">
              <a:rPr lang="en-GB" smtClean="0"/>
              <a:t>09/11/2023</a:t>
            </a:fld>
            <a:endParaRPr lang="en-GB"/>
          </a:p>
        </p:txBody>
      </p:sp>
      <p:sp>
        <p:nvSpPr>
          <p:cNvPr id="5" name="Footer Placeholder 4">
            <a:extLst>
              <a:ext uri="{FF2B5EF4-FFF2-40B4-BE49-F238E27FC236}">
                <a16:creationId xmlns:a16="http://schemas.microsoft.com/office/drawing/2014/main" id="{CECBAC34-DFCD-4A70-8F77-2566913DA3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7DECBA-E404-4889-B3E5-EF9D0F796F50}"/>
              </a:ext>
            </a:extLst>
          </p:cNvPr>
          <p:cNvSpPr>
            <a:spLocks noGrp="1"/>
          </p:cNvSpPr>
          <p:nvPr>
            <p:ph type="sldNum" sz="quarter" idx="12"/>
          </p:nvPr>
        </p:nvSpPr>
        <p:spPr/>
        <p:txBody>
          <a:bodyPr/>
          <a:lstStyle/>
          <a:p>
            <a:fld id="{2D807197-BF81-4502-9976-97DC83F4ADCC}" type="slidenum">
              <a:rPr lang="en-GB" smtClean="0"/>
              <a:t>‹#›</a:t>
            </a:fld>
            <a:endParaRPr lang="en-GB"/>
          </a:p>
        </p:txBody>
      </p:sp>
    </p:spTree>
    <p:extLst>
      <p:ext uri="{BB962C8B-B14F-4D97-AF65-F5344CB8AC3E}">
        <p14:creationId xmlns:p14="http://schemas.microsoft.com/office/powerpoint/2010/main" val="1250969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9C688-E617-4CCA-8CD1-D4AF0AB9F5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9AA35D8-B76E-4013-B1BC-41FC126181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279A31-D68A-462D-A46E-88CCFE296A5C}"/>
              </a:ext>
            </a:extLst>
          </p:cNvPr>
          <p:cNvSpPr>
            <a:spLocks noGrp="1"/>
          </p:cNvSpPr>
          <p:nvPr>
            <p:ph type="dt" sz="half" idx="10"/>
          </p:nvPr>
        </p:nvSpPr>
        <p:spPr/>
        <p:txBody>
          <a:bodyPr/>
          <a:lstStyle/>
          <a:p>
            <a:fld id="{13837CCA-8BD4-4AD2-B61B-2DDA1444979C}" type="datetimeFigureOut">
              <a:rPr lang="en-GB" smtClean="0"/>
              <a:t>09/11/2023</a:t>
            </a:fld>
            <a:endParaRPr lang="en-GB"/>
          </a:p>
        </p:txBody>
      </p:sp>
      <p:sp>
        <p:nvSpPr>
          <p:cNvPr id="5" name="Footer Placeholder 4">
            <a:extLst>
              <a:ext uri="{FF2B5EF4-FFF2-40B4-BE49-F238E27FC236}">
                <a16:creationId xmlns:a16="http://schemas.microsoft.com/office/drawing/2014/main" id="{1D570149-A759-41E6-88F9-BF5FB60596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176317-1513-4F51-A848-0DC794759AD4}"/>
              </a:ext>
            </a:extLst>
          </p:cNvPr>
          <p:cNvSpPr>
            <a:spLocks noGrp="1"/>
          </p:cNvSpPr>
          <p:nvPr>
            <p:ph type="sldNum" sz="quarter" idx="12"/>
          </p:nvPr>
        </p:nvSpPr>
        <p:spPr/>
        <p:txBody>
          <a:bodyPr/>
          <a:lstStyle/>
          <a:p>
            <a:fld id="{2D807197-BF81-4502-9976-97DC83F4ADCC}" type="slidenum">
              <a:rPr lang="en-GB" smtClean="0"/>
              <a:t>‹#›</a:t>
            </a:fld>
            <a:endParaRPr lang="en-GB"/>
          </a:p>
        </p:txBody>
      </p:sp>
    </p:spTree>
    <p:extLst>
      <p:ext uri="{BB962C8B-B14F-4D97-AF65-F5344CB8AC3E}">
        <p14:creationId xmlns:p14="http://schemas.microsoft.com/office/powerpoint/2010/main" val="3410129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2FE1A-B92F-44A1-9782-E3D8E78928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99400E-1D2C-4724-9F0D-73AF1CFEE3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784BF2-32B7-464F-AE25-8FD5F5AC13FE}"/>
              </a:ext>
            </a:extLst>
          </p:cNvPr>
          <p:cNvSpPr>
            <a:spLocks noGrp="1"/>
          </p:cNvSpPr>
          <p:nvPr>
            <p:ph type="dt" sz="half" idx="10"/>
          </p:nvPr>
        </p:nvSpPr>
        <p:spPr/>
        <p:txBody>
          <a:bodyPr/>
          <a:lstStyle/>
          <a:p>
            <a:fld id="{13837CCA-8BD4-4AD2-B61B-2DDA1444979C}" type="datetimeFigureOut">
              <a:rPr lang="en-GB" smtClean="0"/>
              <a:t>09/11/2023</a:t>
            </a:fld>
            <a:endParaRPr lang="en-GB"/>
          </a:p>
        </p:txBody>
      </p:sp>
      <p:sp>
        <p:nvSpPr>
          <p:cNvPr id="5" name="Footer Placeholder 4">
            <a:extLst>
              <a:ext uri="{FF2B5EF4-FFF2-40B4-BE49-F238E27FC236}">
                <a16:creationId xmlns:a16="http://schemas.microsoft.com/office/drawing/2014/main" id="{3E6B6405-F74B-4E18-89D4-95BDE8B467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1882A7-3BDA-4DF9-84A0-76944FE4DCC4}"/>
              </a:ext>
            </a:extLst>
          </p:cNvPr>
          <p:cNvSpPr>
            <a:spLocks noGrp="1"/>
          </p:cNvSpPr>
          <p:nvPr>
            <p:ph type="sldNum" sz="quarter" idx="12"/>
          </p:nvPr>
        </p:nvSpPr>
        <p:spPr/>
        <p:txBody>
          <a:bodyPr/>
          <a:lstStyle/>
          <a:p>
            <a:fld id="{2D807197-BF81-4502-9976-97DC83F4ADCC}" type="slidenum">
              <a:rPr lang="en-GB" smtClean="0"/>
              <a:t>‹#›</a:t>
            </a:fld>
            <a:endParaRPr lang="en-GB"/>
          </a:p>
        </p:txBody>
      </p:sp>
    </p:spTree>
    <p:extLst>
      <p:ext uri="{BB962C8B-B14F-4D97-AF65-F5344CB8AC3E}">
        <p14:creationId xmlns:p14="http://schemas.microsoft.com/office/powerpoint/2010/main" val="2834841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885E1-8019-4F9C-ADC7-6ECAB7F1F0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17E367-8099-4D72-9A76-0EF332AA55F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950634A-F6F4-400E-9265-3484E36D40D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EB6B47C-F927-44C5-A8BD-4E32FF8A58B9}"/>
              </a:ext>
            </a:extLst>
          </p:cNvPr>
          <p:cNvSpPr>
            <a:spLocks noGrp="1"/>
          </p:cNvSpPr>
          <p:nvPr>
            <p:ph type="dt" sz="half" idx="10"/>
          </p:nvPr>
        </p:nvSpPr>
        <p:spPr/>
        <p:txBody>
          <a:bodyPr/>
          <a:lstStyle/>
          <a:p>
            <a:fld id="{13837CCA-8BD4-4AD2-B61B-2DDA1444979C}" type="datetimeFigureOut">
              <a:rPr lang="en-GB" smtClean="0"/>
              <a:t>09/11/2023</a:t>
            </a:fld>
            <a:endParaRPr lang="en-GB"/>
          </a:p>
        </p:txBody>
      </p:sp>
      <p:sp>
        <p:nvSpPr>
          <p:cNvPr id="6" name="Footer Placeholder 5">
            <a:extLst>
              <a:ext uri="{FF2B5EF4-FFF2-40B4-BE49-F238E27FC236}">
                <a16:creationId xmlns:a16="http://schemas.microsoft.com/office/drawing/2014/main" id="{6326FFE9-7310-4589-A1E0-D12CCD0BBC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7662DC-5F82-4FCB-A1BF-BE5807B78446}"/>
              </a:ext>
            </a:extLst>
          </p:cNvPr>
          <p:cNvSpPr>
            <a:spLocks noGrp="1"/>
          </p:cNvSpPr>
          <p:nvPr>
            <p:ph type="sldNum" sz="quarter" idx="12"/>
          </p:nvPr>
        </p:nvSpPr>
        <p:spPr/>
        <p:txBody>
          <a:bodyPr/>
          <a:lstStyle/>
          <a:p>
            <a:fld id="{2D807197-BF81-4502-9976-97DC83F4ADCC}" type="slidenum">
              <a:rPr lang="en-GB" smtClean="0"/>
              <a:t>‹#›</a:t>
            </a:fld>
            <a:endParaRPr lang="en-GB"/>
          </a:p>
        </p:txBody>
      </p:sp>
    </p:spTree>
    <p:extLst>
      <p:ext uri="{BB962C8B-B14F-4D97-AF65-F5344CB8AC3E}">
        <p14:creationId xmlns:p14="http://schemas.microsoft.com/office/powerpoint/2010/main" val="1823408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D409D-E435-4CA6-AC1A-90DED50FF97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C1663BC-6030-4A6F-A217-26520DBA86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6BF0188-0776-4CEE-855F-F947E36FF5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72DAE62-841B-4739-BCAF-A84AEA2111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166C1E-E751-434D-B5C7-6EBB8EF8348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495B1F1-D9C6-45AC-A49E-4ECDBD2336C0}"/>
              </a:ext>
            </a:extLst>
          </p:cNvPr>
          <p:cNvSpPr>
            <a:spLocks noGrp="1"/>
          </p:cNvSpPr>
          <p:nvPr>
            <p:ph type="dt" sz="half" idx="10"/>
          </p:nvPr>
        </p:nvSpPr>
        <p:spPr/>
        <p:txBody>
          <a:bodyPr/>
          <a:lstStyle/>
          <a:p>
            <a:fld id="{13837CCA-8BD4-4AD2-B61B-2DDA1444979C}" type="datetimeFigureOut">
              <a:rPr lang="en-GB" smtClean="0"/>
              <a:t>09/11/2023</a:t>
            </a:fld>
            <a:endParaRPr lang="en-GB"/>
          </a:p>
        </p:txBody>
      </p:sp>
      <p:sp>
        <p:nvSpPr>
          <p:cNvPr id="8" name="Footer Placeholder 7">
            <a:extLst>
              <a:ext uri="{FF2B5EF4-FFF2-40B4-BE49-F238E27FC236}">
                <a16:creationId xmlns:a16="http://schemas.microsoft.com/office/drawing/2014/main" id="{AF432926-6D5F-41D5-9150-F056F08BBB1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DCE38BB-3EBB-4324-8028-1E640C2981F0}"/>
              </a:ext>
            </a:extLst>
          </p:cNvPr>
          <p:cNvSpPr>
            <a:spLocks noGrp="1"/>
          </p:cNvSpPr>
          <p:nvPr>
            <p:ph type="sldNum" sz="quarter" idx="12"/>
          </p:nvPr>
        </p:nvSpPr>
        <p:spPr/>
        <p:txBody>
          <a:bodyPr/>
          <a:lstStyle/>
          <a:p>
            <a:fld id="{2D807197-BF81-4502-9976-97DC83F4ADCC}" type="slidenum">
              <a:rPr lang="en-GB" smtClean="0"/>
              <a:t>‹#›</a:t>
            </a:fld>
            <a:endParaRPr lang="en-GB"/>
          </a:p>
        </p:txBody>
      </p:sp>
    </p:spTree>
    <p:extLst>
      <p:ext uri="{BB962C8B-B14F-4D97-AF65-F5344CB8AC3E}">
        <p14:creationId xmlns:p14="http://schemas.microsoft.com/office/powerpoint/2010/main" val="2993519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B633-20D4-4318-98D9-AC162D6809B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AD0EE31-E569-443F-8818-9BB65D2813CA}"/>
              </a:ext>
            </a:extLst>
          </p:cNvPr>
          <p:cNvSpPr>
            <a:spLocks noGrp="1"/>
          </p:cNvSpPr>
          <p:nvPr>
            <p:ph type="dt" sz="half" idx="10"/>
          </p:nvPr>
        </p:nvSpPr>
        <p:spPr/>
        <p:txBody>
          <a:bodyPr/>
          <a:lstStyle/>
          <a:p>
            <a:fld id="{13837CCA-8BD4-4AD2-B61B-2DDA1444979C}" type="datetimeFigureOut">
              <a:rPr lang="en-GB" smtClean="0"/>
              <a:t>09/11/2023</a:t>
            </a:fld>
            <a:endParaRPr lang="en-GB"/>
          </a:p>
        </p:txBody>
      </p:sp>
      <p:sp>
        <p:nvSpPr>
          <p:cNvPr id="4" name="Footer Placeholder 3">
            <a:extLst>
              <a:ext uri="{FF2B5EF4-FFF2-40B4-BE49-F238E27FC236}">
                <a16:creationId xmlns:a16="http://schemas.microsoft.com/office/drawing/2014/main" id="{5B0ADD08-9AB9-4E71-93BC-F067C57991B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3966316-8FE8-40E7-85F8-D7A0E66ABC2A}"/>
              </a:ext>
            </a:extLst>
          </p:cNvPr>
          <p:cNvSpPr>
            <a:spLocks noGrp="1"/>
          </p:cNvSpPr>
          <p:nvPr>
            <p:ph type="sldNum" sz="quarter" idx="12"/>
          </p:nvPr>
        </p:nvSpPr>
        <p:spPr/>
        <p:txBody>
          <a:bodyPr/>
          <a:lstStyle/>
          <a:p>
            <a:fld id="{2D807197-BF81-4502-9976-97DC83F4ADCC}" type="slidenum">
              <a:rPr lang="en-GB" smtClean="0"/>
              <a:t>‹#›</a:t>
            </a:fld>
            <a:endParaRPr lang="en-GB"/>
          </a:p>
        </p:txBody>
      </p:sp>
    </p:spTree>
    <p:extLst>
      <p:ext uri="{BB962C8B-B14F-4D97-AF65-F5344CB8AC3E}">
        <p14:creationId xmlns:p14="http://schemas.microsoft.com/office/powerpoint/2010/main" val="507685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FBD44D-2FB1-4AD2-9F0B-0CAFA315B6F8}"/>
              </a:ext>
            </a:extLst>
          </p:cNvPr>
          <p:cNvSpPr>
            <a:spLocks noGrp="1"/>
          </p:cNvSpPr>
          <p:nvPr>
            <p:ph type="dt" sz="half" idx="10"/>
          </p:nvPr>
        </p:nvSpPr>
        <p:spPr/>
        <p:txBody>
          <a:bodyPr/>
          <a:lstStyle/>
          <a:p>
            <a:fld id="{13837CCA-8BD4-4AD2-B61B-2DDA1444979C}" type="datetimeFigureOut">
              <a:rPr lang="en-GB" smtClean="0"/>
              <a:t>09/11/2023</a:t>
            </a:fld>
            <a:endParaRPr lang="en-GB"/>
          </a:p>
        </p:txBody>
      </p:sp>
      <p:sp>
        <p:nvSpPr>
          <p:cNvPr id="3" name="Footer Placeholder 2">
            <a:extLst>
              <a:ext uri="{FF2B5EF4-FFF2-40B4-BE49-F238E27FC236}">
                <a16:creationId xmlns:a16="http://schemas.microsoft.com/office/drawing/2014/main" id="{DC72FC38-80EC-4ECE-B47B-F70EEF1D5F1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36E453D-4E2A-4B62-A571-B0C433E0A3DD}"/>
              </a:ext>
            </a:extLst>
          </p:cNvPr>
          <p:cNvSpPr>
            <a:spLocks noGrp="1"/>
          </p:cNvSpPr>
          <p:nvPr>
            <p:ph type="sldNum" sz="quarter" idx="12"/>
          </p:nvPr>
        </p:nvSpPr>
        <p:spPr/>
        <p:txBody>
          <a:bodyPr/>
          <a:lstStyle/>
          <a:p>
            <a:fld id="{2D807197-BF81-4502-9976-97DC83F4ADCC}" type="slidenum">
              <a:rPr lang="en-GB" smtClean="0"/>
              <a:t>‹#›</a:t>
            </a:fld>
            <a:endParaRPr lang="en-GB"/>
          </a:p>
        </p:txBody>
      </p:sp>
    </p:spTree>
    <p:extLst>
      <p:ext uri="{BB962C8B-B14F-4D97-AF65-F5344CB8AC3E}">
        <p14:creationId xmlns:p14="http://schemas.microsoft.com/office/powerpoint/2010/main" val="4255892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DBF3B-9630-4186-BB65-A2616070D5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5E69FE9-0194-40D8-8ED9-60D4F4D74C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0E981B2-55F6-40D1-A2BE-ACE4E58D47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3DB468-3FEF-4239-9665-B61EFCB4F609}"/>
              </a:ext>
            </a:extLst>
          </p:cNvPr>
          <p:cNvSpPr>
            <a:spLocks noGrp="1"/>
          </p:cNvSpPr>
          <p:nvPr>
            <p:ph type="dt" sz="half" idx="10"/>
          </p:nvPr>
        </p:nvSpPr>
        <p:spPr/>
        <p:txBody>
          <a:bodyPr/>
          <a:lstStyle/>
          <a:p>
            <a:fld id="{13837CCA-8BD4-4AD2-B61B-2DDA1444979C}" type="datetimeFigureOut">
              <a:rPr lang="en-GB" smtClean="0"/>
              <a:t>09/11/2023</a:t>
            </a:fld>
            <a:endParaRPr lang="en-GB"/>
          </a:p>
        </p:txBody>
      </p:sp>
      <p:sp>
        <p:nvSpPr>
          <p:cNvPr id="6" name="Footer Placeholder 5">
            <a:extLst>
              <a:ext uri="{FF2B5EF4-FFF2-40B4-BE49-F238E27FC236}">
                <a16:creationId xmlns:a16="http://schemas.microsoft.com/office/drawing/2014/main" id="{CAABBE54-9244-4346-B56C-5DB7868E9D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1C168A-2E60-45E8-B4FB-A7F8591B4BE2}"/>
              </a:ext>
            </a:extLst>
          </p:cNvPr>
          <p:cNvSpPr>
            <a:spLocks noGrp="1"/>
          </p:cNvSpPr>
          <p:nvPr>
            <p:ph type="sldNum" sz="quarter" idx="12"/>
          </p:nvPr>
        </p:nvSpPr>
        <p:spPr/>
        <p:txBody>
          <a:bodyPr/>
          <a:lstStyle/>
          <a:p>
            <a:fld id="{2D807197-BF81-4502-9976-97DC83F4ADCC}" type="slidenum">
              <a:rPr lang="en-GB" smtClean="0"/>
              <a:t>‹#›</a:t>
            </a:fld>
            <a:endParaRPr lang="en-GB"/>
          </a:p>
        </p:txBody>
      </p:sp>
    </p:spTree>
    <p:extLst>
      <p:ext uri="{BB962C8B-B14F-4D97-AF65-F5344CB8AC3E}">
        <p14:creationId xmlns:p14="http://schemas.microsoft.com/office/powerpoint/2010/main" val="1288291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52EA1-4E8F-4DEF-9495-45D9AC6C67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57F68A7-6B8E-4AAC-ADF4-4D3236A776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1B93AD9-3597-433E-A87F-3AAD5B9C8C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5DAC52-0DBE-4455-B931-F37A1519C3D3}"/>
              </a:ext>
            </a:extLst>
          </p:cNvPr>
          <p:cNvSpPr>
            <a:spLocks noGrp="1"/>
          </p:cNvSpPr>
          <p:nvPr>
            <p:ph type="dt" sz="half" idx="10"/>
          </p:nvPr>
        </p:nvSpPr>
        <p:spPr/>
        <p:txBody>
          <a:bodyPr/>
          <a:lstStyle/>
          <a:p>
            <a:fld id="{13837CCA-8BD4-4AD2-B61B-2DDA1444979C}" type="datetimeFigureOut">
              <a:rPr lang="en-GB" smtClean="0"/>
              <a:t>09/11/2023</a:t>
            </a:fld>
            <a:endParaRPr lang="en-GB"/>
          </a:p>
        </p:txBody>
      </p:sp>
      <p:sp>
        <p:nvSpPr>
          <p:cNvPr id="6" name="Footer Placeholder 5">
            <a:extLst>
              <a:ext uri="{FF2B5EF4-FFF2-40B4-BE49-F238E27FC236}">
                <a16:creationId xmlns:a16="http://schemas.microsoft.com/office/drawing/2014/main" id="{83D6D5BD-0EBA-4D2F-B73C-3E305B0E78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9CC76D-12DC-46D5-8916-54B28DBECC43}"/>
              </a:ext>
            </a:extLst>
          </p:cNvPr>
          <p:cNvSpPr>
            <a:spLocks noGrp="1"/>
          </p:cNvSpPr>
          <p:nvPr>
            <p:ph type="sldNum" sz="quarter" idx="12"/>
          </p:nvPr>
        </p:nvSpPr>
        <p:spPr/>
        <p:txBody>
          <a:bodyPr/>
          <a:lstStyle/>
          <a:p>
            <a:fld id="{2D807197-BF81-4502-9976-97DC83F4ADCC}" type="slidenum">
              <a:rPr lang="en-GB" smtClean="0"/>
              <a:t>‹#›</a:t>
            </a:fld>
            <a:endParaRPr lang="en-GB"/>
          </a:p>
        </p:txBody>
      </p:sp>
    </p:spTree>
    <p:extLst>
      <p:ext uri="{BB962C8B-B14F-4D97-AF65-F5344CB8AC3E}">
        <p14:creationId xmlns:p14="http://schemas.microsoft.com/office/powerpoint/2010/main" val="3800758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81B3F4-9F0B-4DF6-A5B1-803ADD6BC6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8B0FD9-1E9A-46B9-B480-67CF4739E2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780B8C-B2D7-42B3-B0D0-93925DEE8C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37CCA-8BD4-4AD2-B61B-2DDA1444979C}" type="datetimeFigureOut">
              <a:rPr lang="en-GB" smtClean="0"/>
              <a:t>09/11/2023</a:t>
            </a:fld>
            <a:endParaRPr lang="en-GB"/>
          </a:p>
        </p:txBody>
      </p:sp>
      <p:sp>
        <p:nvSpPr>
          <p:cNvPr id="5" name="Footer Placeholder 4">
            <a:extLst>
              <a:ext uri="{FF2B5EF4-FFF2-40B4-BE49-F238E27FC236}">
                <a16:creationId xmlns:a16="http://schemas.microsoft.com/office/drawing/2014/main" id="{6C3F8D92-E667-43EC-BFDF-26827858C6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2D59E3E-B13D-494F-B886-451F548D17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07197-BF81-4502-9976-97DC83F4ADCC}" type="slidenum">
              <a:rPr lang="en-GB" smtClean="0"/>
              <a:t>‹#›</a:t>
            </a:fld>
            <a:endParaRPr lang="en-GB"/>
          </a:p>
        </p:txBody>
      </p:sp>
    </p:spTree>
    <p:extLst>
      <p:ext uri="{BB962C8B-B14F-4D97-AF65-F5344CB8AC3E}">
        <p14:creationId xmlns:p14="http://schemas.microsoft.com/office/powerpoint/2010/main" val="142143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pv_ub7Be7oA"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8738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754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274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C3ECA6AD-EB11-4210-9F6B-DF7D594CEE71}"/>
              </a:ext>
            </a:extLst>
          </p:cNvPr>
          <p:cNvSpPr/>
          <p:nvPr/>
        </p:nvSpPr>
        <p:spPr>
          <a:xfrm>
            <a:off x="385011" y="5390147"/>
            <a:ext cx="3380873" cy="11430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We now spend 2 minutes in silence…</a:t>
            </a:r>
          </a:p>
        </p:txBody>
      </p:sp>
    </p:spTree>
    <p:extLst>
      <p:ext uri="{BB962C8B-B14F-4D97-AF65-F5344CB8AC3E}">
        <p14:creationId xmlns:p14="http://schemas.microsoft.com/office/powerpoint/2010/main" val="2756495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D04AA8D5-3E3D-4E77-8318-908E1DA76284}"/>
              </a:ext>
            </a:extLst>
          </p:cNvPr>
          <p:cNvSpPr/>
          <p:nvPr/>
        </p:nvSpPr>
        <p:spPr>
          <a:xfrm>
            <a:off x="3608652" y="3244334"/>
            <a:ext cx="4974695" cy="369332"/>
          </a:xfrm>
          <a:prstGeom prst="rect">
            <a:avLst/>
          </a:prstGeom>
        </p:spPr>
        <p:txBody>
          <a:bodyPr wrap="none">
            <a:spAutoFit/>
          </a:bodyPr>
          <a:lstStyle/>
          <a:p>
            <a:r>
              <a:rPr lang="en-GB"/>
              <a:t>https://www.youtube.com/watch?v=pv_ub7Be7oA</a:t>
            </a:r>
            <a:endParaRPr lang="en-GB" dirty="0"/>
          </a:p>
        </p:txBody>
      </p:sp>
      <p:sp>
        <p:nvSpPr>
          <p:cNvPr id="3" name="Rectangle 2">
            <a:extLst>
              <a:ext uri="{FF2B5EF4-FFF2-40B4-BE49-F238E27FC236}">
                <a16:creationId xmlns:a16="http://schemas.microsoft.com/office/drawing/2014/main" id="{336B929F-646C-4E19-A4EF-4C8C33F73C52}"/>
              </a:ext>
            </a:extLst>
          </p:cNvPr>
          <p:cNvSpPr/>
          <p:nvPr/>
        </p:nvSpPr>
        <p:spPr>
          <a:xfrm>
            <a:off x="818147" y="288758"/>
            <a:ext cx="3043990" cy="1239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Then play…</a:t>
            </a:r>
          </a:p>
        </p:txBody>
      </p:sp>
    </p:spTree>
    <p:extLst>
      <p:ext uri="{BB962C8B-B14F-4D97-AF65-F5344CB8AC3E}">
        <p14:creationId xmlns:p14="http://schemas.microsoft.com/office/powerpoint/2010/main" val="1106813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3EEFF-6F8F-D645-89ED-F52CD160F5EA}"/>
              </a:ext>
            </a:extLst>
          </p:cNvPr>
          <p:cNvSpPr txBox="1"/>
          <p:nvPr/>
        </p:nvSpPr>
        <p:spPr>
          <a:xfrm>
            <a:off x="11931805" y="-303313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35430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E83DF8-9B48-45EA-A5EA-2428B09BF417}"/>
              </a:ext>
            </a:extLst>
          </p:cNvPr>
          <p:cNvSpPr/>
          <p:nvPr/>
        </p:nvSpPr>
        <p:spPr>
          <a:xfrm>
            <a:off x="188537" y="243512"/>
            <a:ext cx="1840679" cy="6370975"/>
          </a:xfrm>
          <a:prstGeom prst="rect">
            <a:avLst/>
          </a:prstGeom>
        </p:spPr>
        <p:txBody>
          <a:bodyPr wrap="square">
            <a:spAutoFit/>
          </a:bodyPr>
          <a:lstStyle/>
          <a:p>
            <a:r>
              <a:rPr lang="en-GB" sz="2400" dirty="0"/>
              <a:t>We say together:</a:t>
            </a:r>
          </a:p>
          <a:p>
            <a:endParaRPr lang="en-GB" sz="2400" b="1" dirty="0">
              <a:solidFill>
                <a:schemeClr val="bg1"/>
              </a:solidFill>
            </a:endParaRPr>
          </a:p>
          <a:p>
            <a:endParaRPr lang="en-GB" sz="2400" b="1" dirty="0">
              <a:solidFill>
                <a:schemeClr val="bg1"/>
              </a:solidFill>
            </a:endParaRPr>
          </a:p>
          <a:p>
            <a:r>
              <a:rPr lang="en-GB" sz="2400" b="1" dirty="0">
                <a:solidFill>
                  <a:schemeClr val="bg1"/>
                </a:solidFill>
              </a:rPr>
              <a:t>Eternal rest,</a:t>
            </a:r>
          </a:p>
          <a:p>
            <a:endParaRPr lang="en-GB" sz="2400" b="1" dirty="0">
              <a:solidFill>
                <a:schemeClr val="bg1"/>
              </a:solidFill>
            </a:endParaRPr>
          </a:p>
          <a:p>
            <a:r>
              <a:rPr lang="en-GB" sz="2400" b="1" dirty="0">
                <a:solidFill>
                  <a:schemeClr val="bg1"/>
                </a:solidFill>
              </a:rPr>
              <a:t>Grant unto them O Lord. And let perpetual light shine upon them.</a:t>
            </a:r>
          </a:p>
          <a:p>
            <a:endParaRPr lang="en-GB" sz="2400" b="1" dirty="0">
              <a:solidFill>
                <a:schemeClr val="bg1"/>
              </a:solidFill>
            </a:endParaRPr>
          </a:p>
          <a:p>
            <a:r>
              <a:rPr lang="en-GB" sz="2400" b="1" dirty="0">
                <a:solidFill>
                  <a:schemeClr val="bg1"/>
                </a:solidFill>
              </a:rPr>
              <a:t>May they rest in peace, Amen.</a:t>
            </a:r>
          </a:p>
        </p:txBody>
      </p:sp>
      <p:pic>
        <p:nvPicPr>
          <p:cNvPr id="3" name="Picture 2">
            <a:extLst>
              <a:ext uri="{FF2B5EF4-FFF2-40B4-BE49-F238E27FC236}">
                <a16:creationId xmlns:a16="http://schemas.microsoft.com/office/drawing/2014/main" id="{C2D60AFE-EB6F-4405-9CED-EDB5AC6828DE}"/>
              </a:ext>
            </a:extLst>
          </p:cNvPr>
          <p:cNvPicPr>
            <a:picLocks noChangeAspect="1"/>
          </p:cNvPicPr>
          <p:nvPr/>
        </p:nvPicPr>
        <p:blipFill>
          <a:blip r:embed="rId3"/>
          <a:stretch>
            <a:fillRect/>
          </a:stretch>
        </p:blipFill>
        <p:spPr>
          <a:xfrm>
            <a:off x="2188858" y="393003"/>
            <a:ext cx="9814605" cy="5707171"/>
          </a:xfrm>
          <a:prstGeom prst="rect">
            <a:avLst/>
          </a:prstGeom>
        </p:spPr>
      </p:pic>
    </p:spTree>
    <p:extLst>
      <p:ext uri="{BB962C8B-B14F-4D97-AF65-F5344CB8AC3E}">
        <p14:creationId xmlns:p14="http://schemas.microsoft.com/office/powerpoint/2010/main" val="3670919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898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661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121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806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809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986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451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5098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773C6EC29B6144C90D8B5BA8B298FB0" ma:contentTypeVersion="14" ma:contentTypeDescription="Create a new document." ma:contentTypeScope="" ma:versionID="491c70f035a1a8b6d855ab2ebda62ad6">
  <xsd:schema xmlns:xsd="http://www.w3.org/2001/XMLSchema" xmlns:xs="http://www.w3.org/2001/XMLSchema" xmlns:p="http://schemas.microsoft.com/office/2006/metadata/properties" xmlns:ns3="8b86a340-ea0a-4acb-8927-d0eb30847379" xmlns:ns4="f5145919-66f4-4fd0-b833-0238f79f0c61" targetNamespace="http://schemas.microsoft.com/office/2006/metadata/properties" ma:root="true" ma:fieldsID="58f50d3ae0fa2694adaebccda0990e46" ns3:_="" ns4:_="">
    <xsd:import namespace="8b86a340-ea0a-4acb-8927-d0eb30847379"/>
    <xsd:import namespace="f5145919-66f4-4fd0-b833-0238f79f0c6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86a340-ea0a-4acb-8927-d0eb308473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5145919-66f4-4fd0-b833-0238f79f0c6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DA054E2-88EC-4048-8344-6C35CB6F3C5B}">
  <ds:schemaRefs>
    <ds:schemaRef ds:uri="http://schemas.microsoft.com/sharepoint/v3/contenttype/forms"/>
  </ds:schemaRefs>
</ds:datastoreItem>
</file>

<file path=customXml/itemProps2.xml><?xml version="1.0" encoding="utf-8"?>
<ds:datastoreItem xmlns:ds="http://schemas.openxmlformats.org/officeDocument/2006/customXml" ds:itemID="{327AD963-B504-450B-9111-E5CF3F8088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86a340-ea0a-4acb-8927-d0eb30847379"/>
    <ds:schemaRef ds:uri="f5145919-66f4-4fd0-b833-0238f79f0c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765716-F633-4970-9653-D79F2734DA87}">
  <ds:schemaRefs>
    <ds:schemaRef ds:uri="http://purl.org/dc/dcmitype/"/>
    <ds:schemaRef ds:uri="http://schemas.microsoft.com/office/2006/documentManagement/types"/>
    <ds:schemaRef ds:uri="f5145919-66f4-4fd0-b833-0238f79f0c61"/>
    <ds:schemaRef ds:uri="http://www.w3.org/XML/1998/namespace"/>
    <ds:schemaRef ds:uri="http://purl.org/dc/elements/1.1/"/>
    <ds:schemaRef ds:uri="http://schemas.openxmlformats.org/package/2006/metadata/core-properties"/>
    <ds:schemaRef ds:uri="8b86a340-ea0a-4acb-8927-d0eb30847379"/>
    <ds:schemaRef ds:uri="http://schemas.microsoft.com/office/2006/metadata/properti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2690</TotalTime>
  <Words>819</Words>
  <Application>Microsoft Office PowerPoint</Application>
  <PresentationFormat>Widescreen</PresentationFormat>
  <Paragraphs>69</Paragraphs>
  <Slides>15</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Frutiger W01</vt:lpstr>
      <vt:lpstr>Proxima Nova</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Stewart</dc:creator>
  <cp:lastModifiedBy>T Davis</cp:lastModifiedBy>
  <cp:revision>158</cp:revision>
  <dcterms:created xsi:type="dcterms:W3CDTF">2021-03-24T11:18:08Z</dcterms:created>
  <dcterms:modified xsi:type="dcterms:W3CDTF">2023-11-09T23:38:11Z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0x010100B773C6EC29B6144C90D8B5BA8B298FB0</vt:lpwstr>
  </property>
</Properties>
</file>