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39"/>
    <p:restoredTop sz="94762"/>
  </p:normalViewPr>
  <p:slideViewPr>
    <p:cSldViewPr snapToGrid="0" snapToObjects="1">
      <p:cViewPr varScale="1">
        <p:scale>
          <a:sx n="82" d="100"/>
          <a:sy n="82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685CE-C897-3D4B-9F22-0D26EDC2513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30EAA-1ECD-9A44-B4AC-3F77B5DE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8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30EAA-1ECD-9A44-B4AC-3F77B5DE0EE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0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6EE4-C89B-514C-A5AC-01C2ED015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7172C-2BC7-3247-8B65-8D94B295D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80F6-9C9B-BA41-A60E-7FA174E8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49AFC5-2D9A-1A45-94C7-B92738CDC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25D00-8C97-034A-94D5-C3D3CA26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37EC5-B0CC-9F46-8C21-9B9A15F4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2260F-302D-BD49-8ECF-7B3D895C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C26B33-0406-4B41-922B-D1ECEF31A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D8282-8059-714E-921C-2E9D10BC2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B8E44-3EC7-BF45-8A54-F3D9DD5E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B1BB7-D792-6646-A951-F0FFD224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BA9EF-F8F9-AA45-8255-14AECD80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9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06D9-E2E7-1D4A-871A-6959B3B9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7431-8281-B143-AA1A-DE457547A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AA93E-AB53-BC46-B23D-DD05A875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49F27-8260-EF4B-898B-45E0D84C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1907B-8596-284F-840E-487D5E5B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5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9B20-2929-8045-99B7-44D7B9AC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39159-3091-D74B-8388-BB6E5DA17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6C879-F9BB-1E4E-A046-C39325488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2B261-C727-C840-8D95-22FAC807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8F0A8-0A22-3148-9F0C-B47C5992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64A96-8A83-BD43-8626-43206010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0ED6B-0E90-7449-9920-10472D619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BECCF-2429-B74E-8189-44196284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C70E4-B9BE-644B-912B-F2DACA81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48901-2205-F348-95E8-492F7BF1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C444E-2356-2C45-ACFD-E47A85E3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6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4C47-0144-8B43-A90F-9938C77D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86FFC-5CC4-1348-BF3C-8603B507D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6556C-661D-3043-8DE2-C84E259BE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E06A8E-3638-1249-BED6-FA8A8B9D2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E1FB0-38EB-C548-A855-222C71107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72CAE7-68C4-A842-92CB-85DEA7F4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01E38-2DE5-644D-9915-A5BDC09E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B0DD06-6E32-1547-AC89-638D8DC7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F1F1-C09E-D44A-8A48-352B8621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E8B1E0-61D9-3B4F-A322-53B0B0DA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C2DC4-E0A6-F542-9D50-03C29C1C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2A0C7-C8C3-5A44-AF31-2878119F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3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5B063-658D-B24F-AF0C-46401A1EF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9C10E-33B3-1848-B90A-D51985D6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0D7F5-3F03-F94F-BC8C-CBE6D84B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9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3FF76-D97F-7045-B172-6DC4C726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DD4F0-0EDF-F640-AF39-A9112B50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DD81E-F1D9-3346-9789-9F2A4F499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BB8D9-3937-4D49-BA9B-0072D6A7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626CE-646C-4941-ABB7-7D7F38B0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3B3E6-8B18-5D49-9634-9208CE0C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0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A722-767C-6C4E-ABE2-1F508570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E82699-F0B5-3D4E-852D-F7279AD7A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076F-C28F-6A4E-9FE9-561BE6213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BC2FC-D2E1-C548-BFDF-EC101F7E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84A-AFF6-E64C-A47E-0E150EE268C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AF1BF-C027-1140-B4A9-DC2A9FB6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C67D8-C1B3-E743-A675-BC76152A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30D-B9C5-3F44-BFDB-B14BD03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7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9D4DBF9-3CD8-770F-93CD-646B5D8142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32817"/>
          <a:stretch/>
        </p:blipFill>
        <p:spPr>
          <a:xfrm>
            <a:off x="-1" y="6106884"/>
            <a:ext cx="12192001" cy="75111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9BD26-7087-4443-B295-79C6C889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0F1EA-C5D8-2E45-BF36-9AF8E56E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2B238-A3D4-194D-9E1A-C7553A442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746584A-AFF6-E64C-A47E-0E150EE268CB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4FCCB-744A-434E-958B-CC49BF46C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11ED7-B3C9-8C46-8A4B-C01D512B3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EC030D-B9C5-3F44-BFDB-B14BD03971D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3BFEA3-F693-5C62-BFF4-0ED3FBE11B9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38047" y="133303"/>
            <a:ext cx="1752581" cy="19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3.safelinks.protection.outlook.com/?url=http%3A%2F%2Fbugbusterkids.co.uk%2Fchildren.html&amp;data=05%7C01%7CAmy.Brazenall%40wolverhampton.gov.uk%7Cf8ac20fe5f94460aacb208db7edbb6ed%7C07ebc6c370744387a625b9d918ba4a97%7C0%7C0%7C638243254638979418%7CUnknown%7CTWFpbGZsb3d8eyJWIjoiMC4wLjAwMDAiLCJQIjoiV2luMzIiLCJBTiI6Ik1haWwiLCJXVCI6Mn0%3D%7C3000%7C%7C%7C&amp;sdata=CnquZ92g3rjTc94X%2BbI%2BJ2r3gUTMDF0oEMPzjU%2Bj6M4%3D&amp;reserved=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A2B2CAB-748A-C4DF-FA73-F4C6BA82E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5"/>
            <a:ext cx="12198098" cy="6854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1D27D8-E821-774E-ABCB-5D75D400A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851" y="4320259"/>
            <a:ext cx="10329663" cy="950986"/>
          </a:xfrm>
        </p:spPr>
        <p:txBody>
          <a:bodyPr>
            <a:noAutofit/>
          </a:bodyPr>
          <a:lstStyle/>
          <a:p>
            <a:r>
              <a:rPr lang="en-US" sz="7000" dirty="0">
                <a:solidFill>
                  <a:schemeClr val="bg1"/>
                </a:solidFill>
              </a:rPr>
              <a:t>Key Stage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CE662-6DA9-9846-85E9-BDE31D3617A0}"/>
              </a:ext>
            </a:extLst>
          </p:cNvPr>
          <p:cNvSpPr txBox="1"/>
          <p:nvPr/>
        </p:nvSpPr>
        <p:spPr>
          <a:xfrm>
            <a:off x="860851" y="6006498"/>
            <a:ext cx="6486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﻿</a:t>
            </a:r>
            <a:r>
              <a:rPr lang="en-US" sz="2200" dirty="0" err="1">
                <a:solidFill>
                  <a:schemeClr val="bg1"/>
                </a:solidFill>
              </a:rPr>
              <a:t>www.</a:t>
            </a:r>
            <a:r>
              <a:rPr lang="en-US" sz="2200" b="1" dirty="0" err="1">
                <a:solidFill>
                  <a:schemeClr val="bg1"/>
                </a:solidFill>
              </a:rPr>
              <a:t>bugbusterkids.co.uk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6BD924-7B69-9E49-BC11-3F50EC9C4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657" y="5972129"/>
            <a:ext cx="960120" cy="390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A2A756-5EFB-9C4C-800C-2BA433084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895" y="5972129"/>
            <a:ext cx="2020619" cy="429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54B122-1486-FB61-AA8C-1AA81E0E4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222" y="5912272"/>
            <a:ext cx="155575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5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C8709-7A1C-7546-AC41-E0B6FBCB642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36213" y="6812281"/>
            <a:ext cx="103361" cy="45719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BB8A9-DA1E-984D-A92B-16BFFB6B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2" y="365126"/>
            <a:ext cx="11470740" cy="5564892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you are going to watch the </a:t>
            </a:r>
            <a:br>
              <a:rPr lang="en-GB" sz="4400" dirty="0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 Busters in action!  </a:t>
            </a:r>
            <a:br>
              <a:rPr lang="en-GB" sz="4400" dirty="0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7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B8A9-DA1E-984D-A92B-16BFFB6B3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7784" y="6419084"/>
            <a:ext cx="45719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EA88E3-BDF4-8D70-4731-B6F95F65B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76" y="777241"/>
            <a:ext cx="11256264" cy="4958396"/>
          </a:xfrm>
        </p:spPr>
        <p:txBody>
          <a:bodyPr/>
          <a:lstStyle/>
          <a:p>
            <a:endParaRPr lang="en-GB" sz="6000" dirty="0">
              <a:solidFill>
                <a:srgbClr val="3F2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5400" dirty="0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Bug Busters film!</a:t>
            </a:r>
          </a:p>
          <a:p>
            <a:endParaRPr lang="en-GB" sz="5400" dirty="0">
              <a:solidFill>
                <a:srgbClr val="3F2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5400" u="sng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Children | Bug Buster Kids</a:t>
            </a:r>
            <a:endParaRPr lang="en-GB" sz="5400" dirty="0">
              <a:solidFill>
                <a:srgbClr val="3F2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93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B8A9-DA1E-984D-A92B-16BFFB6B3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7784" y="6419084"/>
            <a:ext cx="45719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EA88E3-BDF4-8D70-4731-B6F95F65B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91" y="1646374"/>
            <a:ext cx="11256264" cy="4958396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F2B5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What were the Bug Busters’ top tips?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5400" dirty="0">
              <a:solidFill>
                <a:srgbClr val="3F2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F2B5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common cold and the sickness bug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96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B8A9-DA1E-984D-A92B-16BFFB6B3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7784" y="6419084"/>
            <a:ext cx="45719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EA88E3-BDF4-8D70-4731-B6F95F65B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118" y="1818389"/>
            <a:ext cx="11256264" cy="4958396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F2B5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What were the Bug Busters’ top tips?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5400" dirty="0">
              <a:solidFill>
                <a:srgbClr val="3F2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F2B5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flu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87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B8A9-DA1E-984D-A92B-16BFFB6B3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7784" y="6419084"/>
            <a:ext cx="45719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EA88E3-BDF4-8D70-4731-B6F95F65B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027" y="2414561"/>
            <a:ext cx="11256264" cy="3405460"/>
          </a:xfrm>
        </p:spPr>
        <p:txBody>
          <a:bodyPr/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F2B5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You can have the flu vaccination at this school on Thursday 9</a:t>
            </a:r>
            <a:r>
              <a:rPr kumimoji="0" lang="en-GB" sz="5400" b="0" i="0" u="none" strike="noStrike" kern="1200" cap="none" spc="0" normalizeH="0" baseline="30000" noProof="0" dirty="0">
                <a:ln>
                  <a:noFill/>
                </a:ln>
                <a:solidFill>
                  <a:srgbClr val="3F2B5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F2B5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November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53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B8A9-DA1E-984D-A92B-16BFFB6B3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7784" y="6419084"/>
            <a:ext cx="45719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EA88E3-BDF4-8D70-4731-B6F95F65B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" y="2518448"/>
            <a:ext cx="11256264" cy="1821104"/>
          </a:xfrm>
        </p:spPr>
        <p:txBody>
          <a:bodyPr>
            <a:normAutofit fontScale="62500" lnSpcReduction="20000"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F2B5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 can all be Bug Busters!</a:t>
            </a:r>
          </a:p>
          <a:p>
            <a:endParaRPr lang="en-GB" sz="5400" dirty="0">
              <a:solidFill>
                <a:srgbClr val="3F2B56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F2B5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If you are going to have the vaccine, your parents will have given consent (permission)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50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102</Words>
  <Application>Microsoft Office PowerPoint</Application>
  <PresentationFormat>Widescreen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MS PGothic</vt:lpstr>
      <vt:lpstr>Arial</vt:lpstr>
      <vt:lpstr>Calibri</vt:lpstr>
      <vt:lpstr>Calibri Light</vt:lpstr>
      <vt:lpstr>Office Theme</vt:lpstr>
      <vt:lpstr>Key Stage 2</vt:lpstr>
      <vt:lpstr>Today, you are going to watch the  Bug Busters in action!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Marie Sewell</dc:creator>
  <cp:lastModifiedBy>T Davis</cp:lastModifiedBy>
  <cp:revision>34</cp:revision>
  <dcterms:created xsi:type="dcterms:W3CDTF">2020-01-16T10:43:24Z</dcterms:created>
  <dcterms:modified xsi:type="dcterms:W3CDTF">2023-11-01T11:50:01Z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354ca5-015e-47ab-9fdb-c0a8323bc23e_Enabled">
    <vt:lpwstr>true</vt:lpwstr>
  </property>
  <property fmtid="{D5CDD505-2E9C-101B-9397-08002B2CF9AE}" pid="3" name="MSIP_Label_d0354ca5-015e-47ab-9fdb-c0a8323bc23e_SetDate">
    <vt:lpwstr>2021-07-28T11:27:58Z</vt:lpwstr>
  </property>
  <property fmtid="{D5CDD505-2E9C-101B-9397-08002B2CF9AE}" pid="4" name="MSIP_Label_d0354ca5-015e-47ab-9fdb-c0a8323bc23e_Method">
    <vt:lpwstr>Privileged</vt:lpwstr>
  </property>
  <property fmtid="{D5CDD505-2E9C-101B-9397-08002B2CF9AE}" pid="5" name="MSIP_Label_d0354ca5-015e-47ab-9fdb-c0a8323bc23e_Name">
    <vt:lpwstr>d0354ca5-015e-47ab-9fdb-c0a8323bc23e</vt:lpwstr>
  </property>
  <property fmtid="{D5CDD505-2E9C-101B-9397-08002B2CF9AE}" pid="6" name="MSIP_Label_d0354ca5-015e-47ab-9fdb-c0a8323bc23e_SiteId">
    <vt:lpwstr>07ebc6c3-7074-4387-a625-b9d918ba4a97</vt:lpwstr>
  </property>
  <property fmtid="{D5CDD505-2E9C-101B-9397-08002B2CF9AE}" pid="7" name="MSIP_Label_d0354ca5-015e-47ab-9fdb-c0a8323bc23e_ActionId">
    <vt:lpwstr>2f9b145a-745c-4bfd-bbdb-0c42de44ea02</vt:lpwstr>
  </property>
  <property fmtid="{D5CDD505-2E9C-101B-9397-08002B2CF9AE}" pid="8" name="MSIP_Label_d0354ca5-015e-47ab-9fdb-c0a8323bc23e_ContentBits">
    <vt:lpwstr>0</vt:lpwstr>
  </property>
</Properties>
</file>