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1F89-85C1-4B3F-BC70-F0EC5D31D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0949B-71D6-4826-A82B-DAB605709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B0391-F20F-4A2C-869C-FECC2356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80201-C49D-4B1F-AD8A-73B790EB3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687C5-D794-48F6-8087-75AC7ED1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35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DC24-C4E2-4FB3-9997-C5C2F4C4F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FD51B-163B-4753-8839-0C7B3C5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CD04C-45C7-4F97-B03E-123959B8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3FFC2-8899-4CD7-8E61-CFF29018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0505-BD0C-4387-9D97-D9D28593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43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16840D-270C-46F1-AA84-EE1FFB6565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634F4-E5B2-48B9-8797-389481F4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C3C95-A919-4F76-8061-4A6A28CBD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465ED-C997-4AA5-BC9C-CC275867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DE439-901A-4B88-AFB5-7558A83C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4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8D899-4AED-4B72-8BC6-E979D70B0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8707B-656C-4040-93CA-2EB7C7B48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9373D-0E0E-405C-B749-AD9D0BD8D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A7A5A-4C0F-47CB-AE55-E5E5FB8C2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6CBF7-0944-4C1F-A641-E625961B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61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229F4-11CF-4827-AA09-266FD72AE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ECB7D-2D86-4B20-A2C3-89A1A449D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1D6AC-1F46-4E5B-88FD-63D09FF63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2B2-F288-47A1-9B12-4A79EEEF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AC6CD-E897-460A-877A-40A3DC77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819CA-4B66-4D0A-9C95-0D6298A7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2FD1-75FB-45E7-91ED-F300397A3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BA9E9-DBFC-4951-8373-5D2B1783A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A3AAF-4BF8-4837-BC8F-5FF5E0F2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EA0FE-E082-4534-87EC-3C420EB1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F9593-877E-4390-9ECF-9A847D48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66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DB42-9562-4578-9860-F4440DE6A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8F931-E289-4F30-84A8-57E7CBDAC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5FFB7-C96F-4879-9023-F995C3E2E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68932A-435F-416B-B651-6A52EC6B3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6F69FB-F14D-4F9F-ABEF-007894F1D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1C4034-B9C5-4C6B-ADB4-6E63B2EFF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54F0D-1CF8-4367-9CEB-F908575A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A33FE0-AC88-40E2-9651-E6124BB1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99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582E4-FC4F-48B5-BB4F-B7298002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B483E-2E79-470C-9605-5FB48391B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0060F-576F-48EE-844E-137C74EBB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5FA574-783F-4250-BD36-1C72E0A2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97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426B19-0EAB-49BB-9C7C-999111153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5FE1B3-B628-4555-9097-8261B2EF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8D12D-EA09-43E4-A356-05C059B9E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8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31C86-D245-4E23-A998-0B57F271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37E0A-8A05-4372-8283-146369E02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5CF2D-A79F-43B9-8191-9C89F3639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A4574-04A6-4A68-B0B8-25F2DB3E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0C593-30E6-4B56-B868-AF057197A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45D6A-14B1-4B69-AD37-8D51509B8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05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DE52F-FE9E-49F0-875C-83A8518E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A450E-8582-444C-A58F-1A552AAF5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F8D56-A137-4902-9C2D-88673AB59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F45D2-2EE4-4BA2-A3C7-0DDF9FE1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58ACB-0AE1-4D0E-B510-EF91C3BE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6D074-F884-4F53-B286-385709EF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72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541680-52E9-4868-AB49-A182AF16A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9AF99-928F-45A3-BDAE-CD926C22A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7D28D-E5CC-4995-8679-5E976DDFC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9A83A-63D0-48C9-8367-562D87FB1E7A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C2C87-EFF0-402D-A55A-16B28A828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1CFA8-0E0C-427E-ACF5-19C766274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6BCD6-9623-4522-851F-91DA3C067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24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899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Hail Holy Queen (Salve Regina)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606" y="114661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Hail, Holy Queen, Mother of Mercy; </a:t>
            </a:r>
            <a:br>
              <a:rPr lang="en-GB" sz="3600" dirty="0"/>
            </a:br>
            <a:r>
              <a:rPr lang="en-GB" sz="3600" dirty="0"/>
              <a:t>Hail, our life, our sweetness and our hope! </a:t>
            </a:r>
            <a:br>
              <a:rPr lang="en-GB" sz="3600" dirty="0"/>
            </a:br>
            <a:r>
              <a:rPr lang="en-GB" sz="3600" dirty="0"/>
              <a:t>To thee do we cry, poor banished children of Eve. </a:t>
            </a:r>
            <a:br>
              <a:rPr lang="en-GB" sz="3600" dirty="0"/>
            </a:br>
            <a:r>
              <a:rPr lang="en-GB" sz="3600" dirty="0"/>
              <a:t>To thee do we send up our sighs, </a:t>
            </a:r>
            <a:br>
              <a:rPr lang="en-GB" sz="3600" dirty="0"/>
            </a:br>
            <a:r>
              <a:rPr lang="en-GB" sz="3600" dirty="0"/>
              <a:t>mourning and weeping in this valley of tears! </a:t>
            </a:r>
            <a:br>
              <a:rPr lang="en-GB" sz="3600" dirty="0"/>
            </a:br>
            <a:r>
              <a:rPr lang="en-GB" sz="3600" dirty="0"/>
              <a:t>Turn, then, most gracious Advocate, </a:t>
            </a:r>
            <a:br>
              <a:rPr lang="en-GB" sz="3600" dirty="0"/>
            </a:br>
            <a:r>
              <a:rPr lang="en-GB" sz="3600" dirty="0"/>
              <a:t>thine eyes of mercy toward us, </a:t>
            </a:r>
            <a:br>
              <a:rPr lang="en-GB" sz="3600" dirty="0"/>
            </a:br>
            <a:r>
              <a:rPr lang="en-GB" sz="3600" dirty="0"/>
              <a:t>and after this, our exile, </a:t>
            </a:r>
            <a:br>
              <a:rPr lang="en-GB" sz="3600" dirty="0"/>
            </a:br>
            <a:r>
              <a:rPr lang="en-GB" sz="3600" dirty="0"/>
              <a:t>show unto us the blessed fruit of thy womb, Jesus. </a:t>
            </a:r>
            <a:br>
              <a:rPr lang="en-GB" sz="3600" dirty="0"/>
            </a:br>
            <a:r>
              <a:rPr lang="en-GB" sz="3600" dirty="0"/>
              <a:t>O clement, O loving, </a:t>
            </a:r>
            <a:br>
              <a:rPr lang="en-GB" sz="3600" dirty="0"/>
            </a:br>
            <a:r>
              <a:rPr lang="en-GB" sz="3600" dirty="0"/>
              <a:t>O sweet Virgin Mary.</a:t>
            </a:r>
          </a:p>
        </p:txBody>
      </p:sp>
      <p:pic>
        <p:nvPicPr>
          <p:cNvPr id="5" name="Picture 2" descr="http://chicagomonk.org/wp-content/uploads/2017/02/ee93fe367b14fb333370a848c929c3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613" y="170514"/>
            <a:ext cx="1916318" cy="230166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858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Hail Holy Queen (Salve Regina)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Hail Holy Queen (Salve Regina)</dc:title>
  <dc:creator>T Davis</dc:creator>
  <cp:lastModifiedBy>T Davis</cp:lastModifiedBy>
  <cp:revision>1</cp:revision>
  <dcterms:created xsi:type="dcterms:W3CDTF">2023-09-30T11:00:02Z</dcterms:created>
  <dcterms:modified xsi:type="dcterms:W3CDTF">2023-09-30T11:00:11Z</dcterms:modified>
</cp:coreProperties>
</file>