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B87F3-577C-4B40-904C-51E1F9B7C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E35510-2183-4EC1-9A12-79391B79F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C04D4-0C35-437A-81BA-2E5EBCA34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82AF5-7A89-4277-8620-158265B45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873D4-3ADD-4372-A047-7DBA45243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27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B21CB-BF6F-426F-BEB2-B9ABDA8CD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37E18D-CE6D-4382-9F4E-A88615A68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A3901-1EEF-4C30-968D-8FB624540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9EBEB-B176-443D-A133-C2A805E9E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AF9F6-688D-4B8E-98E6-45B06D82A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75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372BB-3BE8-4012-B0DA-F7B498465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88B6EE-C163-4E46-98BC-0D2C215DB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58028-ADBD-41A1-B4BA-16B7FAEAB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E34BA-FD02-467E-BB44-C3F2F72B2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97FB9-5A1B-487B-A6DF-53DA3C36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74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C4D2B-38E2-4C99-91D7-C37F0F135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08DAF-8B7F-4CD5-809E-4A1F015D6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2A8C1-AC78-4F6C-9F35-598E9D457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6C347-3F6C-427B-8576-022B0F9B0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3D58C-5107-4CA3-8460-07E4A7CA0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2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20451-AFC0-4FDA-9F1D-2E3FA5565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D9A30-812F-4DEE-B78B-ADA52CE9F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92C6D-1D50-4CA7-99A3-D2E3667C7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EED41-1690-43EC-BDD5-999B4E12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14136-BA73-4E3D-8B54-50CA71330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19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3F746-7117-418E-BA31-1F197C87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B0220-464A-4C93-97A4-78196F4A34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E53E5-5C07-4123-AC63-A3971B9FF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D1FAD-598B-459A-A797-074278417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3BB64-AF64-4A7D-8CE2-639398A2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5979AB-6E40-4053-A5AC-4A5C7498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99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7B761-8BD7-4B6F-9979-C222C5B80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61E0A-3F32-45EB-A6A2-D81540315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17A68-6C7D-4AA7-B954-276E7C7F3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FCBFB6-43D9-47B2-B5B3-741B016EEC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4879E-E5AA-4005-8D96-3E4F7ACEE2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318CC6-412A-4A8D-9957-72A141FFA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1BB755-A624-437F-9289-7BCF88E0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D8F54-4390-4C1E-BF63-583FAB84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087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DEF62-00A8-4EA6-9909-CE5137752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3026F-5684-4276-9CBA-0C044482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49CA67-936E-4246-B823-FF9D6974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4FC44-E400-4696-A44A-BCB40312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0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9EAA28-43D1-479A-8AA9-98472D458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313B6F-8E25-4A0C-82F8-BFB8A4DBE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A2473-735C-40B4-B1F1-5A4400303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29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C4D06-2260-4140-8EEA-E5E28B6ED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3F051-AE55-4667-AB6A-5684F567D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BDE3F7-D51B-474C-9068-77C722F7C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71D64-DAA3-4D47-91A1-721694CB3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BCF11-5950-4F25-A974-7344330AA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99B47-3F2A-4123-85C9-95C06360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80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EFF61-E49C-4715-BF57-361B050B3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608D8C-EB26-4C18-B08F-3A64E5405A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7C639-2030-48A3-8FF1-34D6ABCB9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8302D-8D5B-4FE2-8EAF-7BF71F311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685BE-A18E-435C-953A-A00264F26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5F73C-C9E9-428F-83BD-3397CF94E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06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0DFA86-E1B5-4B20-AF9E-7A8954D01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2A7EA5-DBD4-4555-A5C8-C4A2510B1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003B4-8910-485F-966A-F90AFB283A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50C0E-DA8C-4458-AA40-4D8077365E5E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1B347-C3DD-4F3A-BFB8-785BF65EE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43099-0221-40E5-8D80-B425740FE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F1CF6-48EF-4E03-846F-D4845A2C8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02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063941" y="3014299"/>
            <a:ext cx="641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endParaRPr lang="en-US" altLang="en-US" b="1" u="sng">
              <a:latin typeface="Lucida Calligraphy" panose="03010101010101010101" pitchFamily="66" charset="0"/>
            </a:endParaRPr>
          </a:p>
          <a:p>
            <a:pPr algn="ctr"/>
            <a:endParaRPr lang="en-US" altLang="en-US">
              <a:latin typeface="Lucida Calligraphy" panose="03010101010101010101" pitchFamily="66" charset="0"/>
            </a:endParaRPr>
          </a:p>
          <a:p>
            <a:pPr algn="ctr"/>
            <a:r>
              <a:rPr lang="en-US" altLang="en-US"/>
              <a:t> 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1" y="36514"/>
            <a:ext cx="10515600" cy="1325563"/>
          </a:xfrm>
        </p:spPr>
        <p:txBody>
          <a:bodyPr/>
          <a:lstStyle/>
          <a:p>
            <a:r>
              <a:rPr lang="en-US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The </a:t>
            </a:r>
            <a:r>
              <a:rPr lang="en-US" altLang="en-US" sz="4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Magnificat</a:t>
            </a:r>
            <a:endParaRPr lang="en-US" altLang="en-US" sz="4000" b="1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1088391" y="1362077"/>
            <a:ext cx="8229600" cy="528256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3600" dirty="0">
                <a:latin typeface="+mn-lt"/>
              </a:rPr>
              <a:t>My soul glorifies the Lord,</a:t>
            </a:r>
          </a:p>
          <a:p>
            <a:pPr>
              <a:buFontTx/>
              <a:buNone/>
            </a:pPr>
            <a:r>
              <a:rPr lang="en-US" altLang="en-US" sz="3600" dirty="0">
                <a:latin typeface="+mn-lt"/>
              </a:rPr>
              <a:t>My spirit rejoices in God, my </a:t>
            </a:r>
            <a:r>
              <a:rPr lang="en-US" altLang="en-US" sz="3600" dirty="0" err="1">
                <a:latin typeface="+mn-lt"/>
              </a:rPr>
              <a:t>Saviour</a:t>
            </a:r>
            <a:r>
              <a:rPr lang="en-US" altLang="en-US" sz="3600" dirty="0">
                <a:latin typeface="+mn-lt"/>
              </a:rPr>
              <a:t>.</a:t>
            </a:r>
          </a:p>
          <a:p>
            <a:pPr>
              <a:buFontTx/>
              <a:buNone/>
            </a:pPr>
            <a:r>
              <a:rPr lang="en-US" altLang="en-US" sz="3600" dirty="0">
                <a:latin typeface="+mn-lt"/>
              </a:rPr>
              <a:t>He looks on his servant in her loneliness;</a:t>
            </a:r>
          </a:p>
          <a:p>
            <a:pPr>
              <a:buFontTx/>
              <a:buNone/>
            </a:pPr>
            <a:r>
              <a:rPr lang="en-US" altLang="en-US" sz="3600" dirty="0">
                <a:latin typeface="+mn-lt"/>
              </a:rPr>
              <a:t>henceforth all ages will call me blessed.</a:t>
            </a:r>
          </a:p>
          <a:p>
            <a:pPr>
              <a:buFontTx/>
              <a:buNone/>
            </a:pPr>
            <a:endParaRPr lang="en-US" altLang="en-US" sz="3600" dirty="0">
              <a:latin typeface="+mn-lt"/>
            </a:endParaRPr>
          </a:p>
          <a:p>
            <a:pPr>
              <a:buFontTx/>
              <a:buNone/>
            </a:pPr>
            <a:r>
              <a:rPr lang="en-US" altLang="en-US" sz="3600" dirty="0">
                <a:latin typeface="+mn-lt"/>
              </a:rPr>
              <a:t>The Almighty works marvels for me.</a:t>
            </a:r>
          </a:p>
          <a:p>
            <a:pPr>
              <a:buFontTx/>
              <a:buNone/>
            </a:pPr>
            <a:r>
              <a:rPr lang="en-US" altLang="en-US" sz="3600" dirty="0">
                <a:latin typeface="+mn-lt"/>
              </a:rPr>
              <a:t>Holy his name!</a:t>
            </a:r>
          </a:p>
          <a:p>
            <a:pPr>
              <a:buFontTx/>
              <a:buNone/>
            </a:pPr>
            <a:r>
              <a:rPr lang="en-US" altLang="en-US" sz="3600" dirty="0">
                <a:latin typeface="+mn-lt"/>
              </a:rPr>
              <a:t>His mercy is from age to age,</a:t>
            </a:r>
          </a:p>
          <a:p>
            <a:pPr>
              <a:buFontTx/>
              <a:buNone/>
            </a:pPr>
            <a:r>
              <a:rPr lang="en-US" altLang="en-US" sz="3600" dirty="0">
                <a:latin typeface="+mn-lt"/>
              </a:rPr>
              <a:t>on those who fear him.</a:t>
            </a:r>
          </a:p>
          <a:p>
            <a:pPr>
              <a:buFontTx/>
              <a:buNone/>
            </a:pPr>
            <a:endParaRPr lang="en-US" altLang="en-US" dirty="0">
              <a:latin typeface="+mn-lt"/>
            </a:endParaRPr>
          </a:p>
        </p:txBody>
      </p:sp>
      <p:pic>
        <p:nvPicPr>
          <p:cNvPr id="13314" name="Picture 2" descr="http://www.soulshepherding.org/wp-content/uploads/2012/12/Marys-magnifica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43" r="6369"/>
          <a:stretch/>
        </p:blipFill>
        <p:spPr bwMode="auto">
          <a:xfrm flipH="1">
            <a:off x="8676640" y="2088343"/>
            <a:ext cx="3295013" cy="406052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63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0463" y="356783"/>
            <a:ext cx="8229600" cy="6351835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3200" dirty="0">
                <a:latin typeface="+mn-lt"/>
              </a:rPr>
              <a:t>He puts forth his arm in strength</a:t>
            </a:r>
          </a:p>
          <a:p>
            <a:pPr>
              <a:buFontTx/>
              <a:buNone/>
            </a:pPr>
            <a:r>
              <a:rPr lang="en-US" altLang="en-US" sz="3200" dirty="0">
                <a:latin typeface="+mn-lt"/>
              </a:rPr>
              <a:t>and scatters the proud-hearted.</a:t>
            </a:r>
          </a:p>
          <a:p>
            <a:pPr>
              <a:buFontTx/>
              <a:buNone/>
            </a:pPr>
            <a:r>
              <a:rPr lang="en-US" altLang="en-US" sz="3200" dirty="0">
                <a:latin typeface="+mn-lt"/>
              </a:rPr>
              <a:t>He casts the mighty from their thrones</a:t>
            </a:r>
          </a:p>
          <a:p>
            <a:pPr>
              <a:buFontTx/>
              <a:buNone/>
            </a:pPr>
            <a:r>
              <a:rPr lang="en-US" altLang="en-US" sz="3200" dirty="0">
                <a:latin typeface="+mn-lt"/>
              </a:rPr>
              <a:t>and raises the lowly.</a:t>
            </a:r>
          </a:p>
          <a:p>
            <a:pPr>
              <a:buFontTx/>
              <a:buNone/>
            </a:pPr>
            <a:endParaRPr lang="en-US" altLang="en-US" sz="3200" dirty="0">
              <a:latin typeface="+mn-lt"/>
            </a:endParaRPr>
          </a:p>
          <a:p>
            <a:pPr>
              <a:buFontTx/>
              <a:buNone/>
            </a:pPr>
            <a:r>
              <a:rPr lang="en-US" altLang="en-US" sz="3200" dirty="0">
                <a:latin typeface="+mn-lt"/>
              </a:rPr>
              <a:t>He fills the starving with good things,</a:t>
            </a:r>
          </a:p>
          <a:p>
            <a:pPr>
              <a:buFontTx/>
              <a:buNone/>
            </a:pPr>
            <a:r>
              <a:rPr lang="en-US" altLang="en-US" sz="3200" dirty="0">
                <a:latin typeface="+mn-lt"/>
              </a:rPr>
              <a:t>sends the rich away empty.</a:t>
            </a:r>
          </a:p>
          <a:p>
            <a:pPr>
              <a:buFontTx/>
              <a:buNone/>
            </a:pPr>
            <a:r>
              <a:rPr lang="en-US" altLang="en-US" sz="3200" dirty="0">
                <a:latin typeface="+mn-lt"/>
              </a:rPr>
              <a:t>He protects Israel, his servant,</a:t>
            </a:r>
          </a:p>
          <a:p>
            <a:pPr>
              <a:buFontTx/>
              <a:buNone/>
            </a:pPr>
            <a:r>
              <a:rPr lang="en-US" altLang="en-US" sz="3200" dirty="0">
                <a:latin typeface="+mn-lt"/>
              </a:rPr>
              <a:t>remembering his mercy,</a:t>
            </a:r>
          </a:p>
          <a:p>
            <a:pPr>
              <a:buFontTx/>
              <a:buNone/>
            </a:pPr>
            <a:r>
              <a:rPr lang="en-US" altLang="en-US" sz="3200" dirty="0">
                <a:latin typeface="+mn-lt"/>
              </a:rPr>
              <a:t>the mercy promised to our fathers,</a:t>
            </a:r>
          </a:p>
          <a:p>
            <a:pPr>
              <a:buFontTx/>
              <a:buNone/>
            </a:pPr>
            <a:r>
              <a:rPr lang="en-US" altLang="en-US" sz="3200" dirty="0">
                <a:latin typeface="+mn-lt"/>
              </a:rPr>
              <a:t>to Abraham and his sons for ever.  Amen.</a:t>
            </a:r>
          </a:p>
        </p:txBody>
      </p:sp>
      <p:pic>
        <p:nvPicPr>
          <p:cNvPr id="4" name="Picture 2" descr="http://www.soulshepherding.org/wp-content/uploads/2012/12/Marys-magnifica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43" r="6369"/>
          <a:stretch/>
        </p:blipFill>
        <p:spPr bwMode="auto">
          <a:xfrm flipH="1">
            <a:off x="8350716" y="1626616"/>
            <a:ext cx="3295013" cy="406052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42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Lucida Calligraphy</vt:lpstr>
      <vt:lpstr>Office Theme</vt:lpstr>
      <vt:lpstr>The Magnificat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Magnificat</dc:title>
  <dc:creator>T Davis</dc:creator>
  <cp:lastModifiedBy>T Davis</cp:lastModifiedBy>
  <cp:revision>1</cp:revision>
  <dcterms:created xsi:type="dcterms:W3CDTF">2023-09-30T10:56:55Z</dcterms:created>
  <dcterms:modified xsi:type="dcterms:W3CDTF">2023-09-30T10:57:45Z</dcterms:modified>
</cp:coreProperties>
</file>