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1138A-0B38-4258-9BA7-3F5A39972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D5F24-8BDD-46A9-AEF4-3ECC62CD6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D7D7E-6F77-4B9A-ABAB-4DA15B85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31D9-4BB0-40E9-990C-E51E929B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FE7BA-CD42-4AE5-8D59-BF438DE7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62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E7DE8-0B46-43FD-AAC2-E053B1AE0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40465-BECB-46B5-A991-D76DF2849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F9815-B231-46C0-8A15-9F80EEBF2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A9B7B-4CDC-48D5-9047-A6160A84B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78333-2BBB-4783-B2F2-5C4E06F08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1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1C7F70-3DED-4906-8507-6BF5CBA250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E29F6-0D29-4164-BB53-4C4CEF3A5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B039F-49C2-4903-B75A-E60EAD04C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600F8-B749-4FA9-8B9B-8F61BE83D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C50FC-AE06-4B17-BF9A-6D32F1C5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68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56BD0-BB59-41D2-B346-E67768AFE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3517C-5F82-4D48-8912-68E7A75C9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8D0DE-3E39-4D64-B87F-DB039DD8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1D62E-83C3-4B57-A5DF-C8AF4BA5E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237A6-9D3C-41AE-BF81-6A3E1CEE0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8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6F10E-CA78-4326-AA14-42B43FB9A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A1D29-48A5-4996-A9FD-F95730D92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CE6A2-A7C7-4BFE-B15E-0DCAE4360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A97AE-0BFB-4CCE-893E-43DD4DD03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BE883-37C2-4E66-B096-645D00977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21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163DF-10DC-4944-9F9E-7C6F87D0A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BAEED-B25C-4DCA-8CC3-31A818BFDC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6E629-9B08-4C03-85C8-C4F0480D6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DFAD0-ED35-45FA-ABBF-E65428A01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4FDDC-BB7C-491A-8F02-5710D88D9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CC1859-1C48-44A6-AC90-08F1BFEE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99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E936C-ADD7-46F8-97B9-970420C4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8A59D-48BB-49B0-829F-B3CF518CB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BA137-B1F8-448F-8744-373128B26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585B5D-6C0C-4054-A97A-06945A864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CC225D-146F-49F4-8D10-830E5C8EA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665C19-35C2-4E34-AAE2-BEEF6918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92CE38-51DF-4748-8963-493105F5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CBBBF9-930C-4820-8AC2-A109F72E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22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100A9-BFBD-4560-954A-BC87FBB7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715430-DDC7-47B1-8D90-982CFF9BE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669FA1-B333-49E0-8A62-A72B5C6FC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E1AB07-CFC5-49B6-A84B-06ACCAEC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36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34B814-15D4-441E-97A7-50178781B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EEB55B-348C-419A-B1C6-127E12A0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2B048A-041F-43C3-B543-EDF4C0411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39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1E9F6-A194-42BA-8256-11DB8A732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5251A-FAAC-4691-A28E-0A91068B7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52624-5475-4A29-8DAB-A650F004E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910AF-80B0-4527-B9DA-23F919407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BB436-242D-4B3C-828D-4ABBF4CCC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279B4-1B7A-49C2-95D5-ECB8D63A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9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D765F-567D-4F53-9B82-9653BB71F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46D0E-4E9F-497D-B37E-52B62EFCB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C3224-AF0D-4007-921C-152BDE030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9C998-556F-4965-9614-ABD709D51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7CC0B-76D5-4DF3-B620-135DF634B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A0A475-D1B5-4D53-98DE-FB6BBB4E2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3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39230C-63B4-430C-94F4-89FBD2B5C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2585E-23DD-4928-A4A8-C53A7B020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B2FDD-D638-4BB7-A87E-EC4BD16EDE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ACF1-942A-41AE-8C6C-6D30A560435C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74372-7ADA-4EBC-B312-48B1969FC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B4033-D8E1-4C21-823B-7600DE672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B9F9D-0271-4A79-A9C5-B324F553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48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5006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/>
              <a:t>Regina Caeli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007" y="1255256"/>
            <a:ext cx="10849069" cy="5308505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GB" dirty="0"/>
              <a:t>Queen of Heaven, rejoice.  Alleluia!</a:t>
            </a:r>
          </a:p>
          <a:p>
            <a:pPr marL="0" indent="0" fontAlgn="base">
              <a:buNone/>
            </a:pPr>
            <a:r>
              <a:rPr lang="en-GB" dirty="0"/>
              <a:t>For he whom you were made worthy to bear.  Alleluia!</a:t>
            </a:r>
          </a:p>
          <a:p>
            <a:pPr marL="0" indent="0" fontAlgn="base">
              <a:buNone/>
            </a:pPr>
            <a:r>
              <a:rPr lang="en-GB" dirty="0"/>
              <a:t>Has risen as he said.  Alleluia!</a:t>
            </a:r>
          </a:p>
          <a:p>
            <a:pPr marL="0" indent="0" fontAlgn="base">
              <a:buNone/>
            </a:pPr>
            <a:r>
              <a:rPr lang="en-GB" dirty="0"/>
              <a:t>Pray for us to our God.  Alleluia!</a:t>
            </a:r>
          </a:p>
          <a:p>
            <a:pPr marL="0" indent="0" fontAlgn="base">
              <a:buNone/>
            </a:pPr>
            <a:r>
              <a:rPr lang="en-GB" dirty="0"/>
              <a:t>Rejoice and be glad, O Virgin Mary.  Alleluia!</a:t>
            </a:r>
          </a:p>
          <a:p>
            <a:pPr marL="0" indent="0" fontAlgn="base">
              <a:buNone/>
            </a:pPr>
            <a:r>
              <a:rPr lang="en-GB" dirty="0"/>
              <a:t>For the Lord has risen indeed.  Alleluia! </a:t>
            </a:r>
          </a:p>
          <a:p>
            <a:pPr marL="0" indent="0" fontAlgn="base">
              <a:buNone/>
            </a:pPr>
            <a:r>
              <a:rPr lang="en-GB" dirty="0"/>
              <a:t>Let us pray;</a:t>
            </a:r>
          </a:p>
          <a:p>
            <a:pPr marL="0" indent="0" fontAlgn="base">
              <a:buNone/>
            </a:pPr>
            <a:r>
              <a:rPr lang="en-GB" dirty="0"/>
              <a:t>God, who through the resurrection of your Son, our Lord Jesus Christ, </a:t>
            </a:r>
          </a:p>
          <a:p>
            <a:pPr marL="0" indent="0" fontAlgn="base">
              <a:buNone/>
            </a:pPr>
            <a:r>
              <a:rPr lang="en-GB" dirty="0"/>
              <a:t>has made glad the whole world, grant us, we pray,</a:t>
            </a:r>
          </a:p>
          <a:p>
            <a:pPr marL="0" indent="0" fontAlgn="base">
              <a:buNone/>
            </a:pPr>
            <a:r>
              <a:rPr lang="en-GB" dirty="0"/>
              <a:t>that through the intercession of the Virgin Mary, his mother,</a:t>
            </a:r>
          </a:p>
          <a:p>
            <a:pPr marL="0" indent="0" fontAlgn="base">
              <a:buNone/>
            </a:pPr>
            <a:r>
              <a:rPr lang="en-GB" dirty="0"/>
              <a:t>we may attain the joys of everlasting life. </a:t>
            </a:r>
          </a:p>
          <a:p>
            <a:pPr marL="0" indent="0" fontAlgn="base">
              <a:buNone/>
            </a:pPr>
            <a:r>
              <a:rPr lang="en-GB" dirty="0"/>
              <a:t>Through the same Christ our Lord.</a:t>
            </a:r>
          </a:p>
          <a:p>
            <a:pPr marL="0" indent="0" fontAlgn="base">
              <a:buNone/>
            </a:pPr>
            <a:r>
              <a:rPr lang="en-GB" dirty="0"/>
              <a:t>Amen.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124" name="Picture 4" descr="https://i.pinimg.com/236x/43/3e/a6/433ea60b215ff3eb702e0788b50c8377--mama-mia-roman-cathol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2107" y="717576"/>
            <a:ext cx="1928873" cy="30486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525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Regina Caeli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Regina Caeli</dc:title>
  <dc:creator>T Davis</dc:creator>
  <cp:lastModifiedBy>T Davis</cp:lastModifiedBy>
  <cp:revision>1</cp:revision>
  <dcterms:created xsi:type="dcterms:W3CDTF">2023-09-30T10:54:19Z</dcterms:created>
  <dcterms:modified xsi:type="dcterms:W3CDTF">2023-09-30T10:54:29Z</dcterms:modified>
</cp:coreProperties>
</file>