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854BF-6E04-4293-A97C-1BBF413A1F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7CE4D6-B2AD-4D0F-AB21-EC8B7B1D3E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0AE779-2B5C-4B1E-9666-5D3E369B7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1316A-007D-4AE0-85B4-19DE4D18A501}" type="datetimeFigureOut">
              <a:rPr lang="en-GB" smtClean="0"/>
              <a:t>30/09/2023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061CE4-BB98-41FD-8505-772006EA7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E7BD16-F2E0-4991-BE80-7A3958267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CDBF-543E-4A13-82DC-DD156B66FA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450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2292A-2E40-4B20-87FC-2DB9F9567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E8F1DF-C868-4520-96F5-A3FAE22899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76357D-1F61-4E4F-A5B5-1FE5FF7C4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1316A-007D-4AE0-85B4-19DE4D18A501}" type="datetimeFigureOut">
              <a:rPr lang="en-GB" smtClean="0"/>
              <a:t>30/09/2023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A3B527-95CA-4AB4-A39D-4249C624E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274A05-3118-4269-A804-65B001A6A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CDBF-543E-4A13-82DC-DD156B66FA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8918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DFC3CC-2089-4ABA-AAD6-B03FCCBBB3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E7E781-2C42-45E5-A30E-06A0DBEA1A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7B75B7-5960-4B94-B782-C5EA0DC4B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1316A-007D-4AE0-85B4-19DE4D18A501}" type="datetimeFigureOut">
              <a:rPr lang="en-GB" smtClean="0"/>
              <a:t>30/09/2023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AC8D7E-48C3-42A2-88EF-313B434A6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51D46D-D4F2-4ED0-B3F2-68AA2A671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CDBF-543E-4A13-82DC-DD156B66FA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1209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873EC-E267-44EC-A0EE-A38376901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B7346-0A67-4FDD-AC16-BF5DBE5E07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A61E50-EA5D-4412-8228-FD0BBAFA4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1316A-007D-4AE0-85B4-19DE4D18A501}" type="datetimeFigureOut">
              <a:rPr lang="en-GB" smtClean="0"/>
              <a:t>30/09/2023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8C471-B2DD-427E-80ED-187A8C50A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F5BF72-0129-48E7-B8E5-ED03B16F4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CDBF-543E-4A13-82DC-DD156B66FA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61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68E17-187B-44E7-A3AA-F216C8CFF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417D64-A6A6-4D34-98CC-4BAA4FE3BD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F39660-7B49-4DC4-BD4F-087732A2A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1316A-007D-4AE0-85B4-19DE4D18A501}" type="datetimeFigureOut">
              <a:rPr lang="en-GB" smtClean="0"/>
              <a:t>30/09/2023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D79BEA-0568-4ECA-8458-57BFE6822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AAA527-F1CA-4846-A3D4-EEDC11E67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CDBF-543E-4A13-82DC-DD156B66FA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6008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6C3CB-4EB3-41A8-A73D-252308F74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4A5BCC-085F-459B-9B6B-A6915D3764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7C0D85-4A24-4182-9FE6-1A6CB4CB2C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45A3E4-9E55-44CC-866E-F55A97274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1316A-007D-4AE0-85B4-19DE4D18A501}" type="datetimeFigureOut">
              <a:rPr lang="en-GB" smtClean="0"/>
              <a:t>30/09/2023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74FBC6-C2EF-4E09-A800-69816681C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4168C7-3227-4EB7-86F4-ADBABCE9E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CDBF-543E-4A13-82DC-DD156B66FA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093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58FC1-E2C1-44D2-8D49-6C1048433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D5EFE8-049D-496A-99A2-F4E22AAD16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3F5FBD-694B-4844-B9F9-BDABA46F7A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2339A6-51FE-4D2C-A948-290EA29B0D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AEB59A-5AC2-4983-BDEC-98EEB76313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A63DC6-8E32-4665-8004-F32CEC934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1316A-007D-4AE0-85B4-19DE4D18A501}" type="datetimeFigureOut">
              <a:rPr lang="en-GB" smtClean="0"/>
              <a:t>30/09/2023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561AB1-857B-48D2-91F9-C2118C0EA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7DD1D9-4222-49A8-887D-3A4A417B1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CDBF-543E-4A13-82DC-DD156B66FA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753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2A887-72C1-4A99-BCC1-421F29C77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4A2E48-6B48-4B26-848F-360A8078A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1316A-007D-4AE0-85B4-19DE4D18A501}" type="datetimeFigureOut">
              <a:rPr lang="en-GB" smtClean="0"/>
              <a:t>30/09/2023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1474F7-0697-4AEF-AFA7-EC54F52BD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BF06FF-8A20-4679-97F7-A94A1DFB6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CDBF-543E-4A13-82DC-DD156B66FA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4474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E3F723-6B31-492B-B733-6DB1D5DA3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1316A-007D-4AE0-85B4-19DE4D18A501}" type="datetimeFigureOut">
              <a:rPr lang="en-GB" smtClean="0"/>
              <a:t>30/09/2023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ACB359-2905-4C9D-9A2D-4710EB6EC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0E4C44-2A38-4EA2-9B55-38C70AC6E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CDBF-543E-4A13-82DC-DD156B66FA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832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E855C-B897-49B0-99FD-B8D3BCE4C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E703A9-7452-433D-B1C9-EAE1EF82E4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68D9AA-0A7E-43EA-9E1C-F647FE4A96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8D8471-95F1-4525-B5A0-325B1ECBF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1316A-007D-4AE0-85B4-19DE4D18A501}" type="datetimeFigureOut">
              <a:rPr lang="en-GB" smtClean="0"/>
              <a:t>30/09/2023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A5B68A-7DCE-4FF7-8790-8A74EECF6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53BCD6-53D9-44F8-9497-F42E0C280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CDBF-543E-4A13-82DC-DD156B66FA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6530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7EE9F-EDDF-4B94-B471-DC18337A0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EAFEAA-A46E-48DF-9E5F-8F911D8CC9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F10276-C71F-40A5-B564-FA296D9B8D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33185A-5409-4C45-B902-EB88B6EB2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1316A-007D-4AE0-85B4-19DE4D18A501}" type="datetimeFigureOut">
              <a:rPr lang="en-GB" smtClean="0"/>
              <a:t>30/09/2023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E30C29-67C0-413B-8731-AC51C477F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1115E1-52A2-4FEA-B41D-F60B10CBB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CDBF-543E-4A13-82DC-DD156B66FA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5193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41E980-B7F8-4C56-9172-3140B06EE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36243C-78A6-401C-8B87-15B0E3B442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042EFF-D9A8-4E35-9BBD-CBAED70B13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1316A-007D-4AE0-85B4-19DE4D18A501}" type="datetimeFigureOut">
              <a:rPr lang="en-GB" smtClean="0"/>
              <a:t>30/09/2023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D1FA8B-CF8D-42B7-84ED-EDE9144CE0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B91DB9-7A85-4AF5-B513-49460BEB16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ECDBF-543E-4A13-82DC-DD156B66FA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0203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063941" y="3014299"/>
            <a:ext cx="6412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/>
            <a:endParaRPr lang="en-US" altLang="en-US" b="1" u="sng">
              <a:latin typeface="Lucida Calligraphy" panose="03010101010101010101" pitchFamily="66" charset="0"/>
            </a:endParaRPr>
          </a:p>
          <a:p>
            <a:pPr algn="ctr"/>
            <a:endParaRPr lang="en-US" altLang="en-US">
              <a:latin typeface="Lucida Calligraphy" panose="03010101010101010101" pitchFamily="66" charset="0"/>
            </a:endParaRPr>
          </a:p>
          <a:p>
            <a:pPr algn="ctr"/>
            <a:r>
              <a:rPr lang="en-US" altLang="en-US"/>
              <a:t> 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>
          <a:xfrm>
            <a:off x="325120" y="72162"/>
            <a:ext cx="10515600" cy="1325563"/>
          </a:xfrm>
        </p:spPr>
        <p:txBody>
          <a:bodyPr/>
          <a:lstStyle/>
          <a:p>
            <a:r>
              <a:rPr lang="en-US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The </a:t>
            </a:r>
            <a:r>
              <a:rPr lang="en-US" altLang="en-US" sz="40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Memorare</a:t>
            </a:r>
            <a:endParaRPr lang="en-US" altLang="en-US" sz="4000" b="1" dirty="0">
              <a:effectLst>
                <a:outerShdw blurRad="38100" dist="38100" dir="2700000" algn="tl">
                  <a:srgbClr val="FFFFFF"/>
                </a:outerShdw>
              </a:effectLst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38181" y="1308952"/>
            <a:ext cx="1077976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2400" dirty="0">
                <a:ea typeface="Times New Roman" panose="02020603050405020304" pitchFamily="18" charset="0"/>
              </a:rPr>
              <a:t>Remember, O most gracious Virgin Mary,</a:t>
            </a:r>
          </a:p>
          <a:p>
            <a:pPr>
              <a:spcAft>
                <a:spcPts val="0"/>
              </a:spcAft>
            </a:pPr>
            <a:r>
              <a:rPr lang="en-GB" sz="2400" dirty="0">
                <a:ea typeface="Times New Roman" panose="02020603050405020304" pitchFamily="18" charset="0"/>
              </a:rPr>
              <a:t>that never was it known</a:t>
            </a:r>
          </a:p>
          <a:p>
            <a:pPr>
              <a:spcAft>
                <a:spcPts val="0"/>
              </a:spcAft>
            </a:pPr>
            <a:r>
              <a:rPr lang="en-GB" sz="2400" dirty="0">
                <a:ea typeface="Times New Roman" panose="02020603050405020304" pitchFamily="18" charset="0"/>
              </a:rPr>
              <a:t>that anyone who fled to your protection,</a:t>
            </a:r>
          </a:p>
          <a:p>
            <a:pPr>
              <a:spcAft>
                <a:spcPts val="0"/>
              </a:spcAft>
            </a:pPr>
            <a:r>
              <a:rPr lang="en-GB" sz="2400" dirty="0">
                <a:ea typeface="Times New Roman" panose="02020603050405020304" pitchFamily="18" charset="0"/>
              </a:rPr>
              <a:t>implored your help or sought your intercession,</a:t>
            </a:r>
          </a:p>
          <a:p>
            <a:pPr>
              <a:spcAft>
                <a:spcPts val="0"/>
              </a:spcAft>
            </a:pPr>
            <a:r>
              <a:rPr lang="en-GB" sz="2400" dirty="0">
                <a:ea typeface="Times New Roman" panose="02020603050405020304" pitchFamily="18" charset="0"/>
              </a:rPr>
              <a:t>was left unaided.</a:t>
            </a:r>
          </a:p>
          <a:p>
            <a:r>
              <a:rPr lang="en-GB" sz="2400" dirty="0">
                <a:ea typeface="Times New Roman" panose="02020603050405020304" pitchFamily="18" charset="0"/>
              </a:rPr>
              <a:t>Inspired with this confidence, I fly unto you,</a:t>
            </a:r>
          </a:p>
          <a:p>
            <a:r>
              <a:rPr lang="en-GB" sz="2400" dirty="0">
                <a:ea typeface="Times New Roman" panose="02020603050405020304" pitchFamily="18" charset="0"/>
              </a:rPr>
              <a:t>O Virgin of virgins, my Mother.</a:t>
            </a:r>
          </a:p>
          <a:p>
            <a:r>
              <a:rPr lang="en-GB" sz="2400" dirty="0">
                <a:ea typeface="Times New Roman" panose="02020603050405020304" pitchFamily="18" charset="0"/>
              </a:rPr>
              <a:t>To you I come, before you I stand,</a:t>
            </a:r>
          </a:p>
          <a:p>
            <a:r>
              <a:rPr lang="en-GB" sz="2400" dirty="0">
                <a:ea typeface="Times New Roman" panose="02020603050405020304" pitchFamily="18" charset="0"/>
              </a:rPr>
              <a:t>sinful and sorrowful;</a:t>
            </a:r>
          </a:p>
          <a:p>
            <a:r>
              <a:rPr lang="en-GB" sz="2400" dirty="0">
                <a:ea typeface="Times New Roman" panose="02020603050405020304" pitchFamily="18" charset="0"/>
              </a:rPr>
              <a:t>O Mother of the Word Incarnate,</a:t>
            </a:r>
          </a:p>
          <a:p>
            <a:r>
              <a:rPr lang="en-GB" sz="2400" dirty="0">
                <a:ea typeface="Times New Roman" panose="02020603050405020304" pitchFamily="18" charset="0"/>
              </a:rPr>
              <a:t>despise not my petitions, but in your mercy</a:t>
            </a:r>
          </a:p>
          <a:p>
            <a:r>
              <a:rPr lang="en-GB" sz="2400" dirty="0">
                <a:ea typeface="Times New Roman" panose="02020603050405020304" pitchFamily="18" charset="0"/>
              </a:rPr>
              <a:t>hear and answer me.</a:t>
            </a:r>
          </a:p>
          <a:p>
            <a:r>
              <a:rPr lang="en-GB" sz="2400" dirty="0">
                <a:ea typeface="Times New Roman" panose="02020603050405020304" pitchFamily="18" charset="0"/>
              </a:rPr>
              <a:t>Amen.</a:t>
            </a:r>
          </a:p>
          <a:p>
            <a:pPr>
              <a:spcAft>
                <a:spcPts val="0"/>
              </a:spcAft>
            </a:pPr>
            <a:endParaRPr lang="en-GB" sz="3600" dirty="0"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GB" sz="3600" dirty="0"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1200" dirty="0">
                <a:latin typeface="Century Gothic" panose="020B0502020202020204" pitchFamily="34" charset="0"/>
                <a:ea typeface="Times New Roman" panose="02020603050405020304" pitchFamily="18" charset="0"/>
              </a:rPr>
              <a:t> </a:t>
            </a:r>
            <a:endParaRPr lang="en-GB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Picture 4" descr="https://rocklincatholic.org/pictures/Mar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5130" y="257174"/>
            <a:ext cx="2571750" cy="317182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9104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Lucida Calligraphy</vt:lpstr>
      <vt:lpstr>Times New Roman</vt:lpstr>
      <vt:lpstr>Office Theme</vt:lpstr>
      <vt:lpstr>The Memorare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Memorare</dc:title>
  <dc:creator>T Davis</dc:creator>
  <cp:lastModifiedBy>T Davis</cp:lastModifiedBy>
  <cp:revision>1</cp:revision>
  <dcterms:created xsi:type="dcterms:W3CDTF">2023-09-30T10:47:24Z</dcterms:created>
  <dcterms:modified xsi:type="dcterms:W3CDTF">2023-09-30T10:48:14Z</dcterms:modified>
</cp:coreProperties>
</file>