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54BF-6E04-4293-A97C-1BBF413A1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CE4D6-B2AD-4D0F-AB21-EC8B7B1D3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AE779-2B5C-4B1E-9666-5D3E369B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61CE4-BB98-41FD-8505-772006EA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7BD16-F2E0-4991-BE80-7A3958267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5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292A-2E40-4B20-87FC-2DB9F956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8F1DF-C868-4520-96F5-A3FAE2289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357D-1F61-4E4F-A5B5-1FE5FF7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3B527-95CA-4AB4-A39D-4249C624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74A05-3118-4269-A804-65B001A6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1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FC3CC-2089-4ABA-AAD6-B03FCCBBB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E781-2C42-45E5-A30E-06A0DBEA1A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B75B7-5960-4B94-B782-C5EA0DC4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C8D7E-48C3-42A2-88EF-313B434A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1D46D-D4F2-4ED0-B3F2-68AA2A671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20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73EC-E267-44EC-A0EE-A3837690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7346-0A67-4FDD-AC16-BF5DBE5E0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61E50-EA5D-4412-8228-FD0BBAFA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C471-B2DD-427E-80ED-187A8C50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5BF72-0129-48E7-B8E5-ED03B16F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68E17-187B-44E7-A3AA-F216C8CFF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17D64-A6A6-4D34-98CC-4BAA4FE3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39660-7B49-4DC4-BD4F-087732A2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79BEA-0568-4ECA-8458-57BFE682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AA527-F1CA-4846-A3D4-EEDC11E6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0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C3CB-4EB3-41A8-A73D-252308F74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A5BCC-085F-459B-9B6B-A6915D376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C0D85-4A24-4182-9FE6-1A6CB4CB2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5A3E4-9E55-44CC-866E-F55A9727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4FBC6-C2EF-4E09-A800-69816681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168C7-3227-4EB7-86F4-ADBABCE9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58FC1-E2C1-44D2-8D49-6C1048433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5EFE8-049D-496A-99A2-F4E22AAD1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F5FBD-694B-4844-B9F9-BDABA46F7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2339A6-51FE-4D2C-A948-290EA29B0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EB59A-5AC2-4983-BDEC-98EEB7631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63DC6-8E32-4665-8004-F32CEC93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561AB1-857B-48D2-91F9-C2118C0E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DD1D9-4222-49A8-887D-3A4A417B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5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A887-72C1-4A99-BCC1-421F29C7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A2E48-6B48-4B26-848F-360A8078A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474F7-0697-4AEF-AFA7-EC54F52BD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BF06FF-8A20-4679-97F7-A94A1DFB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E3F723-6B31-492B-B733-6DB1D5DA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CB359-2905-4C9D-9A2D-4710EB6E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E4C44-2A38-4EA2-9B55-38C70AC6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83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855C-B897-49B0-99FD-B8D3BCE4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703A9-7452-433D-B1C9-EAE1EF82E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8D9AA-0A7E-43EA-9E1C-F647FE4A9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D8471-95F1-4525-B5A0-325B1ECB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5B68A-7DCE-4FF7-8790-8A74EECF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3BCD6-53D9-44F8-9497-F42E0C28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53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7EE9F-EDDF-4B94-B471-DC18337A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EAFEAA-A46E-48DF-9E5F-8F911D8CC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10276-C71F-40A5-B564-FA296D9B8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3185A-5409-4C45-B902-EB88B6EB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30C29-67C0-413B-8731-AC51C477F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115E1-52A2-4FEA-B41D-F60B10CB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19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41E980-B7F8-4C56-9172-3140B06EE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6243C-78A6-401C-8B87-15B0E3B44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42EFF-D9A8-4E35-9BBD-CBAED70B1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1316A-007D-4AE0-85B4-19DE4D18A501}" type="datetimeFigureOut">
              <a:rPr lang="en-GB" smtClean="0"/>
              <a:t>30/09/2023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1FA8B-CF8D-42B7-84ED-EDE9144CE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1DB9-7A85-4AF5-B513-49460BEB1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ECDBF-543E-4A13-82DC-DD156B66F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20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63941" y="3014299"/>
            <a:ext cx="641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endParaRPr lang="en-US" altLang="en-US" b="1" u="sng">
              <a:latin typeface="Lucida Calligraphy" panose="03010101010101010101" pitchFamily="66" charset="0"/>
            </a:endParaRPr>
          </a:p>
          <a:p>
            <a:pPr algn="ctr"/>
            <a:endParaRPr lang="en-US" altLang="en-US">
              <a:latin typeface="Lucida Calligraphy" panose="03010101010101010101" pitchFamily="66" charset="0"/>
            </a:endParaRPr>
          </a:p>
          <a:p>
            <a:pPr algn="ctr"/>
            <a:r>
              <a:rPr lang="en-US" altLang="en-US"/>
              <a:t> 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>
          <a:xfrm>
            <a:off x="325120" y="72162"/>
            <a:ext cx="10515600" cy="1325563"/>
          </a:xfrm>
        </p:spPr>
        <p:txBody>
          <a:bodyPr/>
          <a:lstStyle/>
          <a:p>
            <a:r>
              <a:rPr lang="en-US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The </a:t>
            </a:r>
            <a:r>
              <a:rPr lang="en-US" altLang="en-US" sz="40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Memorare</a:t>
            </a:r>
            <a:endParaRPr lang="en-US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8181" y="1308952"/>
            <a:ext cx="107797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400" dirty="0">
                <a:ea typeface="Times New Roman" panose="02020603050405020304" pitchFamily="18" charset="0"/>
              </a:rPr>
              <a:t>Remember, O most gracious Virgin Mary,</a:t>
            </a:r>
          </a:p>
          <a:p>
            <a:pPr>
              <a:spcAft>
                <a:spcPts val="0"/>
              </a:spcAft>
            </a:pPr>
            <a:r>
              <a:rPr lang="en-GB" sz="2400" dirty="0">
                <a:ea typeface="Times New Roman" panose="02020603050405020304" pitchFamily="18" charset="0"/>
              </a:rPr>
              <a:t>that never was it known</a:t>
            </a:r>
          </a:p>
          <a:p>
            <a:pPr>
              <a:spcAft>
                <a:spcPts val="0"/>
              </a:spcAft>
            </a:pPr>
            <a:r>
              <a:rPr lang="en-GB" sz="2400" dirty="0">
                <a:ea typeface="Times New Roman" panose="02020603050405020304" pitchFamily="18" charset="0"/>
              </a:rPr>
              <a:t>that anyone who fled to your protection,</a:t>
            </a:r>
          </a:p>
          <a:p>
            <a:pPr>
              <a:spcAft>
                <a:spcPts val="0"/>
              </a:spcAft>
            </a:pPr>
            <a:r>
              <a:rPr lang="en-GB" sz="2400" dirty="0">
                <a:ea typeface="Times New Roman" panose="02020603050405020304" pitchFamily="18" charset="0"/>
              </a:rPr>
              <a:t>implored your help or sought your intercession,</a:t>
            </a:r>
          </a:p>
          <a:p>
            <a:pPr>
              <a:spcAft>
                <a:spcPts val="0"/>
              </a:spcAft>
            </a:pPr>
            <a:r>
              <a:rPr lang="en-GB" sz="2400" dirty="0">
                <a:ea typeface="Times New Roman" panose="02020603050405020304" pitchFamily="18" charset="0"/>
              </a:rPr>
              <a:t>was left unaided.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Inspired with this confidence, I fly unto you,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O Virgin of virgins, my Mother.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To you I come, before you I stand,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sinful and sorrowful;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O Mother of the Word Incarnate,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despise not my petitions, but in your mercy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hear and answer me.</a:t>
            </a:r>
          </a:p>
          <a:p>
            <a:r>
              <a:rPr lang="en-GB" sz="2400" dirty="0">
                <a:ea typeface="Times New Roman" panose="02020603050405020304" pitchFamily="18" charset="0"/>
              </a:rPr>
              <a:t>Amen.</a:t>
            </a:r>
          </a:p>
          <a:p>
            <a:pPr>
              <a:spcAft>
                <a:spcPts val="0"/>
              </a:spcAft>
            </a:pPr>
            <a:endParaRPr lang="en-GB" sz="36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3600" dirty="0"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4" descr="https://rocklincatholic.org/pictures/M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130" y="257174"/>
            <a:ext cx="2571750" cy="317182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10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Lucida Calligraphy</vt:lpstr>
      <vt:lpstr>Times New Roman</vt:lpstr>
      <vt:lpstr>Office Theme</vt:lpstr>
      <vt:lpstr>The Memorare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Memorare</dc:title>
  <dc:creator>T Davis</dc:creator>
  <cp:lastModifiedBy>T Davis</cp:lastModifiedBy>
  <cp:revision>1</cp:revision>
  <dcterms:created xsi:type="dcterms:W3CDTF">2023-09-30T10:47:24Z</dcterms:created>
  <dcterms:modified xsi:type="dcterms:W3CDTF">2023-09-30T10:48:14Z</dcterms:modified>
</cp:coreProperties>
</file>