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E330E-ED4D-45B6-844F-3E41D4D88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FA237-78F1-4BC3-8B55-6681B9F11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DCB95-563A-4EF2-87EE-B9FBEC6B6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2889-0499-4B16-AEE8-C588F94FB461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5ED70-B877-40B0-A915-983B070E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8D523-BE7A-4FF8-9DE9-53BA94367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439-5A17-4040-9625-848CC48CC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02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CC28E-AE85-4B98-909D-1F5556E0D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FF0C7-6F0A-4190-A125-67A81415A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351C6-C984-46A0-908A-05DC56EBB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2889-0499-4B16-AEE8-C588F94FB461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285CD-F0E2-43E5-AAE3-269798380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5EF3A-0161-40C9-A219-FD094091D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439-5A17-4040-9625-848CC48CC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D66906-C92E-4A11-A61C-A62E1F57E0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8317DD-B95C-4ADF-8B62-D96FF87F1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5B3BF-4530-4C59-9F55-A5C33B7EF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2889-0499-4B16-AEE8-C588F94FB461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180CC-F1F4-4FBF-B05B-212CE8BBB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7AC8F-175D-4A25-9AC7-4A60AEA9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439-5A17-4040-9625-848CC48CC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768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5619-5733-41DA-A379-9922B4631C24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7DA6C-2618-42D4-ADAA-25CBA800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69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5619-5733-41DA-A379-9922B4631C24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7DA6C-2618-42D4-ADAA-25CBA800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73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CDF49-AE23-47AD-B1F3-E36A612E6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C70AE-BB35-4520-A8DA-5DC3CA7F1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46FE-5DA2-4392-BFE7-FD7279828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2889-0499-4B16-AEE8-C588F94FB461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E2B9E-315A-4C77-8878-A1E841CA8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974DA-FA2C-4AA1-AE2B-9C7EA308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439-5A17-4040-9625-848CC48CC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45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E8C69-D028-42D9-BEB5-D9490F5AD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71109-2D35-4B76-A4E8-43894D437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6E332-65E1-48C0-BD21-4DE9823F2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2889-0499-4B16-AEE8-C588F94FB461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181EF-C215-4025-A392-69624B7E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B619F-A104-4D21-951D-CBF632240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439-5A17-4040-9625-848CC48CC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13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B5855-1667-4B74-9BFB-78ADA9B21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62F17-7268-4898-9456-C003E89443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89ED8E-6C7C-4569-A02C-10176D367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99F7A-54FE-4716-B972-D08072DA5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2889-0499-4B16-AEE8-C588F94FB461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777BF5-F536-4B6E-9503-AD9ACCCB6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DD012E-9293-4AEB-A118-56BB892A4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439-5A17-4040-9625-848CC48CC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10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D0570-9D5B-4963-A049-7F3A67A7F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81FEF-88AB-4295-AFCD-4FE17C70C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C4B9E7-B802-4F36-B159-BBC46D831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573AD1-4ED1-4582-89C9-FEE86C7893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88590C-8EC3-4295-8837-54CDD6CACC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60BA7D-61F6-46C9-ACFD-882BAE2EB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2889-0499-4B16-AEE8-C588F94FB461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D2F1DF-88BF-44DB-9C96-DE5AF0D86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AD070B-EE97-47C4-A8DA-912FBF29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439-5A17-4040-9625-848CC48CC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17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77C15-0D44-466C-9D7A-39D043F8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2453E5-9A77-4841-B3B8-76CDF0C8E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2889-0499-4B16-AEE8-C588F94FB461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1CF0D5-9C52-4640-81C9-0C8432296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47045D-DEA0-4024-B383-01EE04F2D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439-5A17-4040-9625-848CC48CC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01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446DD-97A2-4739-8B65-58FC87A8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2889-0499-4B16-AEE8-C588F94FB461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A3E90D-B011-46C4-95BE-9E1ED12E4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E9C29-C735-4914-9359-96C44F96B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439-5A17-4040-9625-848CC48CC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38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F5414-762B-4384-A141-F1AEDE1FF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7B2B8-638A-41BD-B2C7-CB1461BE5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561075-F66E-4279-8106-B9CCE1F9D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12620-32F7-4D25-AF0C-F121B1424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2889-0499-4B16-AEE8-C588F94FB461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37DA9-2E6A-434F-A0E0-75714CAF0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E879E-BC55-4374-AE90-85960FF7D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439-5A17-4040-9625-848CC48CC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66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E008-CB18-4161-8731-06D643D96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C6CEF6-27B1-4535-9F39-1746024801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160A1-095E-4F4A-8562-1F959BE90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71F57A-4F33-4FB2-A714-3A0024080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2889-0499-4B16-AEE8-C588F94FB461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4AB4F5-AAA9-49CB-A934-86E43485F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0FF158-3CCB-47DC-A3B1-0342EA43F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439-5A17-4040-9625-848CC48CC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310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EF3A24-0A50-4DBA-9E82-6804D9528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F0D60-5AE1-484C-9122-31F214E5F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5323F-7B38-4C90-AFCD-707FF43125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A2889-0499-4B16-AEE8-C588F94FB461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DE2A7-3F93-47DB-BF27-F3DE9BA74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143BF-6F5F-4EE9-8416-30D9C1A0ED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BF439-5A17-4040-9625-848CC48CC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95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C5619-5733-41DA-A379-9922B4631C24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7DA6C-2618-42D4-ADAA-25CBA800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39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356DA-3C83-4E99-BD1A-9FD54BF91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34389"/>
            <a:ext cx="9144000" cy="1223963"/>
          </a:xfrm>
        </p:spPr>
        <p:txBody>
          <a:bodyPr/>
          <a:lstStyle/>
          <a:p>
            <a:r>
              <a:rPr lang="en-GB" b="1" dirty="0">
                <a:latin typeface="Gill Sans MT" panose="020B0502020104020203" pitchFamily="34" charset="0"/>
              </a:rPr>
              <a:t>The Angelus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08EDA9-FD94-4E42-BD4B-8462DB2421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1130" y="2601119"/>
            <a:ext cx="9144000" cy="1655762"/>
          </a:xfrm>
        </p:spPr>
        <p:txBody>
          <a:bodyPr>
            <a:no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Prayed together on 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The Solemnity of the Annunciation of the Lord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for the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Act of Consecration to the Immaculate Heart of Mary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Friday 25 March 2022</a:t>
            </a:r>
          </a:p>
        </p:txBody>
      </p:sp>
      <p:pic>
        <p:nvPicPr>
          <p:cNvPr id="5" name="Picture 4" descr="Diagram, logo&#10;&#10;Description automatically generated">
            <a:extLst>
              <a:ext uri="{FF2B5EF4-FFF2-40B4-BE49-F238E27FC236}">
                <a16:creationId xmlns:a16="http://schemas.microsoft.com/office/drawing/2014/main" id="{7AB7A59C-9259-43EE-8EA1-AF00D0960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513071"/>
            <a:ext cx="1021080" cy="10210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38588C2-FDD1-47DC-983E-0808388928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20" y="394810"/>
            <a:ext cx="690880" cy="12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30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063941" y="3014299"/>
            <a:ext cx="641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endParaRPr lang="en-US" altLang="en-US" b="1" u="sng">
              <a:latin typeface="Lucida Calligraphy" panose="03010101010101010101" pitchFamily="66" charset="0"/>
            </a:endParaRPr>
          </a:p>
          <a:p>
            <a:pPr algn="ctr"/>
            <a:endParaRPr lang="en-US" altLang="en-US">
              <a:latin typeface="Lucida Calligraphy" panose="03010101010101010101" pitchFamily="66" charset="0"/>
            </a:endParaRPr>
          </a:p>
          <a:p>
            <a:pPr algn="ctr"/>
            <a:r>
              <a:rPr lang="en-US" altLang="en-US"/>
              <a:t> 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949141" y="23815"/>
            <a:ext cx="8229600" cy="1143000"/>
          </a:xfrm>
        </p:spPr>
        <p:txBody>
          <a:bodyPr/>
          <a:lstStyle/>
          <a:p>
            <a:r>
              <a:rPr lang="en-US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The Angelus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6560" y="1166815"/>
            <a:ext cx="11541760" cy="555910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en-US" sz="2400" dirty="0"/>
              <a:t>The Angel of the Lord declared to Mary: </a:t>
            </a:r>
            <a:r>
              <a:rPr lang="en-US" altLang="en-US" sz="2400" dirty="0">
                <a:solidFill>
                  <a:srgbClr val="FF6600"/>
                </a:solidFill>
              </a:rPr>
              <a:t>and she conceived of the Holy Spirit.</a:t>
            </a:r>
          </a:p>
          <a:p>
            <a:pPr>
              <a:lnSpc>
                <a:spcPct val="80000"/>
              </a:lnSpc>
              <a:buNone/>
            </a:pPr>
            <a:endParaRPr lang="en-US" altLang="en-US" sz="2400" dirty="0">
              <a:solidFill>
                <a:srgbClr val="FF66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2400" dirty="0"/>
              <a:t>Hail Mary… </a:t>
            </a:r>
            <a:r>
              <a:rPr lang="en-US" altLang="en-US" sz="2400" dirty="0">
                <a:solidFill>
                  <a:srgbClr val="FF6600"/>
                </a:solidFill>
              </a:rPr>
              <a:t>Holy Mary…</a:t>
            </a:r>
          </a:p>
          <a:p>
            <a:pPr>
              <a:lnSpc>
                <a:spcPct val="80000"/>
              </a:lnSpc>
              <a:buNone/>
            </a:pPr>
            <a:endParaRPr lang="en-US" altLang="en-US" sz="2400" dirty="0">
              <a:solidFill>
                <a:srgbClr val="FF66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2400" dirty="0"/>
              <a:t>Behold the handmaid of the Lord: </a:t>
            </a:r>
            <a:r>
              <a:rPr lang="en-US" altLang="en-US" sz="2400" dirty="0">
                <a:solidFill>
                  <a:srgbClr val="FF6600"/>
                </a:solidFill>
              </a:rPr>
              <a:t>be it done to me according to your word.</a:t>
            </a:r>
          </a:p>
          <a:p>
            <a:pPr>
              <a:lnSpc>
                <a:spcPct val="80000"/>
              </a:lnSpc>
              <a:buNone/>
            </a:pPr>
            <a:endParaRPr lang="en-US" altLang="en-US" sz="2400" dirty="0">
              <a:solidFill>
                <a:srgbClr val="FF66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2400" dirty="0"/>
              <a:t>Hail Mary… </a:t>
            </a:r>
            <a:r>
              <a:rPr lang="en-US" altLang="en-US" sz="2400" dirty="0">
                <a:solidFill>
                  <a:srgbClr val="FF6600"/>
                </a:solidFill>
              </a:rPr>
              <a:t>Holy Mary…</a:t>
            </a:r>
          </a:p>
          <a:p>
            <a:pPr>
              <a:lnSpc>
                <a:spcPct val="80000"/>
              </a:lnSpc>
              <a:buNone/>
            </a:pPr>
            <a:endParaRPr lang="en-US" altLang="en-US" sz="2400" dirty="0">
              <a:solidFill>
                <a:srgbClr val="FF66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/>
              <a:t>And the Word was made flesh: </a:t>
            </a:r>
            <a:r>
              <a:rPr lang="en-US" altLang="en-US" sz="2400" dirty="0">
                <a:solidFill>
                  <a:srgbClr val="FF6600"/>
                </a:solidFill>
              </a:rPr>
              <a:t>and dwelt among us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  <a:buNone/>
            </a:pPr>
            <a:r>
              <a:rPr lang="en-US" altLang="en-US" sz="2400" dirty="0"/>
              <a:t>Hail Mary… </a:t>
            </a:r>
            <a:r>
              <a:rPr lang="en-US" altLang="en-US" sz="2400" dirty="0">
                <a:solidFill>
                  <a:srgbClr val="FF6600"/>
                </a:solidFill>
              </a:rPr>
              <a:t>Holy Mary…</a:t>
            </a:r>
          </a:p>
          <a:p>
            <a:pPr>
              <a:lnSpc>
                <a:spcPct val="80000"/>
              </a:lnSpc>
              <a:buNone/>
            </a:pPr>
            <a:endParaRPr lang="en-US" altLang="en-US" sz="2400" dirty="0">
              <a:solidFill>
                <a:srgbClr val="FF66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2400" dirty="0"/>
              <a:t>Pray for us, O holy Mother of God </a:t>
            </a:r>
            <a:r>
              <a:rPr lang="en-US" altLang="en-US" sz="2400" dirty="0">
                <a:solidFill>
                  <a:srgbClr val="FF6600"/>
                </a:solidFill>
              </a:rPr>
              <a:t>that we may be made worthy of the promises of Christ.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/>
              <a:t> </a:t>
            </a:r>
          </a:p>
        </p:txBody>
      </p:sp>
      <p:pic>
        <p:nvPicPr>
          <p:cNvPr id="11266" name="Picture 2" descr="https://diocesan.com/shop/wp-content/uploads/magictoolbox_cache/feabb61ae2a71c1844359f7cbe8b5d82/4/3/43499/original/3088010612/Annunciation_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844" y="2607129"/>
            <a:ext cx="2678476" cy="267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51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160" y="409897"/>
            <a:ext cx="10160000" cy="561657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>
                <a:latin typeface="+mn-lt"/>
              </a:rPr>
              <a:t>Let us pray: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>
                <a:latin typeface="+mn-lt"/>
              </a:rPr>
              <a:t>Pour forth, we beseech you, O Lord,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>
                <a:latin typeface="+mn-lt"/>
              </a:rPr>
              <a:t>your grace into our hearts,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>
                <a:latin typeface="+mn-lt"/>
              </a:rPr>
              <a:t>that we to whom the incarnation of Christ, your Son,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>
                <a:latin typeface="+mn-lt"/>
              </a:rPr>
              <a:t>was made known by the message of an angel,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>
                <a:latin typeface="+mn-lt"/>
              </a:rPr>
              <a:t>may be brought by his passion and cross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>
                <a:latin typeface="+mn-lt"/>
              </a:rPr>
              <a:t>to the glory of his resurrection,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>
                <a:latin typeface="+mn-lt"/>
              </a:rPr>
              <a:t>through Christ our Lord.  Amen.</a:t>
            </a:r>
          </a:p>
        </p:txBody>
      </p:sp>
      <p:pic>
        <p:nvPicPr>
          <p:cNvPr id="12290" name="Picture 2" descr="Annunciatio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57"/>
          <a:stretch/>
        </p:blipFill>
        <p:spPr bwMode="auto">
          <a:xfrm>
            <a:off x="8759825" y="3699688"/>
            <a:ext cx="3432175" cy="283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8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180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Gill Sans MT</vt:lpstr>
      <vt:lpstr>Lucida Calligraphy</vt:lpstr>
      <vt:lpstr>Office Theme</vt:lpstr>
      <vt:lpstr>Office Theme</vt:lpstr>
      <vt:lpstr>The Angelus</vt:lpstr>
      <vt:lpstr>The Angelus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Angelus</dc:title>
  <dc:creator>Maggie Duggan</dc:creator>
  <cp:lastModifiedBy>Mrs Davis</cp:lastModifiedBy>
  <cp:revision>1</cp:revision>
  <dcterms:created xsi:type="dcterms:W3CDTF">2022-03-23T19:57:31Z</dcterms:created>
  <dcterms:modified xsi:type="dcterms:W3CDTF">2022-04-14T15:25:31Z</dcterms:modified>
</cp:coreProperties>
</file>