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570"/>
    <a:srgbClr val="80B742"/>
    <a:srgbClr val="51A6DC"/>
    <a:srgbClr val="53BBE4"/>
    <a:srgbClr val="84CBEC"/>
    <a:srgbClr val="5C6AAE"/>
    <a:srgbClr val="DC1A14"/>
    <a:srgbClr val="831916"/>
    <a:srgbClr val="588817"/>
    <a:srgbClr val="1F2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9" autoAdjust="0"/>
    <p:restoredTop sz="94658"/>
  </p:normalViewPr>
  <p:slideViewPr>
    <p:cSldViewPr snapToGrid="0" snapToObjects="1">
      <p:cViewPr varScale="1">
        <p:scale>
          <a:sx n="108" d="100"/>
          <a:sy n="108" d="100"/>
        </p:scale>
        <p:origin x="1500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2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8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5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1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6287C6-C2E7-904C-9367-6D7A9462B923}"/>
              </a:ext>
            </a:extLst>
          </p:cNvPr>
          <p:cNvSpPr/>
          <p:nvPr/>
        </p:nvSpPr>
        <p:spPr>
          <a:xfrm>
            <a:off x="1900965" y="5531724"/>
            <a:ext cx="5969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1" spc="20" dirty="0">
                <a:solidFill>
                  <a:srgbClr val="219570"/>
                </a:solidFill>
              </a:rPr>
              <a:t>Jacket Potatoes, salad bar, cold desserts and fresh fruit available daily</a:t>
            </a:r>
            <a:r>
              <a:rPr lang="en-US" sz="1000" b="1" i="1" spc="20" dirty="0">
                <a:solidFill>
                  <a:srgbClr val="219570"/>
                </a:solidFill>
                <a:cs typeface="Aleo Bold Italic"/>
              </a:rPr>
              <a:t>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81530"/>
              </p:ext>
            </p:extLst>
          </p:nvPr>
        </p:nvGraphicFramePr>
        <p:xfrm>
          <a:off x="1900964" y="1569371"/>
          <a:ext cx="5969035" cy="39394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3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Gluten Free Sausage with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Gravy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Gluten Free Beef Bolognaise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</a:t>
                      </a: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Gammon served with Gravy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Gluten Free and Dairy Free Cheese and Tomato Pizza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Gluten Free Jumbo Fish Finger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Summer Salad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Tender baby Carrots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Mashed Potato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New Potatoes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Potato Wedges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Chocolate Mousse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Chocolate Cake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Jelly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Vanilla Cookie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Crumble and Cream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C7D6227-984A-D9AF-2E74-16DDB91F704E}"/>
              </a:ext>
            </a:extLst>
          </p:cNvPr>
          <p:cNvSpPr/>
          <p:nvPr/>
        </p:nvSpPr>
        <p:spPr>
          <a:xfrm>
            <a:off x="252700" y="5980320"/>
            <a:ext cx="131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Insert dates here</a:t>
            </a:r>
          </a:p>
        </p:txBody>
      </p:sp>
    </p:spTree>
    <p:extLst>
      <p:ext uri="{BB962C8B-B14F-4D97-AF65-F5344CB8AC3E}">
        <p14:creationId xmlns:p14="http://schemas.microsoft.com/office/powerpoint/2010/main" val="319711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6287C6-C2E7-904C-9367-6D7A9462B923}"/>
              </a:ext>
            </a:extLst>
          </p:cNvPr>
          <p:cNvSpPr/>
          <p:nvPr/>
        </p:nvSpPr>
        <p:spPr>
          <a:xfrm>
            <a:off x="1900965" y="5531724"/>
            <a:ext cx="5969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1" spc="20" dirty="0">
                <a:solidFill>
                  <a:srgbClr val="219570"/>
                </a:solidFill>
              </a:rPr>
              <a:t>Jacket Potatoes, salad bar, cold desserts and fresh fruit available daily</a:t>
            </a:r>
            <a:r>
              <a:rPr lang="en-US" sz="1000" b="1" i="1" spc="20" dirty="0">
                <a:solidFill>
                  <a:srgbClr val="219570"/>
                </a:solidFill>
                <a:cs typeface="Aleo Bold Italic"/>
              </a:rPr>
              <a:t>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09792"/>
              </p:ext>
            </p:extLst>
          </p:nvPr>
        </p:nvGraphicFramePr>
        <p:xfrm>
          <a:off x="1900964" y="1569371"/>
          <a:ext cx="5969035" cy="39394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3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 and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 Chicken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chilli with Vegetables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Gluten Free Baked Sausages with Gravy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Gluten Free Pasta Bake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Beetroot and Chick Pea Falafel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Broccoli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Greens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Carrots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Salad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Rice Noodles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Mashed Potatoes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Chocolate Cookie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Lemon Cake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Jelly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Pineapple Cake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Strawberry Mousse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C7D6227-984A-D9AF-2E74-16DDB91F704E}"/>
              </a:ext>
            </a:extLst>
          </p:cNvPr>
          <p:cNvSpPr/>
          <p:nvPr/>
        </p:nvSpPr>
        <p:spPr>
          <a:xfrm>
            <a:off x="252700" y="5980320"/>
            <a:ext cx="131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Insert dates here</a:t>
            </a:r>
          </a:p>
        </p:txBody>
      </p:sp>
    </p:spTree>
    <p:extLst>
      <p:ext uri="{BB962C8B-B14F-4D97-AF65-F5344CB8AC3E}">
        <p14:creationId xmlns:p14="http://schemas.microsoft.com/office/powerpoint/2010/main" val="1493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6287C6-C2E7-904C-9367-6D7A9462B923}"/>
              </a:ext>
            </a:extLst>
          </p:cNvPr>
          <p:cNvSpPr/>
          <p:nvPr/>
        </p:nvSpPr>
        <p:spPr>
          <a:xfrm>
            <a:off x="1900965" y="5531724"/>
            <a:ext cx="5969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1" spc="20" dirty="0">
                <a:solidFill>
                  <a:srgbClr val="219570"/>
                </a:solidFill>
              </a:rPr>
              <a:t>Jacket Potatoes, salad bar, cold desserts and fresh fruit available daily</a:t>
            </a:r>
            <a:r>
              <a:rPr lang="en-US" sz="1000" b="1" i="1" spc="20" dirty="0">
                <a:solidFill>
                  <a:srgbClr val="219570"/>
                </a:solidFill>
                <a:cs typeface="Aleo Bold Italic"/>
              </a:rPr>
              <a:t>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42081"/>
              </p:ext>
            </p:extLst>
          </p:nvPr>
        </p:nvGraphicFramePr>
        <p:xfrm>
          <a:off x="1900964" y="1569371"/>
          <a:ext cx="5969035" cy="39394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3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Gluten Free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Roll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Gravy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Tomato Bake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Pork with Gravy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Carbonara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Gluten Free Fish Fingers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Green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Parsley Carrots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Salad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Carrots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Savoy Cabbage with Leeks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Salad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Mash Potato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Potato Wedges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Potatoes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Lemon Drizzle Cake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Gluten Free Vanilla Cake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Jelly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Chocolate Mousse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Ice Cream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C7D6227-984A-D9AF-2E74-16DDB91F704E}"/>
              </a:ext>
            </a:extLst>
          </p:cNvPr>
          <p:cNvSpPr/>
          <p:nvPr/>
        </p:nvSpPr>
        <p:spPr>
          <a:xfrm>
            <a:off x="252700" y="5980320"/>
            <a:ext cx="131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Insert dates here</a:t>
            </a:r>
          </a:p>
        </p:txBody>
      </p:sp>
    </p:spTree>
    <p:extLst>
      <p:ext uri="{BB962C8B-B14F-4D97-AF65-F5344CB8AC3E}">
        <p14:creationId xmlns:p14="http://schemas.microsoft.com/office/powerpoint/2010/main" val="109100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6287C6-C2E7-904C-9367-6D7A9462B923}"/>
              </a:ext>
            </a:extLst>
          </p:cNvPr>
          <p:cNvSpPr/>
          <p:nvPr/>
        </p:nvSpPr>
        <p:spPr>
          <a:xfrm>
            <a:off x="1900965" y="5531724"/>
            <a:ext cx="5969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1" spc="20" dirty="0">
                <a:solidFill>
                  <a:srgbClr val="219570"/>
                </a:solidFill>
              </a:rPr>
              <a:t>Jacket Potatoes, salad bar, cold desserts and fresh fruit available daily</a:t>
            </a:r>
            <a:r>
              <a:rPr lang="en-US" sz="1000" b="1" i="1" spc="20" dirty="0">
                <a:solidFill>
                  <a:srgbClr val="219570"/>
                </a:solidFill>
                <a:cs typeface="Aleo Bold Italic"/>
              </a:rPr>
              <a:t>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68161"/>
              </p:ext>
            </p:extLst>
          </p:nvPr>
        </p:nvGraphicFramePr>
        <p:xfrm>
          <a:off x="1900964" y="1569371"/>
          <a:ext cx="5969035" cy="39394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3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baked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 homemade BBQ Sauce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Slow Cooked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Lasagne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Turkey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Breast with Gravy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Chicken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Curry with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Peppers and Spinach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Gluten Free Fish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Fingers with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Wedges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Salad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Parsnips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Sauteed Courgette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 Wedges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New Potatoes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Vanilla and Apple Cake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Apple Crumble with Cream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Jelly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Chocolate Mousse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from Chocolate Cookie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C7D6227-984A-D9AF-2E74-16DDB91F704E}"/>
              </a:ext>
            </a:extLst>
          </p:cNvPr>
          <p:cNvSpPr/>
          <p:nvPr/>
        </p:nvSpPr>
        <p:spPr>
          <a:xfrm>
            <a:off x="252700" y="5980320"/>
            <a:ext cx="131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Insert dates here</a:t>
            </a:r>
          </a:p>
        </p:txBody>
      </p:sp>
    </p:spTree>
    <p:extLst>
      <p:ext uri="{BB962C8B-B14F-4D97-AF65-F5344CB8AC3E}">
        <p14:creationId xmlns:p14="http://schemas.microsoft.com/office/powerpoint/2010/main" val="215924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384</Words>
  <Application>Microsoft Office PowerPoint</Application>
  <PresentationFormat>A4 Paper (210x297 mm)</PresentationFormat>
  <Paragraphs>102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Aleo Bold Italic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Fulbrook</dc:creator>
  <cp:lastModifiedBy>Simon Balle School Catering</cp:lastModifiedBy>
  <cp:revision>234</cp:revision>
  <cp:lastPrinted>2024-07-05T10:56:20Z</cp:lastPrinted>
  <dcterms:created xsi:type="dcterms:W3CDTF">2017-05-18T11:03:17Z</dcterms:created>
  <dcterms:modified xsi:type="dcterms:W3CDTF">2024-07-05T10:57:29Z</dcterms:modified>
</cp:coreProperties>
</file>