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2192000" cy="6858000"/>
  <p:notesSz cx="6797675" cy="9926638"/>
  <p:defaultTextStyle>
    <a:defPPr>
      <a:defRPr lang="en-US"/>
    </a:defPPr>
    <a:lvl1pPr marL="0" algn="l" defTabSz="914314" rtl="0" eaLnBrk="1" latinLnBrk="0" hangingPunct="1">
      <a:defRPr sz="1800" kern="1200">
        <a:solidFill>
          <a:schemeClr val="tx1"/>
        </a:solidFill>
        <a:latin typeface="+mn-lt"/>
        <a:ea typeface="+mn-ea"/>
        <a:cs typeface="+mn-cs"/>
      </a:defRPr>
    </a:lvl1pPr>
    <a:lvl2pPr marL="457156"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1"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4" algn="l" defTabSz="914314" rtl="0" eaLnBrk="1" latinLnBrk="0" hangingPunct="1">
      <a:defRPr sz="1800" kern="1200">
        <a:solidFill>
          <a:schemeClr val="tx1"/>
        </a:solidFill>
        <a:latin typeface="+mn-lt"/>
        <a:ea typeface="+mn-ea"/>
        <a:cs typeface="+mn-cs"/>
      </a:defRPr>
    </a:lvl6pPr>
    <a:lvl7pPr marL="2742940" algn="l" defTabSz="914314" rtl="0" eaLnBrk="1" latinLnBrk="0" hangingPunct="1">
      <a:defRPr sz="1800" kern="1200">
        <a:solidFill>
          <a:schemeClr val="tx1"/>
        </a:solidFill>
        <a:latin typeface="+mn-lt"/>
        <a:ea typeface="+mn-ea"/>
        <a:cs typeface="+mn-cs"/>
      </a:defRPr>
    </a:lvl7pPr>
    <a:lvl8pPr marL="3200098" algn="l" defTabSz="914314" rtl="0" eaLnBrk="1" latinLnBrk="0" hangingPunct="1">
      <a:defRPr sz="1800" kern="1200">
        <a:solidFill>
          <a:schemeClr val="tx1"/>
        </a:solidFill>
        <a:latin typeface="+mn-lt"/>
        <a:ea typeface="+mn-ea"/>
        <a:cs typeface="+mn-cs"/>
      </a:defRPr>
    </a:lvl8pPr>
    <a:lvl9pPr marL="3657255" algn="l" defTabSz="91431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CD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94660"/>
  </p:normalViewPr>
  <p:slideViewPr>
    <p:cSldViewPr snapToGrid="0">
      <p:cViewPr varScale="1">
        <p:scale>
          <a:sx n="115" d="100"/>
          <a:sy n="115" d="100"/>
        </p:scale>
        <p:origin x="3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CCD3146-F5CA-4CB7-A2B5-AFAFA394A351}" type="datetimeFigureOut">
              <a:rPr lang="en-GB" smtClean="0"/>
              <a:t>07/09/2021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D12195A-BD52-41BD-A7D2-EE6BC735FD12}" type="slidenum">
              <a:rPr lang="en-GB" smtClean="0"/>
              <a:t>‹#›</a:t>
            </a:fld>
            <a:endParaRPr lang="en-GB"/>
          </a:p>
        </p:txBody>
      </p:sp>
    </p:spTree>
    <p:extLst>
      <p:ext uri="{BB962C8B-B14F-4D97-AF65-F5344CB8AC3E}">
        <p14:creationId xmlns:p14="http://schemas.microsoft.com/office/powerpoint/2010/main" val="369414805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F3B750F-D70B-458C-A07B-76BC47AE9308}" type="datetimeFigureOut">
              <a:rPr lang="en-GB" smtClean="0"/>
              <a:t>07/09/2021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74D3BC1-D3E6-439A-BBCE-43B4F575212A}" type="slidenum">
              <a:rPr lang="en-GB" smtClean="0"/>
              <a:t>‹#›</a:t>
            </a:fld>
            <a:endParaRPr lang="en-GB"/>
          </a:p>
        </p:txBody>
      </p:sp>
    </p:spTree>
    <p:extLst>
      <p:ext uri="{BB962C8B-B14F-4D97-AF65-F5344CB8AC3E}">
        <p14:creationId xmlns:p14="http://schemas.microsoft.com/office/powerpoint/2010/main" val="2268231434"/>
      </p:ext>
    </p:extLst>
  </p:cSld>
  <p:clrMap bg1="lt1" tx1="dk1" bg2="lt2" tx2="dk2" accent1="accent1" accent2="accent2" accent3="accent3" accent4="accent4" accent5="accent5" accent6="accent6" hlink="hlink" folHlink="folHlink"/>
  <p:hf sldNum="0" hdr="0" ftr="0" dt="0"/>
  <p:notesStyle>
    <a:lvl1pPr marL="0" algn="l" defTabSz="914314" rtl="0" eaLnBrk="1" latinLnBrk="0" hangingPunct="1">
      <a:defRPr sz="1200" kern="1200">
        <a:solidFill>
          <a:schemeClr val="tx1"/>
        </a:solidFill>
        <a:latin typeface="+mn-lt"/>
        <a:ea typeface="+mn-ea"/>
        <a:cs typeface="+mn-cs"/>
      </a:defRPr>
    </a:lvl1pPr>
    <a:lvl2pPr marL="457156" algn="l" defTabSz="914314" rtl="0" eaLnBrk="1" latinLnBrk="0" hangingPunct="1">
      <a:defRPr sz="1200" kern="1200">
        <a:solidFill>
          <a:schemeClr val="tx1"/>
        </a:solidFill>
        <a:latin typeface="+mn-lt"/>
        <a:ea typeface="+mn-ea"/>
        <a:cs typeface="+mn-cs"/>
      </a:defRPr>
    </a:lvl2pPr>
    <a:lvl3pPr marL="914314" algn="l" defTabSz="914314" rtl="0" eaLnBrk="1" latinLnBrk="0" hangingPunct="1">
      <a:defRPr sz="1200" kern="1200">
        <a:solidFill>
          <a:schemeClr val="tx1"/>
        </a:solidFill>
        <a:latin typeface="+mn-lt"/>
        <a:ea typeface="+mn-ea"/>
        <a:cs typeface="+mn-cs"/>
      </a:defRPr>
    </a:lvl3pPr>
    <a:lvl4pPr marL="1371471" algn="l" defTabSz="914314" rtl="0" eaLnBrk="1" latinLnBrk="0" hangingPunct="1">
      <a:defRPr sz="1200" kern="1200">
        <a:solidFill>
          <a:schemeClr val="tx1"/>
        </a:solidFill>
        <a:latin typeface="+mn-lt"/>
        <a:ea typeface="+mn-ea"/>
        <a:cs typeface="+mn-cs"/>
      </a:defRPr>
    </a:lvl4pPr>
    <a:lvl5pPr marL="1828628" algn="l" defTabSz="914314" rtl="0" eaLnBrk="1" latinLnBrk="0" hangingPunct="1">
      <a:defRPr sz="1200" kern="1200">
        <a:solidFill>
          <a:schemeClr val="tx1"/>
        </a:solidFill>
        <a:latin typeface="+mn-lt"/>
        <a:ea typeface="+mn-ea"/>
        <a:cs typeface="+mn-cs"/>
      </a:defRPr>
    </a:lvl5pPr>
    <a:lvl6pPr marL="2285784" algn="l" defTabSz="914314" rtl="0" eaLnBrk="1" latinLnBrk="0" hangingPunct="1">
      <a:defRPr sz="1200" kern="1200">
        <a:solidFill>
          <a:schemeClr val="tx1"/>
        </a:solidFill>
        <a:latin typeface="+mn-lt"/>
        <a:ea typeface="+mn-ea"/>
        <a:cs typeface="+mn-cs"/>
      </a:defRPr>
    </a:lvl6pPr>
    <a:lvl7pPr marL="2742940" algn="l" defTabSz="914314" rtl="0" eaLnBrk="1" latinLnBrk="0" hangingPunct="1">
      <a:defRPr sz="1200" kern="1200">
        <a:solidFill>
          <a:schemeClr val="tx1"/>
        </a:solidFill>
        <a:latin typeface="+mn-lt"/>
        <a:ea typeface="+mn-ea"/>
        <a:cs typeface="+mn-cs"/>
      </a:defRPr>
    </a:lvl7pPr>
    <a:lvl8pPr marL="3200098" algn="l" defTabSz="914314" rtl="0" eaLnBrk="1" latinLnBrk="0" hangingPunct="1">
      <a:defRPr sz="1200" kern="1200">
        <a:solidFill>
          <a:schemeClr val="tx1"/>
        </a:solidFill>
        <a:latin typeface="+mn-lt"/>
        <a:ea typeface="+mn-ea"/>
        <a:cs typeface="+mn-cs"/>
      </a:defRPr>
    </a:lvl8pPr>
    <a:lvl9pPr marL="3657255" algn="l" defTabSz="91431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7" indent="0" algn="ctr">
              <a:buNone/>
              <a:defRPr sz="2000"/>
            </a:lvl2pPr>
            <a:lvl3pPr marL="914414" indent="0" algn="ctr">
              <a:buNone/>
              <a:defRPr sz="1800"/>
            </a:lvl3pPr>
            <a:lvl4pPr marL="1371621" indent="0" algn="ctr">
              <a:buNone/>
              <a:defRPr sz="1600"/>
            </a:lvl4pPr>
            <a:lvl5pPr marL="1828828" indent="0" algn="ctr">
              <a:buNone/>
              <a:defRPr sz="1600"/>
            </a:lvl5pPr>
            <a:lvl6pPr marL="2286034" indent="0" algn="ctr">
              <a:buNone/>
              <a:defRPr sz="1600"/>
            </a:lvl6pPr>
            <a:lvl7pPr marL="2743241" indent="0" algn="ctr">
              <a:buNone/>
              <a:defRPr sz="1600"/>
            </a:lvl7pPr>
            <a:lvl8pPr marL="3200448" indent="0" algn="ctr">
              <a:buNone/>
              <a:defRPr sz="1600"/>
            </a:lvl8pPr>
            <a:lvl9pPr marL="3657655"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C05C81-ABB8-48DB-8117-DED52466F256}" type="datetime1">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F3C484-2531-4063-B7A7-9AFE2170CE19}" type="slidenum">
              <a:rPr lang="en-GB" smtClean="0"/>
              <a:t>‹#›</a:t>
            </a:fld>
            <a:endParaRPr lang="en-GB"/>
          </a:p>
        </p:txBody>
      </p:sp>
    </p:spTree>
    <p:extLst>
      <p:ext uri="{BB962C8B-B14F-4D97-AF65-F5344CB8AC3E}">
        <p14:creationId xmlns:p14="http://schemas.microsoft.com/office/powerpoint/2010/main" val="319631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425E33-EC32-4B3F-B5E0-7934E3DA2EEF}" type="datetime1">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F3C484-2531-4063-B7A7-9AFE2170CE19}" type="slidenum">
              <a:rPr lang="en-GB" smtClean="0"/>
              <a:t>‹#›</a:t>
            </a:fld>
            <a:endParaRPr lang="en-GB"/>
          </a:p>
        </p:txBody>
      </p:sp>
    </p:spTree>
    <p:extLst>
      <p:ext uri="{BB962C8B-B14F-4D97-AF65-F5344CB8AC3E}">
        <p14:creationId xmlns:p14="http://schemas.microsoft.com/office/powerpoint/2010/main" val="288688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85DDF1-CF4B-4FCC-8600-AFF41CDFE50F}" type="datetime1">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F3C484-2531-4063-B7A7-9AFE2170CE19}" type="slidenum">
              <a:rPr lang="en-GB" smtClean="0"/>
              <a:t>‹#›</a:t>
            </a:fld>
            <a:endParaRPr lang="en-GB"/>
          </a:p>
        </p:txBody>
      </p:sp>
    </p:spTree>
    <p:extLst>
      <p:ext uri="{BB962C8B-B14F-4D97-AF65-F5344CB8AC3E}">
        <p14:creationId xmlns:p14="http://schemas.microsoft.com/office/powerpoint/2010/main" val="1641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B6F46D-82B2-45B6-8E70-AD27DB3F6D9B}" type="datetime1">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F3C484-2531-4063-B7A7-9AFE2170CE19}" type="slidenum">
              <a:rPr lang="en-GB" smtClean="0"/>
              <a:t>‹#›</a:t>
            </a:fld>
            <a:endParaRPr lang="en-GB"/>
          </a:p>
        </p:txBody>
      </p:sp>
    </p:spTree>
    <p:extLst>
      <p:ext uri="{BB962C8B-B14F-4D97-AF65-F5344CB8AC3E}">
        <p14:creationId xmlns:p14="http://schemas.microsoft.com/office/powerpoint/2010/main" val="245798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7" indent="0">
              <a:buNone/>
              <a:defRPr sz="2000">
                <a:solidFill>
                  <a:schemeClr val="tx1">
                    <a:tint val="75000"/>
                  </a:schemeClr>
                </a:solidFill>
              </a:defRPr>
            </a:lvl2pPr>
            <a:lvl3pPr marL="914414" indent="0">
              <a:buNone/>
              <a:defRPr sz="1800">
                <a:solidFill>
                  <a:schemeClr val="tx1">
                    <a:tint val="75000"/>
                  </a:schemeClr>
                </a:solidFill>
              </a:defRPr>
            </a:lvl3pPr>
            <a:lvl4pPr marL="1371621" indent="0">
              <a:buNone/>
              <a:defRPr sz="1600">
                <a:solidFill>
                  <a:schemeClr val="tx1">
                    <a:tint val="75000"/>
                  </a:schemeClr>
                </a:solidFill>
              </a:defRPr>
            </a:lvl4pPr>
            <a:lvl5pPr marL="1828828" indent="0">
              <a:buNone/>
              <a:defRPr sz="1600">
                <a:solidFill>
                  <a:schemeClr val="tx1">
                    <a:tint val="75000"/>
                  </a:schemeClr>
                </a:solidFill>
              </a:defRPr>
            </a:lvl5pPr>
            <a:lvl6pPr marL="2286034" indent="0">
              <a:buNone/>
              <a:defRPr sz="1600">
                <a:solidFill>
                  <a:schemeClr val="tx1">
                    <a:tint val="75000"/>
                  </a:schemeClr>
                </a:solidFill>
              </a:defRPr>
            </a:lvl6pPr>
            <a:lvl7pPr marL="2743241" indent="0">
              <a:buNone/>
              <a:defRPr sz="1600">
                <a:solidFill>
                  <a:schemeClr val="tx1">
                    <a:tint val="75000"/>
                  </a:schemeClr>
                </a:solidFill>
              </a:defRPr>
            </a:lvl7pPr>
            <a:lvl8pPr marL="3200448" indent="0">
              <a:buNone/>
              <a:defRPr sz="1600">
                <a:solidFill>
                  <a:schemeClr val="tx1">
                    <a:tint val="75000"/>
                  </a:schemeClr>
                </a:solidFill>
              </a:defRPr>
            </a:lvl8pPr>
            <a:lvl9pPr marL="3657655"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ACC814-D8E6-4BF1-99EC-75CD6BF2E37B}" type="datetime1">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F3C484-2531-4063-B7A7-9AFE2170CE19}" type="slidenum">
              <a:rPr lang="en-GB" smtClean="0"/>
              <a:t>‹#›</a:t>
            </a:fld>
            <a:endParaRPr lang="en-GB"/>
          </a:p>
        </p:txBody>
      </p:sp>
    </p:spTree>
    <p:extLst>
      <p:ext uri="{BB962C8B-B14F-4D97-AF65-F5344CB8AC3E}">
        <p14:creationId xmlns:p14="http://schemas.microsoft.com/office/powerpoint/2010/main" val="368766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B0FE094-F747-49D2-8EA2-1588F692338B}" type="datetime1">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F3C484-2531-4063-B7A7-9AFE2170CE19}" type="slidenum">
              <a:rPr lang="en-GB" smtClean="0"/>
              <a:t>‹#›</a:t>
            </a:fld>
            <a:endParaRPr lang="en-GB"/>
          </a:p>
        </p:txBody>
      </p:sp>
    </p:spTree>
    <p:extLst>
      <p:ext uri="{BB962C8B-B14F-4D97-AF65-F5344CB8AC3E}">
        <p14:creationId xmlns:p14="http://schemas.microsoft.com/office/powerpoint/2010/main" val="2794632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7" indent="0">
              <a:buNone/>
              <a:defRPr sz="2000" b="1"/>
            </a:lvl2pPr>
            <a:lvl3pPr marL="914414" indent="0">
              <a:buNone/>
              <a:defRPr sz="1800" b="1"/>
            </a:lvl3pPr>
            <a:lvl4pPr marL="1371621" indent="0">
              <a:buNone/>
              <a:defRPr sz="1600" b="1"/>
            </a:lvl4pPr>
            <a:lvl5pPr marL="1828828" indent="0">
              <a:buNone/>
              <a:defRPr sz="1600" b="1"/>
            </a:lvl5pPr>
            <a:lvl6pPr marL="2286034" indent="0">
              <a:buNone/>
              <a:defRPr sz="1600" b="1"/>
            </a:lvl6pPr>
            <a:lvl7pPr marL="2743241" indent="0">
              <a:buNone/>
              <a:defRPr sz="1600" b="1"/>
            </a:lvl7pPr>
            <a:lvl8pPr marL="3200448" indent="0">
              <a:buNone/>
              <a:defRPr sz="1600" b="1"/>
            </a:lvl8pPr>
            <a:lvl9pPr marL="3657655"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7" indent="0">
              <a:buNone/>
              <a:defRPr sz="2000" b="1"/>
            </a:lvl2pPr>
            <a:lvl3pPr marL="914414" indent="0">
              <a:buNone/>
              <a:defRPr sz="1800" b="1"/>
            </a:lvl3pPr>
            <a:lvl4pPr marL="1371621" indent="0">
              <a:buNone/>
              <a:defRPr sz="1600" b="1"/>
            </a:lvl4pPr>
            <a:lvl5pPr marL="1828828" indent="0">
              <a:buNone/>
              <a:defRPr sz="1600" b="1"/>
            </a:lvl5pPr>
            <a:lvl6pPr marL="2286034" indent="0">
              <a:buNone/>
              <a:defRPr sz="1600" b="1"/>
            </a:lvl6pPr>
            <a:lvl7pPr marL="2743241" indent="0">
              <a:buNone/>
              <a:defRPr sz="1600" b="1"/>
            </a:lvl7pPr>
            <a:lvl8pPr marL="3200448" indent="0">
              <a:buNone/>
              <a:defRPr sz="1600" b="1"/>
            </a:lvl8pPr>
            <a:lvl9pPr marL="3657655"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359B373-6F41-464B-935B-ED58D87495AB}" type="datetime1">
              <a:rPr lang="en-GB" smtClean="0"/>
              <a:t>07/09/2021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F3C484-2531-4063-B7A7-9AFE2170CE19}" type="slidenum">
              <a:rPr lang="en-GB" smtClean="0"/>
              <a:t>‹#›</a:t>
            </a:fld>
            <a:endParaRPr lang="en-GB"/>
          </a:p>
        </p:txBody>
      </p:sp>
    </p:spTree>
    <p:extLst>
      <p:ext uri="{BB962C8B-B14F-4D97-AF65-F5344CB8AC3E}">
        <p14:creationId xmlns:p14="http://schemas.microsoft.com/office/powerpoint/2010/main" val="360667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4BC160-81BF-4DAD-A0FB-032588950371}" type="datetime1">
              <a:rPr lang="en-GB" smtClean="0"/>
              <a:t>07/09/2021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F3C484-2531-4063-B7A7-9AFE2170CE19}" type="slidenum">
              <a:rPr lang="en-GB" smtClean="0"/>
              <a:t>‹#›</a:t>
            </a:fld>
            <a:endParaRPr lang="en-GB"/>
          </a:p>
        </p:txBody>
      </p:sp>
    </p:spTree>
    <p:extLst>
      <p:ext uri="{BB962C8B-B14F-4D97-AF65-F5344CB8AC3E}">
        <p14:creationId xmlns:p14="http://schemas.microsoft.com/office/powerpoint/2010/main" val="1929969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B6B57-4EA7-47BA-94D7-4A1529C14D29}" type="datetime1">
              <a:rPr lang="en-GB" smtClean="0"/>
              <a:t>07/09/2021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F3C484-2531-4063-B7A7-9AFE2170CE19}" type="slidenum">
              <a:rPr lang="en-GB" smtClean="0"/>
              <a:t>‹#›</a:t>
            </a:fld>
            <a:endParaRPr lang="en-GB"/>
          </a:p>
        </p:txBody>
      </p:sp>
    </p:spTree>
    <p:extLst>
      <p:ext uri="{BB962C8B-B14F-4D97-AF65-F5344CB8AC3E}">
        <p14:creationId xmlns:p14="http://schemas.microsoft.com/office/powerpoint/2010/main" val="3224639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90" y="2057400"/>
            <a:ext cx="3932237" cy="3811588"/>
          </a:xfrm>
        </p:spPr>
        <p:txBody>
          <a:bodyPr/>
          <a:lstStyle>
            <a:lvl1pPr marL="0" indent="0">
              <a:buNone/>
              <a:defRPr sz="1600"/>
            </a:lvl1pPr>
            <a:lvl2pPr marL="457207" indent="0">
              <a:buNone/>
              <a:defRPr sz="1400"/>
            </a:lvl2pPr>
            <a:lvl3pPr marL="914414" indent="0">
              <a:buNone/>
              <a:defRPr sz="1200"/>
            </a:lvl3pPr>
            <a:lvl4pPr marL="1371621" indent="0">
              <a:buNone/>
              <a:defRPr sz="1000"/>
            </a:lvl4pPr>
            <a:lvl5pPr marL="1828828" indent="0">
              <a:buNone/>
              <a:defRPr sz="1000"/>
            </a:lvl5pPr>
            <a:lvl6pPr marL="2286034" indent="0">
              <a:buNone/>
              <a:defRPr sz="1000"/>
            </a:lvl6pPr>
            <a:lvl7pPr marL="2743241" indent="0">
              <a:buNone/>
              <a:defRPr sz="1000"/>
            </a:lvl7pPr>
            <a:lvl8pPr marL="3200448" indent="0">
              <a:buNone/>
              <a:defRPr sz="1000"/>
            </a:lvl8pPr>
            <a:lvl9pPr marL="3657655"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33DE92-881E-4126-8156-5390E440480B}" type="datetime1">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F3C484-2531-4063-B7A7-9AFE2170CE19}" type="slidenum">
              <a:rPr lang="en-GB" smtClean="0"/>
              <a:t>‹#›</a:t>
            </a:fld>
            <a:endParaRPr lang="en-GB"/>
          </a:p>
        </p:txBody>
      </p:sp>
    </p:spTree>
    <p:extLst>
      <p:ext uri="{BB962C8B-B14F-4D97-AF65-F5344CB8AC3E}">
        <p14:creationId xmlns:p14="http://schemas.microsoft.com/office/powerpoint/2010/main" val="367617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207" indent="0">
              <a:buNone/>
              <a:defRPr sz="2800"/>
            </a:lvl2pPr>
            <a:lvl3pPr marL="914414" indent="0">
              <a:buNone/>
              <a:defRPr sz="2400"/>
            </a:lvl3pPr>
            <a:lvl4pPr marL="1371621" indent="0">
              <a:buNone/>
              <a:defRPr sz="2000"/>
            </a:lvl4pPr>
            <a:lvl5pPr marL="1828828" indent="0">
              <a:buNone/>
              <a:defRPr sz="2000"/>
            </a:lvl5pPr>
            <a:lvl6pPr marL="2286034" indent="0">
              <a:buNone/>
              <a:defRPr sz="2000"/>
            </a:lvl6pPr>
            <a:lvl7pPr marL="2743241" indent="0">
              <a:buNone/>
              <a:defRPr sz="2000"/>
            </a:lvl7pPr>
            <a:lvl8pPr marL="3200448" indent="0">
              <a:buNone/>
              <a:defRPr sz="2000"/>
            </a:lvl8pPr>
            <a:lvl9pPr marL="3657655" indent="0">
              <a:buNone/>
              <a:defRPr sz="2000"/>
            </a:lvl9pPr>
          </a:lstStyle>
          <a:p>
            <a:endParaRPr lang="en-GB"/>
          </a:p>
        </p:txBody>
      </p:sp>
      <p:sp>
        <p:nvSpPr>
          <p:cNvPr id="4" name="Text Placeholder 3"/>
          <p:cNvSpPr>
            <a:spLocks noGrp="1"/>
          </p:cNvSpPr>
          <p:nvPr>
            <p:ph type="body" sz="half" idx="2"/>
          </p:nvPr>
        </p:nvSpPr>
        <p:spPr>
          <a:xfrm>
            <a:off x="839790" y="2057400"/>
            <a:ext cx="3932237" cy="3811588"/>
          </a:xfrm>
        </p:spPr>
        <p:txBody>
          <a:bodyPr/>
          <a:lstStyle>
            <a:lvl1pPr marL="0" indent="0">
              <a:buNone/>
              <a:defRPr sz="1600"/>
            </a:lvl1pPr>
            <a:lvl2pPr marL="457207" indent="0">
              <a:buNone/>
              <a:defRPr sz="1400"/>
            </a:lvl2pPr>
            <a:lvl3pPr marL="914414" indent="0">
              <a:buNone/>
              <a:defRPr sz="1200"/>
            </a:lvl3pPr>
            <a:lvl4pPr marL="1371621" indent="0">
              <a:buNone/>
              <a:defRPr sz="1000"/>
            </a:lvl4pPr>
            <a:lvl5pPr marL="1828828" indent="0">
              <a:buNone/>
              <a:defRPr sz="1000"/>
            </a:lvl5pPr>
            <a:lvl6pPr marL="2286034" indent="0">
              <a:buNone/>
              <a:defRPr sz="1000"/>
            </a:lvl6pPr>
            <a:lvl7pPr marL="2743241" indent="0">
              <a:buNone/>
              <a:defRPr sz="1000"/>
            </a:lvl7pPr>
            <a:lvl8pPr marL="3200448" indent="0">
              <a:buNone/>
              <a:defRPr sz="1000"/>
            </a:lvl8pPr>
            <a:lvl9pPr marL="3657655"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367593-5BCD-4F40-B293-B63FEED7E5DB}" type="datetime1">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F3C484-2531-4063-B7A7-9AFE2170CE19}" type="slidenum">
              <a:rPr lang="en-GB" smtClean="0"/>
              <a:t>‹#›</a:t>
            </a:fld>
            <a:endParaRPr lang="en-GB"/>
          </a:p>
        </p:txBody>
      </p:sp>
    </p:spTree>
    <p:extLst>
      <p:ext uri="{BB962C8B-B14F-4D97-AF65-F5344CB8AC3E}">
        <p14:creationId xmlns:p14="http://schemas.microsoft.com/office/powerpoint/2010/main" val="688464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B7918-94A0-48D0-9A7A-F7542E72325A}" type="datetime1">
              <a:rPr lang="en-GB" smtClean="0"/>
              <a:t>07/09/2021</a:t>
            </a:fld>
            <a:endParaRPr lang="en-GB"/>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3C484-2531-4063-B7A7-9AFE2170CE19}" type="slidenum">
              <a:rPr lang="en-GB" smtClean="0"/>
              <a:t>‹#›</a:t>
            </a:fld>
            <a:endParaRPr lang="en-GB"/>
          </a:p>
        </p:txBody>
      </p:sp>
    </p:spTree>
    <p:extLst>
      <p:ext uri="{BB962C8B-B14F-4D97-AF65-F5344CB8AC3E}">
        <p14:creationId xmlns:p14="http://schemas.microsoft.com/office/powerpoint/2010/main" val="826998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1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1" indent="-228604" algn="l" defTabSz="91441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7" indent="-228604" algn="l" defTabSz="91441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4" indent="-228604" algn="l" defTabSz="91441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32" indent="-228604" algn="l" defTabSz="91441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7" indent="-228604" algn="l" defTabSz="91441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44" indent="-228604" algn="l" defTabSz="91441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51" indent="-228604" algn="l" defTabSz="91441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59" indent="-228604" algn="l" defTabSz="91441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4" rtl="0" eaLnBrk="1" latinLnBrk="0" hangingPunct="1">
        <a:defRPr sz="1800" kern="1200">
          <a:solidFill>
            <a:schemeClr val="tx1"/>
          </a:solidFill>
          <a:latin typeface="+mn-lt"/>
          <a:ea typeface="+mn-ea"/>
          <a:cs typeface="+mn-cs"/>
        </a:defRPr>
      </a:lvl1pPr>
      <a:lvl2pPr marL="457207" algn="l" defTabSz="914414" rtl="0" eaLnBrk="1" latinLnBrk="0" hangingPunct="1">
        <a:defRPr sz="1800" kern="1200">
          <a:solidFill>
            <a:schemeClr val="tx1"/>
          </a:solidFill>
          <a:latin typeface="+mn-lt"/>
          <a:ea typeface="+mn-ea"/>
          <a:cs typeface="+mn-cs"/>
        </a:defRPr>
      </a:lvl2pPr>
      <a:lvl3pPr marL="914414" algn="l" defTabSz="914414" rtl="0" eaLnBrk="1" latinLnBrk="0" hangingPunct="1">
        <a:defRPr sz="1800" kern="1200">
          <a:solidFill>
            <a:schemeClr val="tx1"/>
          </a:solidFill>
          <a:latin typeface="+mn-lt"/>
          <a:ea typeface="+mn-ea"/>
          <a:cs typeface="+mn-cs"/>
        </a:defRPr>
      </a:lvl3pPr>
      <a:lvl4pPr marL="1371621" algn="l" defTabSz="914414" rtl="0" eaLnBrk="1" latinLnBrk="0" hangingPunct="1">
        <a:defRPr sz="1800" kern="1200">
          <a:solidFill>
            <a:schemeClr val="tx1"/>
          </a:solidFill>
          <a:latin typeface="+mn-lt"/>
          <a:ea typeface="+mn-ea"/>
          <a:cs typeface="+mn-cs"/>
        </a:defRPr>
      </a:lvl4pPr>
      <a:lvl5pPr marL="1828828" algn="l" defTabSz="914414" rtl="0" eaLnBrk="1" latinLnBrk="0" hangingPunct="1">
        <a:defRPr sz="1800" kern="1200">
          <a:solidFill>
            <a:schemeClr val="tx1"/>
          </a:solidFill>
          <a:latin typeface="+mn-lt"/>
          <a:ea typeface="+mn-ea"/>
          <a:cs typeface="+mn-cs"/>
        </a:defRPr>
      </a:lvl5pPr>
      <a:lvl6pPr marL="2286034" algn="l" defTabSz="914414" rtl="0" eaLnBrk="1" latinLnBrk="0" hangingPunct="1">
        <a:defRPr sz="1800" kern="1200">
          <a:solidFill>
            <a:schemeClr val="tx1"/>
          </a:solidFill>
          <a:latin typeface="+mn-lt"/>
          <a:ea typeface="+mn-ea"/>
          <a:cs typeface="+mn-cs"/>
        </a:defRPr>
      </a:lvl6pPr>
      <a:lvl7pPr marL="2743241" algn="l" defTabSz="914414" rtl="0" eaLnBrk="1" latinLnBrk="0" hangingPunct="1">
        <a:defRPr sz="1800" kern="1200">
          <a:solidFill>
            <a:schemeClr val="tx1"/>
          </a:solidFill>
          <a:latin typeface="+mn-lt"/>
          <a:ea typeface="+mn-ea"/>
          <a:cs typeface="+mn-cs"/>
        </a:defRPr>
      </a:lvl7pPr>
      <a:lvl8pPr marL="3200448" algn="l" defTabSz="914414" rtl="0" eaLnBrk="1" latinLnBrk="0" hangingPunct="1">
        <a:defRPr sz="1800" kern="1200">
          <a:solidFill>
            <a:schemeClr val="tx1"/>
          </a:solidFill>
          <a:latin typeface="+mn-lt"/>
          <a:ea typeface="+mn-ea"/>
          <a:cs typeface="+mn-cs"/>
        </a:defRPr>
      </a:lvl8pPr>
      <a:lvl9pPr marL="3657655" algn="l" defTabSz="91441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5270" y="35315"/>
            <a:ext cx="5461463" cy="6822689"/>
          </a:xfrm>
          <a:prstGeom prst="rect">
            <a:avLst/>
          </a:prstGeom>
        </p:spPr>
      </p:pic>
      <p:sp>
        <p:nvSpPr>
          <p:cNvPr id="4" name="Rectangle 5"/>
          <p:cNvSpPr>
            <a:spLocks noChangeArrowheads="1"/>
          </p:cNvSpPr>
          <p:nvPr/>
        </p:nvSpPr>
        <p:spPr bwMode="auto">
          <a:xfrm>
            <a:off x="124691" y="114879"/>
            <a:ext cx="5818909"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14" eaLnBrk="0" fontAlgn="base" hangingPunct="0">
              <a:spcBef>
                <a:spcPct val="0"/>
              </a:spcBef>
              <a:spcAft>
                <a:spcPct val="0"/>
              </a:spcAft>
            </a:pPr>
            <a:r>
              <a:rPr lang="en-GB" altLang="en-US" sz="2200" dirty="0">
                <a:latin typeface="Calibri" panose="020F0502020204030204" pitchFamily="34" charset="0"/>
                <a:ea typeface="Calibri" panose="020F0502020204030204" pitchFamily="34" charset="0"/>
                <a:cs typeface="Times New Roman" panose="02020603050405020304" pitchFamily="18" charset="0"/>
              </a:rPr>
              <a:t>OUR COMMITMENT TO </a:t>
            </a:r>
            <a:r>
              <a:rPr lang="en-GB" altLang="en-US" sz="2200" dirty="0" smtClean="0">
                <a:latin typeface="Calibri" panose="020F0502020204030204" pitchFamily="34" charset="0"/>
                <a:ea typeface="Calibri" panose="020F0502020204030204" pitchFamily="34" charset="0"/>
                <a:cs typeface="Times New Roman" panose="02020603050405020304" pitchFamily="18" charset="0"/>
              </a:rPr>
              <a:t>SAFEGUARDING</a:t>
            </a:r>
            <a:endParaRPr lang="en-GB" altLang="en-US" sz="800" dirty="0"/>
          </a:p>
          <a:p>
            <a:pPr algn="ctr" defTabSz="914414" eaLnBrk="0" fontAlgn="base" hangingPunct="0">
              <a:spcBef>
                <a:spcPct val="0"/>
              </a:spcBef>
              <a:spcAft>
                <a:spcPct val="0"/>
              </a:spcAft>
            </a:pPr>
            <a:r>
              <a:rPr lang="en-GB" altLang="en-US" sz="2200" dirty="0">
                <a:latin typeface="Calibri" panose="020F0502020204030204" pitchFamily="34" charset="0"/>
                <a:ea typeface="Calibri" panose="020F0502020204030204" pitchFamily="34" charset="0"/>
                <a:cs typeface="Times New Roman" panose="02020603050405020304" pitchFamily="18" charset="0"/>
              </a:rPr>
              <a:t>REPORTING CONTACT DETAILS</a:t>
            </a:r>
            <a:endParaRPr lang="en-GB" altLang="en-US" sz="800" dirty="0"/>
          </a:p>
          <a:p>
            <a:pPr algn="ctr" defTabSz="914414" eaLnBrk="0" fontAlgn="base" hangingPunct="0">
              <a:spcBef>
                <a:spcPct val="0"/>
              </a:spcBef>
              <a:spcAft>
                <a:spcPct val="0"/>
              </a:spcAft>
            </a:pPr>
            <a:endParaRPr lang="en-GB" altLang="en-US" sz="1000" dirty="0">
              <a:latin typeface="Calibri" panose="020F0502020204030204" pitchFamily="34" charset="0"/>
              <a:ea typeface="Calibri" panose="020F0502020204030204" pitchFamily="34" charset="0"/>
              <a:cs typeface="Times New Roman" panose="02020603050405020304" pitchFamily="18" charset="0"/>
            </a:endParaRPr>
          </a:p>
          <a:p>
            <a:pPr algn="ctr" defTabSz="914414" eaLnBrk="0" fontAlgn="base" hangingPunct="0">
              <a:spcBef>
                <a:spcPct val="0"/>
              </a:spcBef>
              <a:spcAft>
                <a:spcPct val="0"/>
              </a:spcAft>
            </a:pPr>
            <a:r>
              <a:rPr lang="en-GB" altLang="en-US" sz="1000" dirty="0">
                <a:latin typeface="Calibri" panose="020F0502020204030204" pitchFamily="34" charset="0"/>
                <a:ea typeface="Calibri" panose="020F0502020204030204" pitchFamily="34" charset="0"/>
                <a:cs typeface="Times New Roman" panose="02020603050405020304" pitchFamily="18" charset="0"/>
              </a:rPr>
              <a:t>At Simon </a:t>
            </a:r>
            <a:r>
              <a:rPr lang="en-GB" altLang="en-US" sz="1000" dirty="0" err="1">
                <a:latin typeface="Calibri" panose="020F0502020204030204" pitchFamily="34" charset="0"/>
                <a:ea typeface="Calibri" panose="020F0502020204030204" pitchFamily="34" charset="0"/>
                <a:cs typeface="Times New Roman" panose="02020603050405020304" pitchFamily="18" charset="0"/>
              </a:rPr>
              <a:t>Balle</a:t>
            </a:r>
            <a:r>
              <a:rPr lang="en-GB" altLang="en-US" sz="1000" dirty="0">
                <a:latin typeface="Calibri" panose="020F0502020204030204" pitchFamily="34" charset="0"/>
                <a:ea typeface="Calibri" panose="020F0502020204030204" pitchFamily="34" charset="0"/>
                <a:cs typeface="Times New Roman" panose="02020603050405020304" pitchFamily="18" charset="0"/>
              </a:rPr>
              <a:t> All-through the safety and wellbeing of our students is paramount.</a:t>
            </a:r>
            <a:endParaRPr lang="en-GB" altLang="en-US" sz="800" dirty="0"/>
          </a:p>
          <a:p>
            <a:pPr algn="ctr" defTabSz="914414" eaLnBrk="0" fontAlgn="base" hangingPunct="0">
              <a:spcBef>
                <a:spcPct val="0"/>
              </a:spcBef>
              <a:spcAft>
                <a:spcPct val="0"/>
              </a:spcAft>
            </a:pPr>
            <a:endParaRPr lang="en-GB" altLang="en-US" sz="1000" dirty="0">
              <a:latin typeface="Calibri" panose="020F0502020204030204" pitchFamily="34" charset="0"/>
              <a:ea typeface="Calibri" panose="020F0502020204030204" pitchFamily="34" charset="0"/>
              <a:cs typeface="Times New Roman" panose="02020603050405020304" pitchFamily="18" charset="0"/>
            </a:endParaRPr>
          </a:p>
          <a:p>
            <a:pPr algn="ctr" defTabSz="914414" eaLnBrk="0" fontAlgn="base" hangingPunct="0">
              <a:spcBef>
                <a:spcPct val="0"/>
              </a:spcBef>
              <a:spcAft>
                <a:spcPct val="0"/>
              </a:spcAft>
            </a:pPr>
            <a:r>
              <a:rPr lang="en-GB" altLang="en-US" sz="1000" dirty="0">
                <a:latin typeface="Calibri" panose="020F0502020204030204" pitchFamily="34" charset="0"/>
                <a:ea typeface="Calibri" panose="020F0502020204030204" pitchFamily="34" charset="0"/>
                <a:cs typeface="Times New Roman" panose="02020603050405020304" pitchFamily="18" charset="0"/>
              </a:rPr>
              <a:t>All adults visiting Simon </a:t>
            </a:r>
            <a:r>
              <a:rPr lang="en-GB" altLang="en-US" sz="1000" dirty="0" err="1">
                <a:latin typeface="Calibri" panose="020F0502020204030204" pitchFamily="34" charset="0"/>
                <a:ea typeface="Calibri" panose="020F0502020204030204" pitchFamily="34" charset="0"/>
                <a:cs typeface="Times New Roman" panose="02020603050405020304" pitchFamily="18" charset="0"/>
              </a:rPr>
              <a:t>Balle</a:t>
            </a:r>
            <a:r>
              <a:rPr lang="en-GB" altLang="en-US" sz="1000" dirty="0">
                <a:latin typeface="Calibri" panose="020F0502020204030204" pitchFamily="34" charset="0"/>
                <a:ea typeface="Calibri" panose="020F0502020204030204" pitchFamily="34" charset="0"/>
                <a:cs typeface="Times New Roman" panose="02020603050405020304" pitchFamily="18" charset="0"/>
              </a:rPr>
              <a:t> All-through have a part to play in keeping our students </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safe.</a:t>
            </a:r>
            <a:endParaRPr lang="en-GB" altLang="en-US" sz="800" dirty="0"/>
          </a:p>
          <a:p>
            <a:pPr algn="ctr" defTabSz="914414" eaLnBrk="0" fontAlgn="base" hangingPunct="0">
              <a:spcBef>
                <a:spcPct val="0"/>
              </a:spcBef>
              <a:spcAft>
                <a:spcPct val="0"/>
              </a:spcAft>
            </a:pPr>
            <a:endParaRPr lang="en-GB" altLang="en-US" sz="1000" dirty="0">
              <a:latin typeface="Calibri" panose="020F0502020204030204" pitchFamily="34" charset="0"/>
              <a:ea typeface="Calibri" panose="020F0502020204030204" pitchFamily="34" charset="0"/>
              <a:cs typeface="Times New Roman" panose="02020603050405020304" pitchFamily="18" charset="0"/>
            </a:endParaRPr>
          </a:p>
          <a:p>
            <a:pPr algn="ctr" defTabSz="914414" eaLnBrk="0" fontAlgn="base" hangingPunct="0">
              <a:spcBef>
                <a:spcPct val="0"/>
              </a:spcBef>
              <a:spcAft>
                <a:spcPct val="0"/>
              </a:spcAft>
            </a:pPr>
            <a:r>
              <a:rPr lang="en-GB" altLang="en-US" sz="1000" dirty="0">
                <a:latin typeface="Calibri" panose="020F0502020204030204" pitchFamily="34" charset="0"/>
                <a:ea typeface="Calibri" panose="020F0502020204030204" pitchFamily="34" charset="0"/>
                <a:cs typeface="Times New Roman" panose="02020603050405020304" pitchFamily="18" charset="0"/>
              </a:rPr>
              <a:t>It is also important that visitors keep themselves </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safe.</a:t>
            </a:r>
            <a:endParaRPr lang="en-GB" altLang="en-US" sz="800" dirty="0"/>
          </a:p>
          <a:p>
            <a:pPr algn="ctr" defTabSz="914414" eaLnBrk="0" fontAlgn="base" hangingPunct="0">
              <a:spcBef>
                <a:spcPct val="0"/>
              </a:spcBef>
              <a:spcAft>
                <a:spcPct val="0"/>
              </a:spcAft>
            </a:pPr>
            <a:endParaRPr lang="en-GB" altLang="en-US" sz="1000" dirty="0">
              <a:latin typeface="Calibri" panose="020F0502020204030204" pitchFamily="34" charset="0"/>
              <a:ea typeface="Calibri" panose="020F0502020204030204" pitchFamily="34" charset="0"/>
              <a:cs typeface="Times New Roman" panose="02020603050405020304" pitchFamily="18" charset="0"/>
            </a:endParaRPr>
          </a:p>
          <a:p>
            <a:pPr algn="ctr" defTabSz="914414" eaLnBrk="0" fontAlgn="base" hangingPunct="0">
              <a:spcBef>
                <a:spcPct val="0"/>
              </a:spcBef>
              <a:spcAft>
                <a:spcPct val="0"/>
              </a:spcAft>
            </a:pPr>
            <a:r>
              <a:rPr lang="en-GB" altLang="en-US" sz="1000" dirty="0">
                <a:latin typeface="Calibri" panose="020F0502020204030204" pitchFamily="34" charset="0"/>
                <a:ea typeface="Calibri" panose="020F0502020204030204" pitchFamily="34" charset="0"/>
                <a:cs typeface="Times New Roman" panose="02020603050405020304" pitchFamily="18" charset="0"/>
              </a:rPr>
              <a:t>At Simon </a:t>
            </a:r>
            <a:r>
              <a:rPr lang="en-GB" altLang="en-US" sz="1000" dirty="0" err="1">
                <a:latin typeface="Calibri" panose="020F0502020204030204" pitchFamily="34" charset="0"/>
                <a:ea typeface="Calibri" panose="020F0502020204030204" pitchFamily="34" charset="0"/>
                <a:cs typeface="Times New Roman" panose="02020603050405020304" pitchFamily="18" charset="0"/>
              </a:rPr>
              <a:t>Balle</a:t>
            </a:r>
            <a:r>
              <a:rPr lang="en-GB" altLang="en-US" sz="1000" dirty="0">
                <a:latin typeface="Calibri" panose="020F0502020204030204" pitchFamily="34" charset="0"/>
                <a:ea typeface="Calibri" panose="020F0502020204030204" pitchFamily="34" charset="0"/>
                <a:cs typeface="Times New Roman" panose="02020603050405020304" pitchFamily="18" charset="0"/>
              </a:rPr>
              <a:t> All-through we promote safe working practices for everyone </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in </a:t>
            </a:r>
            <a:r>
              <a:rPr lang="en-GB" altLang="en-US" sz="1000" dirty="0">
                <a:latin typeface="Calibri" panose="020F0502020204030204" pitchFamily="34" charset="0"/>
                <a:ea typeface="Calibri" panose="020F0502020204030204" pitchFamily="34" charset="0"/>
                <a:cs typeface="Times New Roman" panose="02020603050405020304" pitchFamily="18" charset="0"/>
              </a:rPr>
              <a:t>the </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school community,</a:t>
            </a:r>
            <a:r>
              <a:rPr lang="en-GB" altLang="en-US" sz="800" dirty="0"/>
              <a:t> </a:t>
            </a:r>
            <a:r>
              <a:rPr lang="en-GB" altLang="en-US" sz="800" dirty="0" smtClean="0"/>
              <a:t>w</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hatever </a:t>
            </a:r>
            <a:r>
              <a:rPr lang="en-GB" altLang="en-US" sz="1000" dirty="0">
                <a:latin typeface="Calibri" panose="020F0502020204030204" pitchFamily="34" charset="0"/>
                <a:ea typeface="Calibri" panose="020F0502020204030204" pitchFamily="34" charset="0"/>
                <a:cs typeface="Times New Roman" panose="02020603050405020304" pitchFamily="18" charset="0"/>
              </a:rPr>
              <a:t>their role or reason to be here.</a:t>
            </a:r>
            <a:endParaRPr lang="en-GB" altLang="en-US" sz="800" dirty="0"/>
          </a:p>
        </p:txBody>
      </p:sp>
      <p:sp>
        <p:nvSpPr>
          <p:cNvPr id="5" name="Rectangle 6"/>
          <p:cNvSpPr>
            <a:spLocks noChangeArrowheads="1"/>
          </p:cNvSpPr>
          <p:nvPr/>
        </p:nvSpPr>
        <p:spPr bwMode="auto">
          <a:xfrm>
            <a:off x="1" y="-77653"/>
            <a:ext cx="184731" cy="1069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14" eaLnBrk="0" fontAlgn="base" hangingPunct="0">
              <a:spcBef>
                <a:spcPct val="0"/>
              </a:spcBef>
              <a:spcAft>
                <a:spcPct val="0"/>
              </a:spcAft>
            </a:pPr>
            <a:r>
              <a:rPr lang="en-GB" altLang="en-US" sz="2117">
                <a:latin typeface="Arial" panose="020B0604020202020204" pitchFamily="34" charset="0"/>
              </a:rPr>
              <a:t/>
            </a:r>
            <a:br>
              <a:rPr lang="en-GB" altLang="en-US" sz="2117">
                <a:latin typeface="Arial" panose="020B0604020202020204" pitchFamily="34" charset="0"/>
              </a:rPr>
            </a:br>
            <a:endParaRPr lang="en-GB" altLang="en-US" sz="2117">
              <a:latin typeface="Arial" panose="020B0604020202020204" pitchFamily="34" charset="0"/>
            </a:endParaRPr>
          </a:p>
          <a:p>
            <a:pPr defTabSz="914414" eaLnBrk="0" fontAlgn="base" hangingPunct="0">
              <a:spcBef>
                <a:spcPct val="0"/>
              </a:spcBef>
              <a:spcAft>
                <a:spcPct val="0"/>
              </a:spcAft>
            </a:pPr>
            <a:endParaRPr lang="en-GB" altLang="en-US" sz="2117">
              <a:latin typeface="Arial" panose="020B0604020202020204" pitchFamily="34" charset="0"/>
            </a:endParaRPr>
          </a:p>
        </p:txBody>
      </p:sp>
      <p:sp>
        <p:nvSpPr>
          <p:cNvPr id="6" name="Rectangle 7"/>
          <p:cNvSpPr>
            <a:spLocks noChangeArrowheads="1"/>
          </p:cNvSpPr>
          <p:nvPr/>
        </p:nvSpPr>
        <p:spPr bwMode="auto">
          <a:xfrm>
            <a:off x="1" y="248137"/>
            <a:ext cx="184731" cy="418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sz="2117"/>
          </a:p>
        </p:txBody>
      </p:sp>
      <p:sp>
        <p:nvSpPr>
          <p:cNvPr id="8" name="Rectangle 7"/>
          <p:cNvSpPr/>
          <p:nvPr/>
        </p:nvSpPr>
        <p:spPr>
          <a:xfrm>
            <a:off x="0" y="0"/>
            <a:ext cx="12192000" cy="6858000"/>
          </a:xfrm>
          <a:prstGeom prst="rect">
            <a:avLst/>
          </a:prstGeom>
          <a:noFill/>
          <a:ln w="57150">
            <a:solidFill>
              <a:srgbClr val="A3CDC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117"/>
          </a:p>
        </p:txBody>
      </p:sp>
      <p:sp>
        <p:nvSpPr>
          <p:cNvPr id="10" name="TextBox 9"/>
          <p:cNvSpPr txBox="1"/>
          <p:nvPr/>
        </p:nvSpPr>
        <p:spPr>
          <a:xfrm>
            <a:off x="5999940" y="143319"/>
            <a:ext cx="6007331" cy="3996350"/>
          </a:xfrm>
          <a:prstGeom prst="rect">
            <a:avLst/>
          </a:prstGeom>
          <a:noFill/>
        </p:spPr>
        <p:txBody>
          <a:bodyPr wrap="square" rtlCol="0">
            <a:spAutoFit/>
          </a:bodyPr>
          <a:lstStyle/>
          <a:p>
            <a:pPr lvl="0" eaLnBrk="0" fontAlgn="base" hangingPunct="0">
              <a:spcBef>
                <a:spcPct val="0"/>
              </a:spcBef>
              <a:spcAft>
                <a:spcPct val="0"/>
              </a:spcAft>
            </a:pPr>
            <a:r>
              <a:rPr lang="en-GB" altLang="en-US" sz="1200" dirty="0">
                <a:ea typeface="Calibri" panose="020F0502020204030204" pitchFamily="34" charset="0"/>
                <a:cs typeface="Times New Roman" panose="02020603050405020304" pitchFamily="18" charset="0"/>
              </a:rPr>
              <a:t>Do </a:t>
            </a:r>
            <a:endParaRPr lang="en-GB" altLang="en-US" sz="600" dirty="0"/>
          </a:p>
          <a:p>
            <a:pPr marL="171452" indent="-171452" eaLnBrk="0" fontAlgn="base" hangingPunct="0">
              <a:spcBef>
                <a:spcPct val="0"/>
              </a:spcBef>
              <a:spcAft>
                <a:spcPct val="0"/>
              </a:spcAft>
              <a:buFont typeface="Arial" panose="020B0604020202020204" pitchFamily="34" charset="0"/>
              <a:buChar char="•"/>
            </a:pPr>
            <a:r>
              <a:rPr lang="en-GB" altLang="en-US" sz="1051" dirty="0">
                <a:ea typeface="Calibri" panose="020F0502020204030204" pitchFamily="34" charset="0"/>
                <a:cs typeface="Times New Roman" panose="02020603050405020304" pitchFamily="18" charset="0"/>
              </a:rPr>
              <a:t>Sign in at school Reception on </a:t>
            </a:r>
            <a:r>
              <a:rPr lang="en-GB" altLang="en-US" sz="1051" dirty="0" smtClean="0">
                <a:ea typeface="Calibri" panose="020F0502020204030204" pitchFamily="34" charset="0"/>
                <a:cs typeface="Times New Roman" panose="02020603050405020304" pitchFamily="18" charset="0"/>
              </a:rPr>
              <a:t>arrival. </a:t>
            </a:r>
            <a:endParaRPr lang="en-GB" altLang="en-US" sz="600" dirty="0"/>
          </a:p>
          <a:p>
            <a:pPr marL="171452" indent="-171452" eaLnBrk="0" fontAlgn="base" hangingPunct="0">
              <a:spcBef>
                <a:spcPct val="0"/>
              </a:spcBef>
              <a:spcAft>
                <a:spcPct val="0"/>
              </a:spcAft>
              <a:buFont typeface="Arial" panose="020B0604020202020204" pitchFamily="34" charset="0"/>
              <a:buChar char="•"/>
            </a:pPr>
            <a:r>
              <a:rPr lang="en-GB" altLang="en-US" sz="1051" dirty="0">
                <a:ea typeface="Calibri" panose="020F0502020204030204" pitchFamily="34" charset="0"/>
                <a:cs typeface="Times New Roman" panose="02020603050405020304" pitchFamily="18" charset="0"/>
              </a:rPr>
              <a:t>Wear your </a:t>
            </a:r>
            <a:r>
              <a:rPr lang="en-GB" altLang="en-US" sz="1051" dirty="0" smtClean="0">
                <a:ea typeface="Calibri" panose="020F0502020204030204" pitchFamily="34" charset="0"/>
                <a:cs typeface="Times New Roman" panose="02020603050405020304" pitchFamily="18" charset="0"/>
              </a:rPr>
              <a:t>visitor </a:t>
            </a:r>
            <a:r>
              <a:rPr lang="en-GB" altLang="en-US" sz="1051" dirty="0">
                <a:ea typeface="Calibri" panose="020F0502020204030204" pitchFamily="34" charset="0"/>
                <a:cs typeface="Times New Roman" panose="02020603050405020304" pitchFamily="18" charset="0"/>
              </a:rPr>
              <a:t>badge at all </a:t>
            </a:r>
            <a:r>
              <a:rPr lang="en-GB" altLang="en-US" sz="1051" dirty="0" smtClean="0">
                <a:ea typeface="Calibri" panose="020F0502020204030204" pitchFamily="34" charset="0"/>
                <a:cs typeface="Times New Roman" panose="02020603050405020304" pitchFamily="18" charset="0"/>
              </a:rPr>
              <a:t>times.</a:t>
            </a:r>
            <a:endParaRPr lang="en-GB" altLang="en-US" sz="600" dirty="0"/>
          </a:p>
          <a:p>
            <a:pPr marL="171452" indent="-171452" eaLnBrk="0" fontAlgn="base" hangingPunct="0">
              <a:spcBef>
                <a:spcPct val="0"/>
              </a:spcBef>
              <a:spcAft>
                <a:spcPct val="0"/>
              </a:spcAft>
              <a:buFont typeface="Arial" panose="020B0604020202020204" pitchFamily="34" charset="0"/>
              <a:buChar char="•"/>
            </a:pPr>
            <a:r>
              <a:rPr lang="en-GB" altLang="en-US" sz="1051" dirty="0">
                <a:ea typeface="Calibri" panose="020F0502020204030204" pitchFamily="34" charset="0"/>
                <a:cs typeface="Times New Roman" panose="02020603050405020304" pitchFamily="18" charset="0"/>
              </a:rPr>
              <a:t>Be aware that verbal interaction with students could be interpreted as inappropriate even if it was not  your </a:t>
            </a:r>
            <a:r>
              <a:rPr lang="en-GB" altLang="en-US" sz="1051" dirty="0" smtClean="0">
                <a:ea typeface="Calibri" panose="020F0502020204030204" pitchFamily="34" charset="0"/>
                <a:cs typeface="Times New Roman" panose="02020603050405020304" pitchFamily="18" charset="0"/>
              </a:rPr>
              <a:t>intention.</a:t>
            </a:r>
            <a:endParaRPr lang="en-GB" altLang="en-US" sz="600" dirty="0"/>
          </a:p>
          <a:p>
            <a:pPr marL="171452" indent="-171452" eaLnBrk="0" fontAlgn="base" hangingPunct="0">
              <a:spcBef>
                <a:spcPct val="0"/>
              </a:spcBef>
              <a:spcAft>
                <a:spcPct val="0"/>
              </a:spcAft>
              <a:buFont typeface="Arial" panose="020B0604020202020204" pitchFamily="34" charset="0"/>
              <a:buChar char="•"/>
            </a:pPr>
            <a:r>
              <a:rPr lang="en-GB" altLang="en-US" sz="1051" dirty="0">
                <a:ea typeface="Calibri" panose="020F0502020204030204" pitchFamily="34" charset="0"/>
                <a:cs typeface="Times New Roman" panose="02020603050405020304" pitchFamily="18" charset="0"/>
              </a:rPr>
              <a:t>Be aware that contact with Simon </a:t>
            </a:r>
            <a:r>
              <a:rPr lang="en-GB" altLang="en-US" sz="1051" dirty="0" err="1">
                <a:ea typeface="Calibri" panose="020F0502020204030204" pitchFamily="34" charset="0"/>
                <a:cs typeface="Times New Roman" panose="02020603050405020304" pitchFamily="18" charset="0"/>
              </a:rPr>
              <a:t>Balle</a:t>
            </a:r>
            <a:r>
              <a:rPr lang="en-GB" altLang="en-US" sz="1051" dirty="0">
                <a:ea typeface="Calibri" panose="020F0502020204030204" pitchFamily="34" charset="0"/>
                <a:cs typeface="Times New Roman" panose="02020603050405020304" pitchFamily="18" charset="0"/>
              </a:rPr>
              <a:t> All-through students outside school ground may be considered </a:t>
            </a:r>
            <a:r>
              <a:rPr lang="en-GB" altLang="en-US" sz="1051" dirty="0" smtClean="0">
                <a:ea typeface="Calibri" panose="020F0502020204030204" pitchFamily="34" charset="0"/>
                <a:cs typeface="Times New Roman" panose="02020603050405020304" pitchFamily="18" charset="0"/>
              </a:rPr>
              <a:t>inappropriate.</a:t>
            </a:r>
            <a:endParaRPr lang="en-GB" altLang="en-US" sz="600" dirty="0"/>
          </a:p>
          <a:p>
            <a:pPr marL="171452" indent="-171452" eaLnBrk="0" fontAlgn="base" hangingPunct="0">
              <a:spcBef>
                <a:spcPct val="0"/>
              </a:spcBef>
              <a:spcAft>
                <a:spcPct val="0"/>
              </a:spcAft>
              <a:buFont typeface="Arial" panose="020B0604020202020204" pitchFamily="34" charset="0"/>
              <a:buChar char="•"/>
            </a:pPr>
            <a:r>
              <a:rPr lang="en-GB" altLang="en-US" sz="1051" dirty="0">
                <a:ea typeface="Calibri" panose="020F0502020204030204" pitchFamily="34" charset="0"/>
                <a:cs typeface="Times New Roman" panose="02020603050405020304" pitchFamily="18" charset="0"/>
              </a:rPr>
              <a:t>Report ANY occasion when a student instigates communication via social media or in </a:t>
            </a:r>
            <a:r>
              <a:rPr lang="en-GB" altLang="en-US" sz="1051" dirty="0" smtClean="0">
                <a:ea typeface="Calibri" panose="020F0502020204030204" pitchFamily="34" charset="0"/>
                <a:cs typeface="Times New Roman" panose="02020603050405020304" pitchFamily="18" charset="0"/>
              </a:rPr>
              <a:t>person. </a:t>
            </a:r>
            <a:endParaRPr lang="en-GB" altLang="en-US" sz="600" dirty="0"/>
          </a:p>
          <a:p>
            <a:pPr marL="171452" indent="-171452" eaLnBrk="0" fontAlgn="base" hangingPunct="0">
              <a:spcBef>
                <a:spcPct val="0"/>
              </a:spcBef>
              <a:spcAft>
                <a:spcPct val="0"/>
              </a:spcAft>
              <a:buFont typeface="Arial" panose="020B0604020202020204" pitchFamily="34" charset="0"/>
              <a:buChar char="•"/>
            </a:pPr>
            <a:r>
              <a:rPr lang="en-GB" altLang="en-US" sz="1051" dirty="0">
                <a:ea typeface="Calibri" panose="020F0502020204030204" pitchFamily="34" charset="0"/>
                <a:cs typeface="Times New Roman" panose="02020603050405020304" pitchFamily="18" charset="0"/>
              </a:rPr>
              <a:t>Report any unacceptable behaviour to a member of staff as soon as possible.</a:t>
            </a:r>
            <a:endParaRPr lang="en-GB" altLang="en-US" sz="600" dirty="0"/>
          </a:p>
          <a:p>
            <a:endParaRPr lang="en-GB" sz="1051" dirty="0"/>
          </a:p>
          <a:p>
            <a:r>
              <a:rPr lang="en-GB" sz="1051" dirty="0"/>
              <a:t>Do Not</a:t>
            </a:r>
          </a:p>
          <a:p>
            <a:pPr marL="171452" indent="-171452">
              <a:buFont typeface="Arial" panose="020B0604020202020204" pitchFamily="34" charset="0"/>
              <a:buChar char="•"/>
            </a:pPr>
            <a:r>
              <a:rPr lang="en-GB" sz="1051" dirty="0"/>
              <a:t>Initiate any verbal or physical contact with a student unless it is appropriate and part of an agreed reason for your </a:t>
            </a:r>
            <a:r>
              <a:rPr lang="en-GB" sz="1051" dirty="0" smtClean="0"/>
              <a:t>visit.</a:t>
            </a:r>
            <a:endParaRPr lang="en-GB" sz="1051" dirty="0"/>
          </a:p>
          <a:p>
            <a:pPr marL="171452" indent="-171452">
              <a:buFont typeface="Arial" panose="020B0604020202020204" pitchFamily="34" charset="0"/>
              <a:buChar char="•"/>
            </a:pPr>
            <a:r>
              <a:rPr lang="en-GB" sz="1051" dirty="0"/>
              <a:t>Give any personal information or details to any student </a:t>
            </a:r>
            <a:r>
              <a:rPr lang="en-GB" sz="1051" dirty="0" smtClean="0"/>
              <a:t>e.g. </a:t>
            </a:r>
            <a:r>
              <a:rPr lang="en-GB" sz="1051" dirty="0"/>
              <a:t>your name, address, telephone number, email or any social media account </a:t>
            </a:r>
            <a:r>
              <a:rPr lang="en-GB" sz="1051" dirty="0" smtClean="0"/>
              <a:t>details.</a:t>
            </a:r>
            <a:endParaRPr lang="en-GB" sz="1051" dirty="0"/>
          </a:p>
          <a:p>
            <a:pPr marL="171452" indent="-171452">
              <a:buFont typeface="Arial" panose="020B0604020202020204" pitchFamily="34" charset="0"/>
              <a:buChar char="•"/>
            </a:pPr>
            <a:r>
              <a:rPr lang="en-GB" sz="1051" dirty="0"/>
              <a:t>Accept or respond to students attempting to share personal details with </a:t>
            </a:r>
            <a:r>
              <a:rPr lang="en-GB" sz="1051" dirty="0" smtClean="0"/>
              <a:t>you.</a:t>
            </a:r>
            <a:endParaRPr lang="en-GB" sz="1051" dirty="0"/>
          </a:p>
          <a:p>
            <a:pPr marL="171452" indent="-171452">
              <a:buFont typeface="Arial" panose="020B0604020202020204" pitchFamily="34" charset="0"/>
              <a:buChar char="•"/>
            </a:pPr>
            <a:r>
              <a:rPr lang="en-GB" sz="1051" dirty="0"/>
              <a:t>Put yourself in a situation of vulnerability </a:t>
            </a:r>
            <a:r>
              <a:rPr lang="en-GB" sz="1051" dirty="0" smtClean="0"/>
              <a:t>i.e. </a:t>
            </a:r>
            <a:r>
              <a:rPr lang="en-GB" sz="1051" dirty="0"/>
              <a:t>unsupervised one-one with a student unless it is agreed as necessary to your </a:t>
            </a:r>
            <a:r>
              <a:rPr lang="en-GB" sz="1051" dirty="0" smtClean="0"/>
              <a:t>visit.</a:t>
            </a:r>
            <a:endParaRPr lang="en-GB" sz="1051" dirty="0"/>
          </a:p>
          <a:p>
            <a:pPr marL="171452" indent="-171452">
              <a:buFont typeface="Arial" panose="020B0604020202020204" pitchFamily="34" charset="0"/>
              <a:buChar char="•"/>
            </a:pPr>
            <a:r>
              <a:rPr lang="en-GB" sz="1051" dirty="0"/>
              <a:t>Instigate or respond to communication with students using any form of social </a:t>
            </a:r>
            <a:r>
              <a:rPr lang="en-GB" sz="1051" dirty="0" smtClean="0"/>
              <a:t>media.</a:t>
            </a:r>
            <a:endParaRPr lang="en-GB" sz="1051" dirty="0"/>
          </a:p>
          <a:p>
            <a:pPr marL="171452" indent="-171452">
              <a:buFont typeface="Arial" panose="020B0604020202020204" pitchFamily="34" charset="0"/>
              <a:buChar char="•"/>
            </a:pPr>
            <a:r>
              <a:rPr lang="en-GB" sz="1051" dirty="0"/>
              <a:t>Use any recording device (including mobile phones) to take images within school except with the express prior permission from the </a:t>
            </a:r>
            <a:r>
              <a:rPr lang="en-GB" sz="1051"/>
              <a:t>Designated </a:t>
            </a:r>
            <a:r>
              <a:rPr lang="en-GB" sz="1051" smtClean="0"/>
              <a:t>Safeguarding Lead.</a:t>
            </a:r>
            <a:endParaRPr lang="en-GB" sz="1051" dirty="0"/>
          </a:p>
          <a:p>
            <a:pPr marL="171452" indent="-171452">
              <a:buFont typeface="Arial" panose="020B0604020202020204" pitchFamily="34" charset="0"/>
              <a:buChar char="•"/>
            </a:pPr>
            <a:r>
              <a:rPr lang="en-GB" sz="1051" dirty="0"/>
              <a:t>Respond to verbal or physical contact from students. If this occurs or you have any other concerns about student behaviour, report it immediately to the member of staff responsible for your visit.</a:t>
            </a:r>
          </a:p>
          <a:p>
            <a:r>
              <a:rPr lang="en-GB" sz="1051" dirty="0"/>
              <a:t> </a:t>
            </a:r>
          </a:p>
        </p:txBody>
      </p:sp>
      <p:pic>
        <p:nvPicPr>
          <p:cNvPr id="15" name="Picture 14" descr="\\sbs-svr-003\BrownL$\Downloads\FIR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72749" y="4503986"/>
            <a:ext cx="2291543" cy="2166777"/>
          </a:xfrm>
          <a:prstGeom prst="rect">
            <a:avLst/>
          </a:prstGeom>
          <a:noFill/>
          <a:ln>
            <a:noFill/>
          </a:ln>
        </p:spPr>
      </p:pic>
      <p:sp>
        <p:nvSpPr>
          <p:cNvPr id="11" name="TextBox 10"/>
          <p:cNvSpPr txBox="1"/>
          <p:nvPr/>
        </p:nvSpPr>
        <p:spPr>
          <a:xfrm>
            <a:off x="6266378" y="5608998"/>
            <a:ext cx="3733801" cy="954107"/>
          </a:xfrm>
          <a:prstGeom prst="rect">
            <a:avLst/>
          </a:prstGeom>
          <a:noFill/>
        </p:spPr>
        <p:txBody>
          <a:bodyPr wrap="square" rtlCol="0">
            <a:spAutoFit/>
          </a:bodyPr>
          <a:lstStyle/>
          <a:p>
            <a:pPr algn="ctr"/>
            <a:r>
              <a:rPr lang="en-GB" sz="1400" dirty="0"/>
              <a:t>IN THE EVENT OF A FIRE </a:t>
            </a:r>
            <a:r>
              <a:rPr lang="en-GB" sz="1400" dirty="0" smtClean="0"/>
              <a:t>ALARM </a:t>
            </a:r>
            <a:r>
              <a:rPr lang="en-GB" sz="1400" dirty="0"/>
              <a:t>SOUNDING</a:t>
            </a:r>
          </a:p>
          <a:p>
            <a:pPr algn="ctr"/>
            <a:r>
              <a:rPr lang="en-GB" sz="1400" dirty="0"/>
              <a:t>Please follow the schools evacuation procedures, do not </a:t>
            </a:r>
            <a:r>
              <a:rPr lang="en-GB" sz="1400" dirty="0" smtClean="0"/>
              <a:t>re-enter </a:t>
            </a:r>
            <a:r>
              <a:rPr lang="en-GB" sz="1400" dirty="0"/>
              <a:t>the building until authorised by the person in charge</a:t>
            </a:r>
          </a:p>
        </p:txBody>
      </p:sp>
      <p:sp>
        <p:nvSpPr>
          <p:cNvPr id="12" name="TextBox 11"/>
          <p:cNvSpPr txBox="1"/>
          <p:nvPr/>
        </p:nvSpPr>
        <p:spPr>
          <a:xfrm>
            <a:off x="60640" y="4717069"/>
            <a:ext cx="6078030" cy="2032864"/>
          </a:xfrm>
          <a:prstGeom prst="rect">
            <a:avLst/>
          </a:prstGeom>
          <a:noFill/>
        </p:spPr>
        <p:txBody>
          <a:bodyPr wrap="square" rtlCol="0">
            <a:spAutoFit/>
          </a:bodyPr>
          <a:lstStyle/>
          <a:p>
            <a:pPr algn="ctr"/>
            <a:r>
              <a:rPr lang="en-GB" sz="1051" b="1" dirty="0"/>
              <a:t>Child Protection </a:t>
            </a:r>
          </a:p>
          <a:p>
            <a:pPr algn="ctr"/>
            <a:endParaRPr lang="en-GB" sz="1051" dirty="0"/>
          </a:p>
          <a:p>
            <a:pPr algn="ctr"/>
            <a:r>
              <a:rPr lang="en-GB" sz="1051" dirty="0"/>
              <a:t>At Simon </a:t>
            </a:r>
            <a:r>
              <a:rPr lang="en-GB" sz="1051" dirty="0" err="1"/>
              <a:t>Balle</a:t>
            </a:r>
            <a:r>
              <a:rPr lang="en-GB" sz="1051" dirty="0"/>
              <a:t> All-through we believe all students have the right to be SAFE from HARM and </a:t>
            </a:r>
            <a:r>
              <a:rPr lang="en-GB" sz="1051" dirty="0" smtClean="0"/>
              <a:t>EXPLOITATION</a:t>
            </a:r>
            <a:r>
              <a:rPr lang="en-GB" sz="1051" dirty="0" smtClean="0"/>
              <a:t>.</a:t>
            </a:r>
            <a:endParaRPr lang="en-GB" sz="1051" dirty="0"/>
          </a:p>
          <a:p>
            <a:pPr algn="ctr"/>
            <a:endParaRPr lang="en-GB" sz="1051" dirty="0"/>
          </a:p>
          <a:p>
            <a:pPr algn="ctr"/>
            <a:r>
              <a:rPr lang="en-GB" sz="1051" dirty="0"/>
              <a:t>Adults working with or around children and young people must be aware of the risk of </a:t>
            </a:r>
            <a:r>
              <a:rPr lang="en-GB" sz="1051" dirty="0" smtClean="0"/>
              <a:t>abuse from </a:t>
            </a:r>
            <a:r>
              <a:rPr lang="en-GB" sz="1051" dirty="0"/>
              <a:t>adults and other young </a:t>
            </a:r>
            <a:r>
              <a:rPr lang="en-GB" sz="1051" dirty="0" smtClean="0"/>
              <a:t>people. </a:t>
            </a:r>
            <a:endParaRPr lang="en-GB" sz="1051" dirty="0"/>
          </a:p>
          <a:p>
            <a:pPr algn="ctr"/>
            <a:endParaRPr lang="en-GB" sz="1051" dirty="0"/>
          </a:p>
          <a:p>
            <a:pPr algn="ctr"/>
            <a:r>
              <a:rPr lang="en-GB" sz="1051" dirty="0"/>
              <a:t>If you have any concerns about a young person safety during the course of your visit to our </a:t>
            </a:r>
            <a:r>
              <a:rPr lang="en-GB" sz="1051" dirty="0" smtClean="0"/>
              <a:t>school: </a:t>
            </a:r>
            <a:endParaRPr lang="en-GB" sz="1051" dirty="0"/>
          </a:p>
          <a:p>
            <a:pPr lvl="0" algn="ctr"/>
            <a:r>
              <a:rPr lang="en-GB" sz="1051" dirty="0"/>
              <a:t>Immediately inform the Designated Safeguarding Lead or </a:t>
            </a:r>
            <a:r>
              <a:rPr lang="en-GB" sz="1051" dirty="0" smtClean="0"/>
              <a:t>Deputy</a:t>
            </a:r>
            <a:endParaRPr lang="en-GB" sz="1051" dirty="0"/>
          </a:p>
          <a:p>
            <a:pPr lvl="0" algn="ctr"/>
            <a:r>
              <a:rPr lang="en-GB" sz="1051" dirty="0"/>
              <a:t>Write factual notes about what you heard, witnessed or been told. Sign and date all </a:t>
            </a:r>
            <a:r>
              <a:rPr lang="en-GB" sz="1051" dirty="0" smtClean="0"/>
              <a:t>notes</a:t>
            </a:r>
            <a:endParaRPr lang="en-GB" sz="1051" dirty="0"/>
          </a:p>
          <a:p>
            <a:pPr algn="ctr"/>
            <a:r>
              <a:rPr lang="en-GB" sz="1051" dirty="0"/>
              <a:t>If you suspect abuse or if a young person confides in you or if a complaint is made about you or any adult, it is your duty to report the concern to a member of staff</a:t>
            </a:r>
          </a:p>
        </p:txBody>
      </p:sp>
      <p:grpSp>
        <p:nvGrpSpPr>
          <p:cNvPr id="14" name="Group 13"/>
          <p:cNvGrpSpPr/>
          <p:nvPr/>
        </p:nvGrpSpPr>
        <p:grpSpPr>
          <a:xfrm>
            <a:off x="60639" y="2395648"/>
            <a:ext cx="5947011" cy="2108978"/>
            <a:chOff x="58465" y="1887738"/>
            <a:chExt cx="5947010" cy="2108978"/>
          </a:xfrm>
        </p:grpSpPr>
        <p:pic>
          <p:nvPicPr>
            <p:cNvPr id="204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248" y="1889894"/>
              <a:ext cx="975707" cy="11493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83234" y="1887738"/>
              <a:ext cx="971550" cy="11493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7"/>
            <p:cNvPicPr>
              <a:picLocks noChangeAspect="1" noChangeArrowheads="1"/>
            </p:cNvPicPr>
            <p:nvPr/>
          </p:nvPicPr>
          <p:blipFill>
            <a:blip r:embed="rId6">
              <a:extLst>
                <a:ext uri="{28A0092B-C50C-407E-A947-70E740481C1C}">
                  <a14:useLocalDpi xmlns:a14="http://schemas.microsoft.com/office/drawing/2010/main" val="0"/>
                </a:ext>
              </a:extLst>
            </a:blip>
            <a:srcRect l="29018" t="14426" r="22003"/>
            <a:stretch>
              <a:fillRect/>
            </a:stretch>
          </p:blipFill>
          <p:spPr bwMode="auto">
            <a:xfrm>
              <a:off x="3365269" y="1887738"/>
              <a:ext cx="975707" cy="11493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66213" y="1887738"/>
              <a:ext cx="971550" cy="114935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58465" y="3081504"/>
              <a:ext cx="1624169" cy="900888"/>
            </a:xfrm>
            <a:prstGeom prst="rect">
              <a:avLst/>
            </a:prstGeom>
            <a:noFill/>
          </p:spPr>
          <p:txBody>
            <a:bodyPr wrap="square" rtlCol="0">
              <a:spAutoFit/>
            </a:bodyPr>
            <a:lstStyle/>
            <a:p>
              <a:pPr algn="ctr"/>
              <a:r>
                <a:rPr lang="en-GB" altLang="en-US" sz="1051" b="1" dirty="0">
                  <a:latin typeface="Calibri" panose="020F0502020204030204" pitchFamily="34" charset="0"/>
                  <a:ea typeface="Calibri" panose="020F0502020204030204" pitchFamily="34" charset="0"/>
                  <a:cs typeface="Times New Roman" panose="02020603050405020304" pitchFamily="18" charset="0"/>
                </a:rPr>
                <a:t>Designated Safeguarding </a:t>
              </a:r>
            </a:p>
            <a:p>
              <a:pPr algn="ctr"/>
              <a:r>
                <a:rPr lang="en-GB" altLang="en-US" sz="1051" b="1" dirty="0">
                  <a:latin typeface="Calibri" panose="020F0502020204030204" pitchFamily="34" charset="0"/>
                  <a:ea typeface="Calibri" panose="020F0502020204030204" pitchFamily="34" charset="0"/>
                  <a:cs typeface="Times New Roman" panose="02020603050405020304" pitchFamily="18" charset="0"/>
                </a:rPr>
                <a:t>Lead </a:t>
              </a:r>
            </a:p>
            <a:p>
              <a:pPr algn="ctr"/>
              <a:r>
                <a:rPr lang="en-GB" altLang="en-US" sz="1051" dirty="0">
                  <a:latin typeface="Calibri" panose="020F0502020204030204" pitchFamily="34" charset="0"/>
                  <a:ea typeface="Calibri" panose="020F0502020204030204" pitchFamily="34" charset="0"/>
                  <a:cs typeface="Times New Roman" panose="02020603050405020304" pitchFamily="18" charset="0"/>
                </a:rPr>
                <a:t>Leon Brown</a:t>
              </a:r>
            </a:p>
            <a:p>
              <a:pPr algn="ctr"/>
              <a:r>
                <a:rPr lang="en-GB" altLang="en-US" sz="1051" dirty="0">
                  <a:latin typeface="Calibri" panose="020F0502020204030204" pitchFamily="34" charset="0"/>
                  <a:ea typeface="Calibri" panose="020F0502020204030204" pitchFamily="34" charset="0"/>
                  <a:cs typeface="Times New Roman" panose="02020603050405020304" pitchFamily="18" charset="0"/>
                </a:rPr>
                <a:t>Director of Care</a:t>
              </a:r>
            </a:p>
            <a:p>
              <a:pPr algn="ctr"/>
              <a:r>
                <a:rPr lang="en-GB" altLang="en-US" sz="1051" dirty="0">
                  <a:latin typeface="Calibri" panose="020F0502020204030204" pitchFamily="34" charset="0"/>
                  <a:ea typeface="Calibri" panose="020F0502020204030204" pitchFamily="34" charset="0"/>
                  <a:cs typeface="Times New Roman" panose="02020603050405020304" pitchFamily="18" charset="0"/>
                </a:rPr>
                <a:t>and Wellbeing</a:t>
              </a:r>
              <a:endParaRPr lang="en-GB" sz="1051" dirty="0"/>
            </a:p>
          </p:txBody>
        </p:sp>
        <p:sp>
          <p:nvSpPr>
            <p:cNvPr id="19" name="TextBox 18"/>
            <p:cNvSpPr txBox="1"/>
            <p:nvPr/>
          </p:nvSpPr>
          <p:spPr>
            <a:xfrm>
              <a:off x="1532528" y="3088750"/>
              <a:ext cx="1624169" cy="900888"/>
            </a:xfrm>
            <a:prstGeom prst="rect">
              <a:avLst/>
            </a:prstGeom>
            <a:noFill/>
          </p:spPr>
          <p:txBody>
            <a:bodyPr wrap="square" rtlCol="0">
              <a:spAutoFit/>
            </a:bodyPr>
            <a:lstStyle/>
            <a:p>
              <a:pPr algn="ctr"/>
              <a:r>
                <a:rPr lang="en-GB" altLang="en-US" sz="1051" b="1" dirty="0">
                  <a:latin typeface="Calibri" panose="020F0502020204030204" pitchFamily="34" charset="0"/>
                  <a:ea typeface="Calibri" panose="020F0502020204030204" pitchFamily="34" charset="0"/>
                  <a:cs typeface="Times New Roman" panose="02020603050405020304" pitchFamily="18" charset="0"/>
                </a:rPr>
                <a:t>Deputy Designated Safeguarding </a:t>
              </a:r>
            </a:p>
            <a:p>
              <a:pPr algn="ctr"/>
              <a:r>
                <a:rPr lang="en-GB" altLang="en-US" sz="1051" b="1" dirty="0">
                  <a:latin typeface="Calibri" panose="020F0502020204030204" pitchFamily="34" charset="0"/>
                  <a:ea typeface="Calibri" panose="020F0502020204030204" pitchFamily="34" charset="0"/>
                  <a:cs typeface="Times New Roman" panose="02020603050405020304" pitchFamily="18" charset="0"/>
                </a:rPr>
                <a:t>Lead </a:t>
              </a:r>
            </a:p>
            <a:p>
              <a:pPr algn="ctr"/>
              <a:r>
                <a:rPr lang="en-GB" altLang="en-US" sz="1051" dirty="0">
                  <a:latin typeface="Calibri" panose="020F0502020204030204" pitchFamily="34" charset="0"/>
                  <a:ea typeface="Calibri" panose="020F0502020204030204" pitchFamily="34" charset="0"/>
                  <a:cs typeface="Times New Roman" panose="02020603050405020304" pitchFamily="18" charset="0"/>
                </a:rPr>
                <a:t>James Pooley</a:t>
              </a:r>
            </a:p>
            <a:p>
              <a:pPr algn="ctr"/>
              <a:r>
                <a:rPr lang="en-GB" altLang="en-US" sz="1051" dirty="0">
                  <a:latin typeface="Calibri" panose="020F0502020204030204" pitchFamily="34" charset="0"/>
                  <a:ea typeface="Calibri" panose="020F0502020204030204" pitchFamily="34" charset="0"/>
                  <a:cs typeface="Times New Roman" panose="02020603050405020304" pitchFamily="18" charset="0"/>
                </a:rPr>
                <a:t>Assistant Head</a:t>
              </a:r>
              <a:endParaRPr lang="en-GB" sz="1051" dirty="0"/>
            </a:p>
          </p:txBody>
        </p:sp>
        <p:sp>
          <p:nvSpPr>
            <p:cNvPr id="20" name="TextBox 19"/>
            <p:cNvSpPr txBox="1"/>
            <p:nvPr/>
          </p:nvSpPr>
          <p:spPr>
            <a:xfrm>
              <a:off x="3192921" y="3088751"/>
              <a:ext cx="1281963" cy="900888"/>
            </a:xfrm>
            <a:prstGeom prst="rect">
              <a:avLst/>
            </a:prstGeom>
            <a:noFill/>
          </p:spPr>
          <p:txBody>
            <a:bodyPr wrap="square" rtlCol="0">
              <a:spAutoFit/>
            </a:bodyPr>
            <a:lstStyle/>
            <a:p>
              <a:pPr algn="ctr"/>
              <a:r>
                <a:rPr lang="en-GB" altLang="en-US" sz="1051" b="1" dirty="0">
                  <a:latin typeface="Calibri" panose="020F0502020204030204" pitchFamily="34" charset="0"/>
                  <a:ea typeface="Calibri" panose="020F0502020204030204" pitchFamily="34" charset="0"/>
                  <a:cs typeface="Times New Roman" panose="02020603050405020304" pitchFamily="18" charset="0"/>
                </a:rPr>
                <a:t>Deputy Designated Safeguarding </a:t>
              </a:r>
            </a:p>
            <a:p>
              <a:pPr algn="ctr"/>
              <a:r>
                <a:rPr lang="en-GB" altLang="en-US" sz="1051" b="1" dirty="0">
                  <a:latin typeface="Calibri" panose="020F0502020204030204" pitchFamily="34" charset="0"/>
                  <a:ea typeface="Calibri" panose="020F0502020204030204" pitchFamily="34" charset="0"/>
                  <a:cs typeface="Times New Roman" panose="02020603050405020304" pitchFamily="18" charset="0"/>
                </a:rPr>
                <a:t>Lead </a:t>
              </a:r>
            </a:p>
            <a:p>
              <a:pPr algn="ctr"/>
              <a:r>
                <a:rPr lang="en-GB" altLang="en-US" sz="1051" dirty="0">
                  <a:latin typeface="Calibri" panose="020F0502020204030204" pitchFamily="34" charset="0"/>
                  <a:ea typeface="Calibri" panose="020F0502020204030204" pitchFamily="34" charset="0"/>
                  <a:cs typeface="Times New Roman" panose="02020603050405020304" pitchFamily="18" charset="0"/>
                </a:rPr>
                <a:t>Lucy Owen</a:t>
              </a:r>
            </a:p>
            <a:p>
              <a:pPr algn="ctr"/>
              <a:r>
                <a:rPr lang="en-GB" sz="1051" dirty="0">
                  <a:latin typeface="Calibri" panose="020F0502020204030204" pitchFamily="34" charset="0"/>
                  <a:cs typeface="Times New Roman" panose="02020603050405020304" pitchFamily="18" charset="0"/>
                </a:rPr>
                <a:t>Assistant Head</a:t>
              </a:r>
              <a:endParaRPr lang="en-GB" sz="1051" dirty="0"/>
            </a:p>
          </p:txBody>
        </p:sp>
        <p:sp>
          <p:nvSpPr>
            <p:cNvPr id="21" name="TextBox 20"/>
            <p:cNvSpPr txBox="1"/>
            <p:nvPr/>
          </p:nvSpPr>
          <p:spPr>
            <a:xfrm>
              <a:off x="4723512" y="3095828"/>
              <a:ext cx="1281963" cy="900888"/>
            </a:xfrm>
            <a:prstGeom prst="rect">
              <a:avLst/>
            </a:prstGeom>
            <a:noFill/>
          </p:spPr>
          <p:txBody>
            <a:bodyPr wrap="square" rtlCol="0">
              <a:spAutoFit/>
            </a:bodyPr>
            <a:lstStyle/>
            <a:p>
              <a:pPr algn="ctr"/>
              <a:r>
                <a:rPr lang="en-GB" altLang="en-US" sz="1051" b="1" dirty="0">
                  <a:latin typeface="Calibri" panose="020F0502020204030204" pitchFamily="34" charset="0"/>
                  <a:ea typeface="Calibri" panose="020F0502020204030204" pitchFamily="34" charset="0"/>
                  <a:cs typeface="Times New Roman" panose="02020603050405020304" pitchFamily="18" charset="0"/>
                </a:rPr>
                <a:t>Deputy Designated Safeguarding </a:t>
              </a:r>
            </a:p>
            <a:p>
              <a:pPr algn="ctr"/>
              <a:r>
                <a:rPr lang="en-GB" altLang="en-US" sz="1051" b="1" dirty="0">
                  <a:latin typeface="Calibri" panose="020F0502020204030204" pitchFamily="34" charset="0"/>
                  <a:ea typeface="Calibri" panose="020F0502020204030204" pitchFamily="34" charset="0"/>
                  <a:cs typeface="Times New Roman" panose="02020603050405020304" pitchFamily="18" charset="0"/>
                </a:rPr>
                <a:t>Lead </a:t>
              </a:r>
            </a:p>
            <a:p>
              <a:pPr algn="ctr"/>
              <a:r>
                <a:rPr lang="en-GB" altLang="en-US" sz="1051" dirty="0">
                  <a:latin typeface="Calibri" panose="020F0502020204030204" pitchFamily="34" charset="0"/>
                  <a:ea typeface="Calibri" panose="020F0502020204030204" pitchFamily="34" charset="0"/>
                  <a:cs typeface="Times New Roman" panose="02020603050405020304" pitchFamily="18" charset="0"/>
                </a:rPr>
                <a:t>Rachel Kirk</a:t>
              </a:r>
            </a:p>
            <a:p>
              <a:pPr algn="ctr"/>
              <a:r>
                <a:rPr lang="en-GB" sz="1051" dirty="0">
                  <a:latin typeface="Calibri" panose="020F0502020204030204" pitchFamily="34" charset="0"/>
                  <a:cs typeface="Times New Roman" panose="02020603050405020304" pitchFamily="18" charset="0"/>
                </a:rPr>
                <a:t>Vice Principal</a:t>
              </a:r>
              <a:endParaRPr lang="en-GB" sz="1051" dirty="0"/>
            </a:p>
          </p:txBody>
        </p:sp>
      </p:grpSp>
      <p:sp>
        <p:nvSpPr>
          <p:cNvPr id="2" name="TextBox 1"/>
          <p:cNvSpPr txBox="1"/>
          <p:nvPr/>
        </p:nvSpPr>
        <p:spPr>
          <a:xfrm>
            <a:off x="6339409" y="3942348"/>
            <a:ext cx="5513308" cy="523220"/>
          </a:xfrm>
          <a:prstGeom prst="rect">
            <a:avLst/>
          </a:prstGeom>
          <a:noFill/>
        </p:spPr>
        <p:txBody>
          <a:bodyPr wrap="square" rtlCol="0">
            <a:spAutoFit/>
          </a:bodyPr>
          <a:lstStyle/>
          <a:p>
            <a:pPr algn="ctr"/>
            <a:r>
              <a:rPr lang="en-GB" sz="1400" b="1" dirty="0" smtClean="0">
                <a:solidFill>
                  <a:srgbClr val="FF0000"/>
                </a:solidFill>
              </a:rPr>
              <a:t>If you suspect a young person is at risk of serious harm </a:t>
            </a:r>
          </a:p>
          <a:p>
            <a:pPr algn="ctr"/>
            <a:r>
              <a:rPr lang="en-GB" sz="1400" b="1" dirty="0" smtClean="0">
                <a:solidFill>
                  <a:srgbClr val="FF0000"/>
                </a:solidFill>
              </a:rPr>
              <a:t>Call 0300 123 4048</a:t>
            </a:r>
            <a:endParaRPr lang="en-GB" sz="1400" b="1" dirty="0">
              <a:solidFill>
                <a:srgbClr val="FF0000"/>
              </a:solidFill>
            </a:endParaRPr>
          </a:p>
        </p:txBody>
      </p:sp>
    </p:spTree>
    <p:extLst>
      <p:ext uri="{BB962C8B-B14F-4D97-AF65-F5344CB8AC3E}">
        <p14:creationId xmlns:p14="http://schemas.microsoft.com/office/powerpoint/2010/main" val="3652814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527</Words>
  <Application>Microsoft Office PowerPoint</Application>
  <PresentationFormat>Widescreen</PresentationFormat>
  <Paragraphs>59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N Goodwin</dc:creator>
  <cp:lastModifiedBy>Mr D Ayres</cp:lastModifiedBy>
  <cp:revision>11</cp:revision>
  <cp:lastPrinted>2021-06-21T11:44:40Z</cp:lastPrinted>
  <dcterms:created xsi:type="dcterms:W3CDTF">2021-06-21T11:24:06Z</dcterms:created>
  <dcterms:modified xsi:type="dcterms:W3CDTF">2021-09-07T08:34:15Z</dcterms:modified>
</cp:coreProperties>
</file>