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2" r:id="rId3"/>
    <p:sldId id="268" r:id="rId4"/>
    <p:sldId id="269" r:id="rId5"/>
    <p:sldId id="270" r:id="rId6"/>
    <p:sldId id="283" r:id="rId7"/>
    <p:sldId id="284" r:id="rId8"/>
    <p:sldId id="271" r:id="rId9"/>
    <p:sldId id="275" r:id="rId10"/>
    <p:sldId id="285" r:id="rId11"/>
    <p:sldId id="28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7BD549-62C4-4A48-B51A-E05669983181}" v="226" dt="2025-03-28T14:23:45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Walker" userId="a1fd3ca8-13f9-4a85-996b-60e3bfb8c206" providerId="ADAL" clId="{9348E5F2-4835-40BE-99DB-221A5EC28E1A}"/>
    <pc:docChg chg="custSel addSld modSld">
      <pc:chgData name="James Walker" userId="a1fd3ca8-13f9-4a85-996b-60e3bfb8c206" providerId="ADAL" clId="{9348E5F2-4835-40BE-99DB-221A5EC28E1A}" dt="2023-02-03T07:44:04.091" v="62" actId="5793"/>
      <pc:docMkLst>
        <pc:docMk/>
      </pc:docMkLst>
      <pc:sldChg chg="addSp modSp">
        <pc:chgData name="James Walker" userId="a1fd3ca8-13f9-4a85-996b-60e3bfb8c206" providerId="ADAL" clId="{9348E5F2-4835-40BE-99DB-221A5EC28E1A}" dt="2023-01-30T12:19:12.692" v="21" actId="14100"/>
        <pc:sldMkLst>
          <pc:docMk/>
          <pc:sldMk cId="2205720081" sldId="275"/>
        </pc:sldMkLst>
      </pc:sldChg>
      <pc:sldChg chg="addSp modSp add mod modAnim">
        <pc:chgData name="James Walker" userId="a1fd3ca8-13f9-4a85-996b-60e3bfb8c206" providerId="ADAL" clId="{9348E5F2-4835-40BE-99DB-221A5EC28E1A}" dt="2023-02-03T07:44:04.091" v="62" actId="5793"/>
        <pc:sldMkLst>
          <pc:docMk/>
          <pc:sldMk cId="4094423659" sldId="285"/>
        </pc:sldMkLst>
      </pc:sldChg>
    </pc:docChg>
  </pc:docChgLst>
  <pc:docChgLst>
    <pc:chgData name="James Walker" userId="a1fd3ca8-13f9-4a85-996b-60e3bfb8c206" providerId="ADAL" clId="{69A4CCD1-B20F-48B6-B375-EC3B36BDF96A}"/>
    <pc:docChg chg="custSel addSld delSld modSld">
      <pc:chgData name="James Walker" userId="a1fd3ca8-13f9-4a85-996b-60e3bfb8c206" providerId="ADAL" clId="{69A4CCD1-B20F-48B6-B375-EC3B36BDF96A}" dt="2023-01-05T08:03:05.962" v="1314" actId="20577"/>
      <pc:docMkLst>
        <pc:docMk/>
      </pc:docMkLst>
      <pc:sldChg chg="addSp delSp modSp mod">
        <pc:chgData name="James Walker" userId="a1fd3ca8-13f9-4a85-996b-60e3bfb8c206" providerId="ADAL" clId="{69A4CCD1-B20F-48B6-B375-EC3B36BDF96A}" dt="2023-01-04T14:46:49.842" v="1080" actId="20577"/>
        <pc:sldMkLst>
          <pc:docMk/>
          <pc:sldMk cId="1972606568" sldId="256"/>
        </pc:sldMkLst>
      </pc:sldChg>
      <pc:sldChg chg="del">
        <pc:chgData name="James Walker" userId="a1fd3ca8-13f9-4a85-996b-60e3bfb8c206" providerId="ADAL" clId="{69A4CCD1-B20F-48B6-B375-EC3B36BDF96A}" dt="2023-01-04T14:04:53.399" v="28" actId="2696"/>
        <pc:sldMkLst>
          <pc:docMk/>
          <pc:sldMk cId="1455067191" sldId="260"/>
        </pc:sldMkLst>
      </pc:sldChg>
      <pc:sldChg chg="del">
        <pc:chgData name="James Walker" userId="a1fd3ca8-13f9-4a85-996b-60e3bfb8c206" providerId="ADAL" clId="{69A4CCD1-B20F-48B6-B375-EC3B36BDF96A}" dt="2023-01-04T14:02:58.461" v="13" actId="2696"/>
        <pc:sldMkLst>
          <pc:docMk/>
          <pc:sldMk cId="111568224" sldId="267"/>
        </pc:sldMkLst>
      </pc:sldChg>
      <pc:sldChg chg="addSp delSp modSp mod delAnim modAnim">
        <pc:chgData name="James Walker" userId="a1fd3ca8-13f9-4a85-996b-60e3bfb8c206" providerId="ADAL" clId="{69A4CCD1-B20F-48B6-B375-EC3B36BDF96A}" dt="2023-01-04T14:12:51.704" v="211" actId="20577"/>
        <pc:sldMkLst>
          <pc:docMk/>
          <pc:sldMk cId="968367940" sldId="268"/>
        </pc:sldMkLst>
      </pc:sldChg>
      <pc:sldChg chg="addSp delSp modSp mod">
        <pc:chgData name="James Walker" userId="a1fd3ca8-13f9-4a85-996b-60e3bfb8c206" providerId="ADAL" clId="{69A4CCD1-B20F-48B6-B375-EC3B36BDF96A}" dt="2023-01-04T14:13:30.208" v="218" actId="1076"/>
        <pc:sldMkLst>
          <pc:docMk/>
          <pc:sldMk cId="2014474141" sldId="269"/>
        </pc:sldMkLst>
      </pc:sldChg>
      <pc:sldChg chg="addSp delSp modSp mod modAnim">
        <pc:chgData name="James Walker" userId="a1fd3ca8-13f9-4a85-996b-60e3bfb8c206" providerId="ADAL" clId="{69A4CCD1-B20F-48B6-B375-EC3B36BDF96A}" dt="2023-01-04T14:18:55.527" v="307"/>
        <pc:sldMkLst>
          <pc:docMk/>
          <pc:sldMk cId="2362841020" sldId="270"/>
        </pc:sldMkLst>
      </pc:sldChg>
      <pc:sldChg chg="addSp delSp modSp mod modAnim">
        <pc:chgData name="James Walker" userId="a1fd3ca8-13f9-4a85-996b-60e3bfb8c206" providerId="ADAL" clId="{69A4CCD1-B20F-48B6-B375-EC3B36BDF96A}" dt="2023-01-04T14:29:58.807" v="963" actId="255"/>
        <pc:sldMkLst>
          <pc:docMk/>
          <pc:sldMk cId="2547165204" sldId="271"/>
        </pc:sldMkLst>
      </pc:sldChg>
      <pc:sldChg chg="del">
        <pc:chgData name="James Walker" userId="a1fd3ca8-13f9-4a85-996b-60e3bfb8c206" providerId="ADAL" clId="{69A4CCD1-B20F-48B6-B375-EC3B36BDF96A}" dt="2023-01-04T14:23:38.196" v="381" actId="2696"/>
        <pc:sldMkLst>
          <pc:docMk/>
          <pc:sldMk cId="3340185189" sldId="272"/>
        </pc:sldMkLst>
      </pc:sldChg>
      <pc:sldChg chg="del">
        <pc:chgData name="James Walker" userId="a1fd3ca8-13f9-4a85-996b-60e3bfb8c206" providerId="ADAL" clId="{69A4CCD1-B20F-48B6-B375-EC3B36BDF96A}" dt="2023-01-04T14:23:30.673" v="379" actId="2696"/>
        <pc:sldMkLst>
          <pc:docMk/>
          <pc:sldMk cId="695973310" sldId="273"/>
        </pc:sldMkLst>
      </pc:sldChg>
      <pc:sldChg chg="del">
        <pc:chgData name="James Walker" userId="a1fd3ca8-13f9-4a85-996b-60e3bfb8c206" providerId="ADAL" clId="{69A4CCD1-B20F-48B6-B375-EC3B36BDF96A}" dt="2023-01-04T14:23:35.820" v="380" actId="2696"/>
        <pc:sldMkLst>
          <pc:docMk/>
          <pc:sldMk cId="4150919535" sldId="274"/>
        </pc:sldMkLst>
      </pc:sldChg>
      <pc:sldChg chg="addSp delSp modSp mod modAnim">
        <pc:chgData name="James Walker" userId="a1fd3ca8-13f9-4a85-996b-60e3bfb8c206" providerId="ADAL" clId="{69A4CCD1-B20F-48B6-B375-EC3B36BDF96A}" dt="2023-01-04T14:55:31.988" v="1305"/>
        <pc:sldMkLst>
          <pc:docMk/>
          <pc:sldMk cId="2205720081" sldId="275"/>
        </pc:sldMkLst>
      </pc:sldChg>
      <pc:sldChg chg="del">
        <pc:chgData name="James Walker" userId="a1fd3ca8-13f9-4a85-996b-60e3bfb8c206" providerId="ADAL" clId="{69A4CCD1-B20F-48B6-B375-EC3B36BDF96A}" dt="2023-01-04T14:05:18.606" v="34" actId="2696"/>
        <pc:sldMkLst>
          <pc:docMk/>
          <pc:sldMk cId="633279288" sldId="276"/>
        </pc:sldMkLst>
      </pc:sldChg>
      <pc:sldChg chg="del">
        <pc:chgData name="James Walker" userId="a1fd3ca8-13f9-4a85-996b-60e3bfb8c206" providerId="ADAL" clId="{69A4CCD1-B20F-48B6-B375-EC3B36BDF96A}" dt="2023-01-04T14:05:13.843" v="33" actId="2696"/>
        <pc:sldMkLst>
          <pc:docMk/>
          <pc:sldMk cId="1214671287" sldId="277"/>
        </pc:sldMkLst>
      </pc:sldChg>
      <pc:sldChg chg="del">
        <pc:chgData name="James Walker" userId="a1fd3ca8-13f9-4a85-996b-60e3bfb8c206" providerId="ADAL" clId="{69A4CCD1-B20F-48B6-B375-EC3B36BDF96A}" dt="2023-01-04T14:05:10.596" v="32" actId="2696"/>
        <pc:sldMkLst>
          <pc:docMk/>
          <pc:sldMk cId="252787597" sldId="278"/>
        </pc:sldMkLst>
      </pc:sldChg>
      <pc:sldChg chg="del">
        <pc:chgData name="James Walker" userId="a1fd3ca8-13f9-4a85-996b-60e3bfb8c206" providerId="ADAL" clId="{69A4CCD1-B20F-48B6-B375-EC3B36BDF96A}" dt="2023-01-04T14:05:06.882" v="31" actId="2696"/>
        <pc:sldMkLst>
          <pc:docMk/>
          <pc:sldMk cId="1731039176" sldId="279"/>
        </pc:sldMkLst>
      </pc:sldChg>
      <pc:sldChg chg="del">
        <pc:chgData name="James Walker" userId="a1fd3ca8-13f9-4a85-996b-60e3bfb8c206" providerId="ADAL" clId="{69A4CCD1-B20F-48B6-B375-EC3B36BDF96A}" dt="2023-01-04T14:05:03.488" v="30" actId="2696"/>
        <pc:sldMkLst>
          <pc:docMk/>
          <pc:sldMk cId="795054821" sldId="280"/>
        </pc:sldMkLst>
      </pc:sldChg>
      <pc:sldChg chg="del">
        <pc:chgData name="James Walker" userId="a1fd3ca8-13f9-4a85-996b-60e3bfb8c206" providerId="ADAL" clId="{69A4CCD1-B20F-48B6-B375-EC3B36BDF96A}" dt="2023-01-04T14:04:57.057" v="29" actId="2696"/>
        <pc:sldMkLst>
          <pc:docMk/>
          <pc:sldMk cId="784244702" sldId="281"/>
        </pc:sldMkLst>
      </pc:sldChg>
      <pc:sldChg chg="addSp delSp modSp add mod modAnim">
        <pc:chgData name="James Walker" userId="a1fd3ca8-13f9-4a85-996b-60e3bfb8c206" providerId="ADAL" clId="{69A4CCD1-B20F-48B6-B375-EC3B36BDF96A}" dt="2023-01-05T08:03:05.962" v="1314" actId="20577"/>
        <pc:sldMkLst>
          <pc:docMk/>
          <pc:sldMk cId="4149207926" sldId="282"/>
        </pc:sldMkLst>
      </pc:sldChg>
      <pc:sldChg chg="addSp delSp modSp add mod modAnim">
        <pc:chgData name="James Walker" userId="a1fd3ca8-13f9-4a85-996b-60e3bfb8c206" providerId="ADAL" clId="{69A4CCD1-B20F-48B6-B375-EC3B36BDF96A}" dt="2023-01-04T14:44:46.923" v="1002" actId="1076"/>
        <pc:sldMkLst>
          <pc:docMk/>
          <pc:sldMk cId="3091972342" sldId="283"/>
        </pc:sldMkLst>
      </pc:sldChg>
      <pc:sldChg chg="addSp delSp modSp add mod modAnim">
        <pc:chgData name="James Walker" userId="a1fd3ca8-13f9-4a85-996b-60e3bfb8c206" providerId="ADAL" clId="{69A4CCD1-B20F-48B6-B375-EC3B36BDF96A}" dt="2023-01-04T14:45:37.702" v="1052" actId="14100"/>
        <pc:sldMkLst>
          <pc:docMk/>
          <pc:sldMk cId="3050231040" sldId="284"/>
        </pc:sldMkLst>
      </pc:sldChg>
    </pc:docChg>
  </pc:docChgLst>
  <pc:docChgLst>
    <pc:chgData name="James Walker" userId="a1fd3ca8-13f9-4a85-996b-60e3bfb8c206" providerId="ADAL" clId="{7E17B549-40DC-4031-9C00-E5900AF44A12}"/>
    <pc:docChg chg="custSel modSld">
      <pc:chgData name="James Walker" userId="a1fd3ca8-13f9-4a85-996b-60e3bfb8c206" providerId="ADAL" clId="{7E17B549-40DC-4031-9C00-E5900AF44A12}" dt="2024-02-02T13:51:07.796" v="112" actId="1076"/>
      <pc:docMkLst>
        <pc:docMk/>
      </pc:docMkLst>
      <pc:sldChg chg="addSp delSp modSp mod">
        <pc:chgData name="James Walker" userId="a1fd3ca8-13f9-4a85-996b-60e3bfb8c206" providerId="ADAL" clId="{7E17B549-40DC-4031-9C00-E5900AF44A12}" dt="2024-02-02T13:51:07.796" v="112" actId="1076"/>
        <pc:sldMkLst>
          <pc:docMk/>
          <pc:sldMk cId="1972606568" sldId="256"/>
        </pc:sldMkLst>
      </pc:sldChg>
      <pc:sldChg chg="modSp">
        <pc:chgData name="James Walker" userId="a1fd3ca8-13f9-4a85-996b-60e3bfb8c206" providerId="ADAL" clId="{7E17B549-40DC-4031-9C00-E5900AF44A12}" dt="2024-01-26T07:46:54.523" v="1" actId="20577"/>
        <pc:sldMkLst>
          <pc:docMk/>
          <pc:sldMk cId="968367940" sldId="268"/>
        </pc:sldMkLst>
      </pc:sldChg>
      <pc:sldChg chg="modSp">
        <pc:chgData name="James Walker" userId="a1fd3ca8-13f9-4a85-996b-60e3bfb8c206" providerId="ADAL" clId="{7E17B549-40DC-4031-9C00-E5900AF44A12}" dt="2024-01-26T07:48:30.491" v="40" actId="20577"/>
        <pc:sldMkLst>
          <pc:docMk/>
          <pc:sldMk cId="2547165204" sldId="271"/>
        </pc:sldMkLst>
      </pc:sldChg>
      <pc:sldChg chg="modSp mod">
        <pc:chgData name="James Walker" userId="a1fd3ca8-13f9-4a85-996b-60e3bfb8c206" providerId="ADAL" clId="{7E17B549-40DC-4031-9C00-E5900AF44A12}" dt="2024-02-01T08:59:24.267" v="106" actId="20577"/>
        <pc:sldMkLst>
          <pc:docMk/>
          <pc:sldMk cId="2205720081" sldId="275"/>
        </pc:sldMkLst>
      </pc:sldChg>
    </pc:docChg>
  </pc:docChgLst>
  <pc:docChgLst>
    <pc:chgData name="James Walker" userId="a1fd3ca8-13f9-4a85-996b-60e3bfb8c206" providerId="ADAL" clId="{ABFDFDDA-2205-445F-9489-E78CD3810D5D}"/>
    <pc:docChg chg="modSld">
      <pc:chgData name="James Walker" userId="a1fd3ca8-13f9-4a85-996b-60e3bfb8c206" providerId="ADAL" clId="{ABFDFDDA-2205-445F-9489-E78CD3810D5D}" dt="2023-01-04T14:01:17.192" v="14" actId="20577"/>
      <pc:docMkLst>
        <pc:docMk/>
      </pc:docMkLst>
      <pc:sldChg chg="modSp mod">
        <pc:chgData name="James Walker" userId="a1fd3ca8-13f9-4a85-996b-60e3bfb8c206" providerId="ADAL" clId="{ABFDFDDA-2205-445F-9489-E78CD3810D5D}" dt="2023-01-04T14:01:17.192" v="14" actId="20577"/>
        <pc:sldMkLst>
          <pc:docMk/>
          <pc:sldMk cId="1972606568" sldId="256"/>
        </pc:sldMkLst>
      </pc:sldChg>
    </pc:docChg>
  </pc:docChgLst>
  <pc:docChgLst>
    <pc:chgData name="James Walker" userId="a1fd3ca8-13f9-4a85-996b-60e3bfb8c206" providerId="ADAL" clId="{BD7BD549-62C4-4A48-B51A-E05669983181}"/>
    <pc:docChg chg="undo custSel addSld modSld">
      <pc:chgData name="James Walker" userId="a1fd3ca8-13f9-4a85-996b-60e3bfb8c206" providerId="ADAL" clId="{BD7BD549-62C4-4A48-B51A-E05669983181}" dt="2025-03-28T14:23:45.056" v="312" actId="1076"/>
      <pc:docMkLst>
        <pc:docMk/>
      </pc:docMkLst>
      <pc:sldChg chg="modSp mod">
        <pc:chgData name="James Walker" userId="a1fd3ca8-13f9-4a85-996b-60e3bfb8c206" providerId="ADAL" clId="{BD7BD549-62C4-4A48-B51A-E05669983181}" dt="2025-03-28T14:23:45.056" v="312" actId="1076"/>
        <pc:sldMkLst>
          <pc:docMk/>
          <pc:sldMk cId="1972606568" sldId="256"/>
        </pc:sldMkLst>
        <pc:spChg chg="mod">
          <ac:chgData name="James Walker" userId="a1fd3ca8-13f9-4a85-996b-60e3bfb8c206" providerId="ADAL" clId="{BD7BD549-62C4-4A48-B51A-E05669983181}" dt="2025-03-28T13:59:05.159" v="289" actId="207"/>
          <ac:spMkLst>
            <pc:docMk/>
            <pc:sldMk cId="1972606568" sldId="256"/>
            <ac:spMk id="2" creationId="{00000000-0000-0000-0000-000000000000}"/>
          </ac:spMkLst>
        </pc:spChg>
        <pc:picChg chg="mod">
          <ac:chgData name="James Walker" userId="a1fd3ca8-13f9-4a85-996b-60e3bfb8c206" providerId="ADAL" clId="{BD7BD549-62C4-4A48-B51A-E05669983181}" dt="2025-03-28T14:23:45.056" v="312" actId="1076"/>
          <ac:picMkLst>
            <pc:docMk/>
            <pc:sldMk cId="1972606568" sldId="256"/>
            <ac:picMk id="3" creationId="{D80CA633-6D5E-2994-2AE3-D43F533E4AA3}"/>
          </ac:picMkLst>
        </pc:picChg>
      </pc:sldChg>
      <pc:sldChg chg="addSp delSp modSp mod modAnim">
        <pc:chgData name="James Walker" userId="a1fd3ca8-13f9-4a85-996b-60e3bfb8c206" providerId="ADAL" clId="{BD7BD549-62C4-4A48-B51A-E05669983181}" dt="2025-03-28T13:59:19.432" v="291" actId="207"/>
        <pc:sldMkLst>
          <pc:docMk/>
          <pc:sldMk cId="968367940" sldId="268"/>
        </pc:sldMkLst>
        <pc:spChg chg="add mod">
          <ac:chgData name="James Walker" userId="a1fd3ca8-13f9-4a85-996b-60e3bfb8c206" providerId="ADAL" clId="{BD7BD549-62C4-4A48-B51A-E05669983181}" dt="2025-03-28T13:59:19.432" v="291" actId="207"/>
          <ac:spMkLst>
            <pc:docMk/>
            <pc:sldMk cId="968367940" sldId="268"/>
            <ac:spMk id="2" creationId="{FE27CF19-E8A2-EADB-F021-5AA9E1AD0E2A}"/>
          </ac:spMkLst>
        </pc:spChg>
        <pc:spChg chg="mod">
          <ac:chgData name="James Walker" userId="a1fd3ca8-13f9-4a85-996b-60e3bfb8c206" providerId="ADAL" clId="{BD7BD549-62C4-4A48-B51A-E05669983181}" dt="2025-03-21T07:24:41.445" v="52" actId="1076"/>
          <ac:spMkLst>
            <pc:docMk/>
            <pc:sldMk cId="968367940" sldId="268"/>
            <ac:spMk id="9" creationId="{C53C697A-C659-37D4-18C0-C2085315F6A3}"/>
          </ac:spMkLst>
        </pc:spChg>
      </pc:sldChg>
      <pc:sldChg chg="addSp modSp mod modAnim">
        <pc:chgData name="James Walker" userId="a1fd3ca8-13f9-4a85-996b-60e3bfb8c206" providerId="ADAL" clId="{BD7BD549-62C4-4A48-B51A-E05669983181}" dt="2025-03-28T14:01:19.825" v="299" actId="14100"/>
        <pc:sldMkLst>
          <pc:docMk/>
          <pc:sldMk cId="2014474141" sldId="269"/>
        </pc:sldMkLst>
        <pc:spChg chg="add mod">
          <ac:chgData name="James Walker" userId="a1fd3ca8-13f9-4a85-996b-60e3bfb8c206" providerId="ADAL" clId="{BD7BD549-62C4-4A48-B51A-E05669983181}" dt="2025-03-28T14:01:19.825" v="299" actId="14100"/>
          <ac:spMkLst>
            <pc:docMk/>
            <pc:sldMk cId="2014474141" sldId="269"/>
            <ac:spMk id="2" creationId="{C9A06322-5332-934D-F721-3BF703B699C6}"/>
          </ac:spMkLst>
        </pc:spChg>
        <pc:spChg chg="add mod">
          <ac:chgData name="James Walker" userId="a1fd3ca8-13f9-4a85-996b-60e3bfb8c206" providerId="ADAL" clId="{BD7BD549-62C4-4A48-B51A-E05669983181}" dt="2025-03-28T13:58:47.667" v="286" actId="14100"/>
          <ac:spMkLst>
            <pc:docMk/>
            <pc:sldMk cId="2014474141" sldId="269"/>
            <ac:spMk id="5" creationId="{2850C5EC-D3A2-B5BF-01E5-90BC2F837396}"/>
          </ac:spMkLst>
        </pc:spChg>
        <pc:spChg chg="mod">
          <ac:chgData name="James Walker" userId="a1fd3ca8-13f9-4a85-996b-60e3bfb8c206" providerId="ADAL" clId="{BD7BD549-62C4-4A48-B51A-E05669983181}" dt="2025-03-28T13:59:23.413" v="292" actId="207"/>
          <ac:spMkLst>
            <pc:docMk/>
            <pc:sldMk cId="2014474141" sldId="269"/>
            <ac:spMk id="9" creationId="{8BEE6F9F-B017-8766-0789-FE876BA2DE15}"/>
          </ac:spMkLst>
        </pc:spChg>
        <pc:picChg chg="mod">
          <ac:chgData name="James Walker" userId="a1fd3ca8-13f9-4a85-996b-60e3bfb8c206" providerId="ADAL" clId="{BD7BD549-62C4-4A48-B51A-E05669983181}" dt="2025-03-28T13:58:32.294" v="281" actId="1076"/>
          <ac:picMkLst>
            <pc:docMk/>
            <pc:sldMk cId="2014474141" sldId="269"/>
            <ac:picMk id="6" creationId="{00000000-0000-0000-0000-000000000000}"/>
          </ac:picMkLst>
        </pc:picChg>
      </pc:sldChg>
      <pc:sldChg chg="modSp mod">
        <pc:chgData name="James Walker" userId="a1fd3ca8-13f9-4a85-996b-60e3bfb8c206" providerId="ADAL" clId="{BD7BD549-62C4-4A48-B51A-E05669983181}" dt="2025-03-28T13:59:27.797" v="293" actId="207"/>
        <pc:sldMkLst>
          <pc:docMk/>
          <pc:sldMk cId="2362841020" sldId="270"/>
        </pc:sldMkLst>
        <pc:spChg chg="mod">
          <ac:chgData name="James Walker" userId="a1fd3ca8-13f9-4a85-996b-60e3bfb8c206" providerId="ADAL" clId="{BD7BD549-62C4-4A48-B51A-E05669983181}" dt="2025-03-28T13:59:27.797" v="293" actId="207"/>
          <ac:spMkLst>
            <pc:docMk/>
            <pc:sldMk cId="2362841020" sldId="270"/>
            <ac:spMk id="7" creationId="{70C6AF8F-A791-41FC-54F6-49C1651F0F64}"/>
          </ac:spMkLst>
        </pc:spChg>
      </pc:sldChg>
      <pc:sldChg chg="modSp mod modAnim">
        <pc:chgData name="James Walker" userId="a1fd3ca8-13f9-4a85-996b-60e3bfb8c206" providerId="ADAL" clId="{BD7BD549-62C4-4A48-B51A-E05669983181}" dt="2025-03-28T13:59:46.185" v="297" actId="207"/>
        <pc:sldMkLst>
          <pc:docMk/>
          <pc:sldMk cId="2547165204" sldId="271"/>
        </pc:sldMkLst>
        <pc:spChg chg="mod">
          <ac:chgData name="James Walker" userId="a1fd3ca8-13f9-4a85-996b-60e3bfb8c206" providerId="ADAL" clId="{BD7BD549-62C4-4A48-B51A-E05669983181}" dt="2025-03-27T15:56:24.557" v="277" actId="20577"/>
          <ac:spMkLst>
            <pc:docMk/>
            <pc:sldMk cId="2547165204" sldId="271"/>
            <ac:spMk id="3" creationId="{00000000-0000-0000-0000-000000000000}"/>
          </ac:spMkLst>
        </pc:spChg>
        <pc:spChg chg="mod">
          <ac:chgData name="James Walker" userId="a1fd3ca8-13f9-4a85-996b-60e3bfb8c206" providerId="ADAL" clId="{BD7BD549-62C4-4A48-B51A-E05669983181}" dt="2025-03-28T13:59:46.185" v="297" actId="207"/>
          <ac:spMkLst>
            <pc:docMk/>
            <pc:sldMk cId="2547165204" sldId="271"/>
            <ac:spMk id="8" creationId="{29C72411-AB7A-54E7-1B80-C1ACF20D94CB}"/>
          </ac:spMkLst>
        </pc:spChg>
      </pc:sldChg>
      <pc:sldChg chg="modSp mod modAnim">
        <pc:chgData name="James Walker" userId="a1fd3ca8-13f9-4a85-996b-60e3bfb8c206" providerId="ADAL" clId="{BD7BD549-62C4-4A48-B51A-E05669983181}" dt="2025-03-24T09:54:39.618" v="209" actId="5793"/>
        <pc:sldMkLst>
          <pc:docMk/>
          <pc:sldMk cId="2205720081" sldId="275"/>
        </pc:sldMkLst>
        <pc:spChg chg="mod">
          <ac:chgData name="James Walker" userId="a1fd3ca8-13f9-4a85-996b-60e3bfb8c206" providerId="ADAL" clId="{BD7BD549-62C4-4A48-B51A-E05669983181}" dt="2025-03-24T09:54:39.618" v="209" actId="5793"/>
          <ac:spMkLst>
            <pc:docMk/>
            <pc:sldMk cId="2205720081" sldId="275"/>
            <ac:spMk id="4" creationId="{00000000-0000-0000-0000-000000000000}"/>
          </ac:spMkLst>
        </pc:spChg>
      </pc:sldChg>
      <pc:sldChg chg="modSp mod">
        <pc:chgData name="James Walker" userId="a1fd3ca8-13f9-4a85-996b-60e3bfb8c206" providerId="ADAL" clId="{BD7BD549-62C4-4A48-B51A-E05669983181}" dt="2025-03-28T13:59:14.100" v="290" actId="207"/>
        <pc:sldMkLst>
          <pc:docMk/>
          <pc:sldMk cId="4149207926" sldId="282"/>
        </pc:sldMkLst>
        <pc:spChg chg="mod">
          <ac:chgData name="James Walker" userId="a1fd3ca8-13f9-4a85-996b-60e3bfb8c206" providerId="ADAL" clId="{BD7BD549-62C4-4A48-B51A-E05669983181}" dt="2025-03-28T13:59:14.100" v="290" actId="207"/>
          <ac:spMkLst>
            <pc:docMk/>
            <pc:sldMk cId="4149207926" sldId="282"/>
            <ac:spMk id="2" creationId="{00000000-0000-0000-0000-000000000000}"/>
          </ac:spMkLst>
        </pc:spChg>
      </pc:sldChg>
      <pc:sldChg chg="modSp mod">
        <pc:chgData name="James Walker" userId="a1fd3ca8-13f9-4a85-996b-60e3bfb8c206" providerId="ADAL" clId="{BD7BD549-62C4-4A48-B51A-E05669983181}" dt="2025-03-28T14:01:36.159" v="303" actId="1076"/>
        <pc:sldMkLst>
          <pc:docMk/>
          <pc:sldMk cId="3091972342" sldId="283"/>
        </pc:sldMkLst>
        <pc:spChg chg="mod">
          <ac:chgData name="James Walker" userId="a1fd3ca8-13f9-4a85-996b-60e3bfb8c206" providerId="ADAL" clId="{BD7BD549-62C4-4A48-B51A-E05669983181}" dt="2025-03-28T14:01:36.159" v="303" actId="1076"/>
          <ac:spMkLst>
            <pc:docMk/>
            <pc:sldMk cId="3091972342" sldId="283"/>
            <ac:spMk id="3" creationId="{AB8651DE-6637-4AFC-9AA4-7D30A98814FB}"/>
          </ac:spMkLst>
        </pc:spChg>
        <pc:spChg chg="mod">
          <ac:chgData name="James Walker" userId="a1fd3ca8-13f9-4a85-996b-60e3bfb8c206" providerId="ADAL" clId="{BD7BD549-62C4-4A48-B51A-E05669983181}" dt="2025-03-28T13:59:32.572" v="294" actId="207"/>
          <ac:spMkLst>
            <pc:docMk/>
            <pc:sldMk cId="3091972342" sldId="283"/>
            <ac:spMk id="7" creationId="{70C6AF8F-A791-41FC-54F6-49C1651F0F64}"/>
          </ac:spMkLst>
        </pc:spChg>
        <pc:picChg chg="mod">
          <ac:chgData name="James Walker" userId="a1fd3ca8-13f9-4a85-996b-60e3bfb8c206" providerId="ADAL" clId="{BD7BD549-62C4-4A48-B51A-E05669983181}" dt="2025-03-28T14:01:32.645" v="302" actId="14100"/>
          <ac:picMkLst>
            <pc:docMk/>
            <pc:sldMk cId="3091972342" sldId="283"/>
            <ac:picMk id="2" creationId="{02200FF0-2B5C-F00E-1AE6-075AE80A0E3E}"/>
          </ac:picMkLst>
        </pc:picChg>
      </pc:sldChg>
      <pc:sldChg chg="modSp mod">
        <pc:chgData name="James Walker" userId="a1fd3ca8-13f9-4a85-996b-60e3bfb8c206" providerId="ADAL" clId="{BD7BD549-62C4-4A48-B51A-E05669983181}" dt="2025-03-28T14:01:49.814" v="309" actId="1076"/>
        <pc:sldMkLst>
          <pc:docMk/>
          <pc:sldMk cId="3050231040" sldId="284"/>
        </pc:sldMkLst>
        <pc:spChg chg="mod">
          <ac:chgData name="James Walker" userId="a1fd3ca8-13f9-4a85-996b-60e3bfb8c206" providerId="ADAL" clId="{BD7BD549-62C4-4A48-B51A-E05669983181}" dt="2025-03-28T14:01:41.926" v="305" actId="1076"/>
          <ac:spMkLst>
            <pc:docMk/>
            <pc:sldMk cId="3050231040" sldId="284"/>
            <ac:spMk id="3" creationId="{AB8651DE-6637-4AFC-9AA4-7D30A98814FB}"/>
          </ac:spMkLst>
        </pc:spChg>
        <pc:spChg chg="mod">
          <ac:chgData name="James Walker" userId="a1fd3ca8-13f9-4a85-996b-60e3bfb8c206" providerId="ADAL" clId="{BD7BD549-62C4-4A48-B51A-E05669983181}" dt="2025-03-28T13:59:42.217" v="296" actId="207"/>
          <ac:spMkLst>
            <pc:docMk/>
            <pc:sldMk cId="3050231040" sldId="284"/>
            <ac:spMk id="7" creationId="{70C6AF8F-A791-41FC-54F6-49C1651F0F64}"/>
          </ac:spMkLst>
        </pc:spChg>
        <pc:picChg chg="mod">
          <ac:chgData name="James Walker" userId="a1fd3ca8-13f9-4a85-996b-60e3bfb8c206" providerId="ADAL" clId="{BD7BD549-62C4-4A48-B51A-E05669983181}" dt="2025-03-28T14:01:49.814" v="309" actId="1076"/>
          <ac:picMkLst>
            <pc:docMk/>
            <pc:sldMk cId="3050231040" sldId="284"/>
            <ac:picMk id="5" creationId="{A8877721-BA21-8C69-94B3-DC9B8083CD4D}"/>
          </ac:picMkLst>
        </pc:picChg>
      </pc:sldChg>
      <pc:sldChg chg="modSp mod modAnim">
        <pc:chgData name="James Walker" userId="a1fd3ca8-13f9-4a85-996b-60e3bfb8c206" providerId="ADAL" clId="{BD7BD549-62C4-4A48-B51A-E05669983181}" dt="2025-03-28T14:01:57.008" v="310" actId="207"/>
        <pc:sldMkLst>
          <pc:docMk/>
          <pc:sldMk cId="4094423659" sldId="285"/>
        </pc:sldMkLst>
        <pc:spChg chg="mod">
          <ac:chgData name="James Walker" userId="a1fd3ca8-13f9-4a85-996b-60e3bfb8c206" providerId="ADAL" clId="{BD7BD549-62C4-4A48-B51A-E05669983181}" dt="2025-03-28T14:01:57.008" v="310" actId="207"/>
          <ac:spMkLst>
            <pc:docMk/>
            <pc:sldMk cId="4094423659" sldId="285"/>
            <ac:spMk id="5" creationId="{FA56BF79-1C19-2C4E-1135-4292C0E285EB}"/>
          </ac:spMkLst>
        </pc:spChg>
      </pc:sldChg>
      <pc:sldChg chg="addSp delSp modSp add mod modAnim">
        <pc:chgData name="James Walker" userId="a1fd3ca8-13f9-4a85-996b-60e3bfb8c206" providerId="ADAL" clId="{BD7BD549-62C4-4A48-B51A-E05669983181}" dt="2025-03-28T07:08:35.952" v="278" actId="1076"/>
        <pc:sldMkLst>
          <pc:docMk/>
          <pc:sldMk cId="3583323128" sldId="286"/>
        </pc:sldMkLst>
        <pc:spChg chg="del mod">
          <ac:chgData name="James Walker" userId="a1fd3ca8-13f9-4a85-996b-60e3bfb8c206" providerId="ADAL" clId="{BD7BD549-62C4-4A48-B51A-E05669983181}" dt="2025-03-27T15:43:12.894" v="220" actId="21"/>
          <ac:spMkLst>
            <pc:docMk/>
            <pc:sldMk cId="3583323128" sldId="286"/>
            <ac:spMk id="4" creationId="{81D104C6-5460-A1B3-BF26-DD40E2CD5FD2}"/>
          </ac:spMkLst>
        </pc:spChg>
        <pc:spChg chg="del mod">
          <ac:chgData name="James Walker" userId="a1fd3ca8-13f9-4a85-996b-60e3bfb8c206" providerId="ADAL" clId="{BD7BD549-62C4-4A48-B51A-E05669983181}" dt="2025-03-27T15:43:11.706" v="219"/>
          <ac:spMkLst>
            <pc:docMk/>
            <pc:sldMk cId="3583323128" sldId="286"/>
            <ac:spMk id="5" creationId="{95E95E46-08D2-891F-4116-8488629B57A6}"/>
          </ac:spMkLst>
        </pc:spChg>
        <pc:picChg chg="del">
          <ac:chgData name="James Walker" userId="a1fd3ca8-13f9-4a85-996b-60e3bfb8c206" providerId="ADAL" clId="{BD7BD549-62C4-4A48-B51A-E05669983181}" dt="2025-03-27T15:43:05.047" v="213" actId="21"/>
          <ac:picMkLst>
            <pc:docMk/>
            <pc:sldMk cId="3583323128" sldId="286"/>
            <ac:picMk id="2" creationId="{A05B8BB6-D114-D18F-49E3-627797FBAC1F}"/>
          </ac:picMkLst>
        </pc:picChg>
        <pc:picChg chg="add mod">
          <ac:chgData name="James Walker" userId="a1fd3ca8-13f9-4a85-996b-60e3bfb8c206" providerId="ADAL" clId="{BD7BD549-62C4-4A48-B51A-E05669983181}" dt="2025-03-28T07:08:35.952" v="278" actId="1076"/>
          <ac:picMkLst>
            <pc:docMk/>
            <pc:sldMk cId="3583323128" sldId="286"/>
            <ac:picMk id="8" creationId="{0A858B50-21AB-88E7-DFA5-7AE5875E0C43}"/>
          </ac:picMkLst>
        </pc:picChg>
        <pc:picChg chg="del">
          <ac:chgData name="James Walker" userId="a1fd3ca8-13f9-4a85-996b-60e3bfb8c206" providerId="ADAL" clId="{BD7BD549-62C4-4A48-B51A-E05669983181}" dt="2025-03-27T15:43:11.688" v="217" actId="21"/>
          <ac:picMkLst>
            <pc:docMk/>
            <pc:sldMk cId="3583323128" sldId="286"/>
            <ac:picMk id="10" creationId="{725598EA-0236-429D-8A65-3CBEE9D7994D}"/>
          </ac:picMkLst>
        </pc:picChg>
        <pc:picChg chg="del">
          <ac:chgData name="James Walker" userId="a1fd3ca8-13f9-4a85-996b-60e3bfb8c206" providerId="ADAL" clId="{BD7BD549-62C4-4A48-B51A-E05669983181}" dt="2025-03-27T15:43:05.665" v="214" actId="21"/>
          <ac:picMkLst>
            <pc:docMk/>
            <pc:sldMk cId="3583323128" sldId="286"/>
            <ac:picMk id="11" creationId="{F4999F00-4990-12DB-F6D5-B9ED9B810C67}"/>
          </ac:picMkLst>
        </pc:picChg>
        <pc:picChg chg="del">
          <ac:chgData name="James Walker" userId="a1fd3ca8-13f9-4a85-996b-60e3bfb8c206" providerId="ADAL" clId="{BD7BD549-62C4-4A48-B51A-E05669983181}" dt="2025-03-27T15:43:04.502" v="212" actId="21"/>
          <ac:picMkLst>
            <pc:docMk/>
            <pc:sldMk cId="3583323128" sldId="286"/>
            <ac:picMk id="12" creationId="{41A63ADE-78E7-1503-D91C-56ECB9AF8643}"/>
          </ac:picMkLst>
        </pc:picChg>
        <pc:picChg chg="del">
          <ac:chgData name="James Walker" userId="a1fd3ca8-13f9-4a85-996b-60e3bfb8c206" providerId="ADAL" clId="{BD7BD549-62C4-4A48-B51A-E05669983181}" dt="2025-03-27T15:43:03.857" v="211" actId="21"/>
          <ac:picMkLst>
            <pc:docMk/>
            <pc:sldMk cId="3583323128" sldId="286"/>
            <ac:picMk id="13" creationId="{FE46EA13-45DF-FC95-75B5-3DE81FD7AAF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www.timestables.co.uk/multiplication-tables-check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hyperlink" Target="https://bossmaths.com/countingstick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hyperlink" Target="https://www.timestables.co.uk/" TargetMode="External"/><Relationship Id="rId5" Type="http://schemas.openxmlformats.org/officeDocument/2006/relationships/image" Target="../media/image9.png"/><Relationship Id="rId10" Type="http://schemas.openxmlformats.org/officeDocument/2006/relationships/hyperlink" Target="https://www.topmarks.co.uk/maths-games/daily10" TargetMode="External"/><Relationship Id="rId4" Type="http://schemas.openxmlformats.org/officeDocument/2006/relationships/image" Target="../media/image8.jpeg"/><Relationship Id="rId9" Type="http://schemas.openxmlformats.org/officeDocument/2006/relationships/hyperlink" Target="https://www.topmarks.co.uk/maths-games/hit-the-butto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9636" y="1235465"/>
            <a:ext cx="7766936" cy="869754"/>
          </a:xfrm>
        </p:spPr>
        <p:txBody>
          <a:bodyPr/>
          <a:lstStyle/>
          <a:p>
            <a:pPr algn="ctr"/>
            <a:r>
              <a:rPr lang="en-GB" sz="44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 (MTC)</a:t>
            </a:r>
            <a:br>
              <a:rPr lang="en-GB" sz="3600" u="sng" dirty="0"/>
            </a:br>
            <a:endParaRPr lang="en-GB" sz="3600" u="sng" dirty="0"/>
          </a:p>
        </p:txBody>
      </p:sp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551299" cy="86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ndeavour Schools Trust - Home">
            <a:extLst>
              <a:ext uri="{FF2B5EF4-FFF2-40B4-BE49-F238E27FC236}">
                <a16:creationId xmlns:a16="http://schemas.microsoft.com/office/drawing/2014/main" id="{0FC654EC-8371-FDBA-D8B7-5ABD36C1E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unny 14 Math Memes for Kids in 2023 - Brighterly.com">
            <a:extLst>
              <a:ext uri="{FF2B5EF4-FFF2-40B4-BE49-F238E27FC236}">
                <a16:creationId xmlns:a16="http://schemas.microsoft.com/office/drawing/2014/main" id="{D80CA633-6D5E-2994-2AE3-D43F533E4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578" y="2030522"/>
            <a:ext cx="4566844" cy="436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606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961" y="507250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br>
              <a:rPr lang="en-GB" sz="3600" u="sng" dirty="0"/>
            </a:br>
            <a:endParaRPr lang="en-GB" sz="3600" u="sng" dirty="0"/>
          </a:p>
        </p:txBody>
      </p:sp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551299" cy="86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ndeavour Schools Trust - Home">
            <a:extLst>
              <a:ext uri="{FF2B5EF4-FFF2-40B4-BE49-F238E27FC236}">
                <a16:creationId xmlns:a16="http://schemas.microsoft.com/office/drawing/2014/main" id="{0FC654EC-8371-FDBA-D8B7-5ABD36C1E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Year 4 Multiplication Tables Check Guidance – Kensington Avenue Primary  School">
            <a:extLst>
              <a:ext uri="{FF2B5EF4-FFF2-40B4-BE49-F238E27FC236}">
                <a16:creationId xmlns:a16="http://schemas.microsoft.com/office/drawing/2014/main" id="{5BA887E2-B74A-3BF5-097F-01A5B9A3E4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t="15295" r="13291" b="17129"/>
          <a:stretch/>
        </p:blipFill>
        <p:spPr bwMode="auto">
          <a:xfrm>
            <a:off x="6612950" y="2453437"/>
            <a:ext cx="4619625" cy="324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9A41A3E-1899-1EA8-5C27-5D47429E5260}"/>
              </a:ext>
            </a:extLst>
          </p:cNvPr>
          <p:cNvSpPr txBox="1">
            <a:spLocks/>
          </p:cNvSpPr>
          <p:nvPr/>
        </p:nvSpPr>
        <p:spPr>
          <a:xfrm>
            <a:off x="-2775793" y="1583683"/>
            <a:ext cx="8860721" cy="8697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800" u="sng" dirty="0"/>
              <a:t>Purpose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445DDE5-EE0C-298B-6387-6D81E99B2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533" y="2453437"/>
            <a:ext cx="5592541" cy="4716511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FF000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2400" dirty="0">
                <a:solidFill>
                  <a:srgbClr val="0070C0"/>
                </a:solidFill>
              </a:rPr>
              <a:t>Explain the Year 4 Multiplication Check (MTC)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 What we are doing to help your child learn their multiplication facts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 Provide tips, ideas and resources to help at home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3200" dirty="0"/>
          </a:p>
          <a:p>
            <a:pPr algn="ctr"/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4920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ndeavour Schools Trust - Home">
            <a:extLst>
              <a:ext uri="{FF2B5EF4-FFF2-40B4-BE49-F238E27FC236}">
                <a16:creationId xmlns:a16="http://schemas.microsoft.com/office/drawing/2014/main" id="{96A44472-7026-3B74-37F3-5449ECC70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C53C697A-C659-37D4-18C0-C2085315F6A3}"/>
              </a:ext>
            </a:extLst>
          </p:cNvPr>
          <p:cNvSpPr txBox="1">
            <a:spLocks/>
          </p:cNvSpPr>
          <p:nvPr/>
        </p:nvSpPr>
        <p:spPr>
          <a:xfrm>
            <a:off x="487834" y="1485699"/>
            <a:ext cx="10430540" cy="52955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u="sng" dirty="0">
              <a:solidFill>
                <a:srgbClr val="0070C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Purpose: </a:t>
            </a:r>
            <a:r>
              <a:rPr lang="en-GB" sz="2000" dirty="0">
                <a:solidFill>
                  <a:srgbClr val="0070C0"/>
                </a:solidFill>
              </a:rPr>
              <a:t>To determine whether children can recall </a:t>
            </a:r>
            <a:r>
              <a:rPr lang="en-GB" sz="2000" b="1" dirty="0">
                <a:solidFill>
                  <a:srgbClr val="0070C0"/>
                </a:solidFill>
              </a:rPr>
              <a:t>all</a:t>
            </a:r>
            <a:r>
              <a:rPr lang="en-GB" sz="2000" dirty="0">
                <a:solidFill>
                  <a:srgbClr val="0070C0"/>
                </a:solidFill>
              </a:rPr>
              <a:t> their times table facts fluently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June 2025 </a:t>
            </a:r>
            <a:r>
              <a:rPr lang="en-GB" sz="2000" dirty="0">
                <a:solidFill>
                  <a:srgbClr val="0070C0"/>
                </a:solidFill>
              </a:rPr>
              <a:t>– All Year 4 children will undertake the MTC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Online timed assessment </a:t>
            </a:r>
            <a:r>
              <a:rPr lang="en-GB" sz="2000" dirty="0">
                <a:solidFill>
                  <a:srgbClr val="0070C0"/>
                </a:solidFill>
              </a:rPr>
              <a:t>– 25 randomly assigned questions (3 practice ones before)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6 seconds per question: </a:t>
            </a:r>
            <a:r>
              <a:rPr lang="en-GB" sz="2000" b="1" dirty="0">
                <a:solidFill>
                  <a:srgbClr val="0070C0"/>
                </a:solidFill>
              </a:rPr>
              <a:t>Read… Solve… Type (3 second break in between)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Importance of </a:t>
            </a:r>
            <a:r>
              <a:rPr lang="en-GB" sz="2000" b="1" dirty="0">
                <a:solidFill>
                  <a:srgbClr val="0070C0"/>
                </a:solidFill>
              </a:rPr>
              <a:t>quick mental recall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 High emphasis on ‘Year 4’ tables e.g.  6x, 7x, 8x, 9x and 12x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Will take no more than 10 minutes to complete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 Child and teacher won’t be shown score immediately – but will receive them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No pass mark – National average score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Schools are required to report results to parents – end of year report  </a:t>
            </a:r>
            <a:endParaRPr lang="en-GB" sz="2800" dirty="0">
              <a:solidFill>
                <a:srgbClr val="0070C0"/>
              </a:solidFill>
            </a:endParaRPr>
          </a:p>
          <a:p>
            <a:pPr algn="ctr"/>
            <a:endParaRPr lang="en-GB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27CF19-E8A2-EADB-F021-5AA9E1AD0E2A}"/>
              </a:ext>
            </a:extLst>
          </p:cNvPr>
          <p:cNvSpPr txBox="1">
            <a:spLocks/>
          </p:cNvSpPr>
          <p:nvPr/>
        </p:nvSpPr>
        <p:spPr>
          <a:xfrm>
            <a:off x="1996464" y="641686"/>
            <a:ext cx="7766936" cy="8697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br>
              <a:rPr lang="en-GB" sz="3600" u="sng" dirty="0"/>
            </a:br>
            <a:endParaRPr lang="en-GB" sz="3600" u="sng" dirty="0"/>
          </a:p>
        </p:txBody>
      </p:sp>
    </p:spTree>
    <p:extLst>
      <p:ext uri="{BB962C8B-B14F-4D97-AF65-F5344CB8AC3E}">
        <p14:creationId xmlns:p14="http://schemas.microsoft.com/office/powerpoint/2010/main" val="9683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269" y="1326320"/>
            <a:ext cx="8336725" cy="5395113"/>
          </a:xfrm>
        </p:spPr>
        <p:txBody>
          <a:bodyPr>
            <a:normAutofit/>
          </a:bodyPr>
          <a:lstStyle/>
          <a:p>
            <a:pPr algn="l"/>
            <a:endParaRPr lang="en-GB" sz="3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400" dirty="0"/>
              <a:t> </a:t>
            </a:r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</p:txBody>
      </p:sp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43" y="1021463"/>
            <a:ext cx="7124683" cy="5523153"/>
          </a:xfrm>
          <a:prstGeom prst="rect">
            <a:avLst/>
          </a:prstGeom>
        </p:spPr>
      </p:pic>
      <p:pic>
        <p:nvPicPr>
          <p:cNvPr id="4" name="Picture 2" descr="Endeavour Schools Trust - Home">
            <a:extLst>
              <a:ext uri="{FF2B5EF4-FFF2-40B4-BE49-F238E27FC236}">
                <a16:creationId xmlns:a16="http://schemas.microsoft.com/office/drawing/2014/main" id="{14769FBB-A64B-FE70-620C-DE5F0C77D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BEE6F9F-B017-8766-0789-FE876BA2D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8164" y="58871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9A06322-5332-934D-F721-3BF703B699C6}"/>
              </a:ext>
            </a:extLst>
          </p:cNvPr>
          <p:cNvSpPr/>
          <p:nvPr/>
        </p:nvSpPr>
        <p:spPr>
          <a:xfrm>
            <a:off x="2062065" y="3956528"/>
            <a:ext cx="7124682" cy="148231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850C5EC-D3A2-B5BF-01E5-90BC2F837396}"/>
              </a:ext>
            </a:extLst>
          </p:cNvPr>
          <p:cNvSpPr/>
          <p:nvPr/>
        </p:nvSpPr>
        <p:spPr>
          <a:xfrm>
            <a:off x="2179643" y="5836537"/>
            <a:ext cx="7046777" cy="57657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47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55909" y="2231315"/>
            <a:ext cx="3967458" cy="1096899"/>
          </a:xfrm>
        </p:spPr>
        <p:txBody>
          <a:bodyPr>
            <a:noAutofit/>
          </a:bodyPr>
          <a:lstStyle/>
          <a:p>
            <a:pPr algn="l"/>
            <a:r>
              <a:rPr lang="en-GB" sz="4800" dirty="0"/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C6AF8F-A791-41FC-54F6-49C1651F0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9636" y="206809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2" descr="Endeavour Schools Trust - Home">
            <a:extLst>
              <a:ext uri="{FF2B5EF4-FFF2-40B4-BE49-F238E27FC236}">
                <a16:creationId xmlns:a16="http://schemas.microsoft.com/office/drawing/2014/main" id="{F5FA1F13-90EB-6BC6-F2D5-DBD5802E6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5E0B0E9A-067C-369F-B78B-D77E2D458886}"/>
              </a:ext>
            </a:extLst>
          </p:cNvPr>
          <p:cNvSpPr txBox="1">
            <a:spLocks/>
          </p:cNvSpPr>
          <p:nvPr/>
        </p:nvSpPr>
        <p:spPr>
          <a:xfrm>
            <a:off x="487834" y="1481037"/>
            <a:ext cx="10430540" cy="52955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u="sng" dirty="0">
              <a:solidFill>
                <a:srgbClr val="0070C0"/>
              </a:solidFill>
            </a:endParaRPr>
          </a:p>
          <a:p>
            <a:pPr algn="l"/>
            <a:r>
              <a:rPr lang="en-GB" sz="2800" dirty="0">
                <a:solidFill>
                  <a:srgbClr val="0070C0"/>
                </a:solidFill>
              </a:rPr>
              <a:t>This is what the MTC looks like…</a:t>
            </a:r>
            <a:endParaRPr lang="en-GB" sz="3200" dirty="0"/>
          </a:p>
        </p:txBody>
      </p:sp>
      <p:pic>
        <p:nvPicPr>
          <p:cNvPr id="10" name="Picture 4" descr="Year 4 Multiplication Tables Check Guidance – Kensington Avenue Primary  School">
            <a:hlinkClick r:id="rId4"/>
            <a:extLst>
              <a:ext uri="{FF2B5EF4-FFF2-40B4-BE49-F238E27FC236}">
                <a16:creationId xmlns:a16="http://schemas.microsoft.com/office/drawing/2014/main" id="{72ECAF31-7FD1-C0A1-3441-2716740C4E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t="15295" r="13291" b="17129"/>
          <a:stretch/>
        </p:blipFill>
        <p:spPr bwMode="auto">
          <a:xfrm>
            <a:off x="3515710" y="2874486"/>
            <a:ext cx="4619625" cy="324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841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55909" y="2231315"/>
            <a:ext cx="3967458" cy="1096899"/>
          </a:xfrm>
        </p:spPr>
        <p:txBody>
          <a:bodyPr>
            <a:noAutofit/>
          </a:bodyPr>
          <a:lstStyle/>
          <a:p>
            <a:pPr algn="l"/>
            <a:r>
              <a:rPr lang="en-GB" sz="4800" dirty="0"/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C6AF8F-A791-41FC-54F6-49C1651F0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6464" y="52119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2" descr="Endeavour Schools Trust - Home">
            <a:extLst>
              <a:ext uri="{FF2B5EF4-FFF2-40B4-BE49-F238E27FC236}">
                <a16:creationId xmlns:a16="http://schemas.microsoft.com/office/drawing/2014/main" id="{F5FA1F13-90EB-6BC6-F2D5-DBD5802E6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result for all times tables">
            <a:extLst>
              <a:ext uri="{FF2B5EF4-FFF2-40B4-BE49-F238E27FC236}">
                <a16:creationId xmlns:a16="http://schemas.microsoft.com/office/drawing/2014/main" id="{02200FF0-2B5C-F00E-1AE6-075AE80A0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27" y="1026823"/>
            <a:ext cx="7520473" cy="505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3">
            <a:extLst>
              <a:ext uri="{FF2B5EF4-FFF2-40B4-BE49-F238E27FC236}">
                <a16:creationId xmlns:a16="http://schemas.microsoft.com/office/drawing/2014/main" id="{AB8651DE-6637-4AFC-9AA4-7D30A98814FB}"/>
              </a:ext>
            </a:extLst>
          </p:cNvPr>
          <p:cNvSpPr txBox="1">
            <a:spLocks/>
          </p:cNvSpPr>
          <p:nvPr/>
        </p:nvSpPr>
        <p:spPr>
          <a:xfrm>
            <a:off x="3577596" y="5726290"/>
            <a:ext cx="6533677" cy="50575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dirty="0"/>
          </a:p>
          <a:p>
            <a:pPr algn="l"/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But don’t panic… </a:t>
            </a:r>
          </a:p>
        </p:txBody>
      </p:sp>
    </p:spTree>
    <p:extLst>
      <p:ext uri="{BB962C8B-B14F-4D97-AF65-F5344CB8AC3E}">
        <p14:creationId xmlns:p14="http://schemas.microsoft.com/office/powerpoint/2010/main" val="309197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55909" y="2231315"/>
            <a:ext cx="3967458" cy="1096899"/>
          </a:xfrm>
        </p:spPr>
        <p:txBody>
          <a:bodyPr>
            <a:noAutofit/>
          </a:bodyPr>
          <a:lstStyle/>
          <a:p>
            <a:pPr algn="l"/>
            <a:r>
              <a:rPr lang="en-GB" sz="4800" dirty="0"/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C6AF8F-A791-41FC-54F6-49C1651F0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1801" y="300570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2" descr="Endeavour Schools Trust - Home">
            <a:extLst>
              <a:ext uri="{FF2B5EF4-FFF2-40B4-BE49-F238E27FC236}">
                <a16:creationId xmlns:a16="http://schemas.microsoft.com/office/drawing/2014/main" id="{F5FA1F13-90EB-6BC6-F2D5-DBD5802E6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3">
            <a:extLst>
              <a:ext uri="{FF2B5EF4-FFF2-40B4-BE49-F238E27FC236}">
                <a16:creationId xmlns:a16="http://schemas.microsoft.com/office/drawing/2014/main" id="{AB8651DE-6637-4AFC-9AA4-7D30A98814FB}"/>
              </a:ext>
            </a:extLst>
          </p:cNvPr>
          <p:cNvSpPr txBox="1">
            <a:spLocks/>
          </p:cNvSpPr>
          <p:nvPr/>
        </p:nvSpPr>
        <p:spPr>
          <a:xfrm>
            <a:off x="497251" y="2779764"/>
            <a:ext cx="6533677" cy="50575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200" dirty="0"/>
              <a:t>Multiplication is </a:t>
            </a:r>
          </a:p>
          <a:p>
            <a:pPr algn="l"/>
            <a:r>
              <a:rPr lang="en-GB" sz="3200" dirty="0"/>
              <a:t>commutative! </a:t>
            </a:r>
          </a:p>
        </p:txBody>
      </p:sp>
      <p:pic>
        <p:nvPicPr>
          <p:cNvPr id="5" name="Picture 4" descr="Image result for kangaroo times tables poster">
            <a:extLst>
              <a:ext uri="{FF2B5EF4-FFF2-40B4-BE49-F238E27FC236}">
                <a16:creationId xmlns:a16="http://schemas.microsoft.com/office/drawing/2014/main" id="{A8877721-BA21-8C69-94B3-DC9B8083C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661" y="1383355"/>
            <a:ext cx="6965510" cy="536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231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330" y="1438904"/>
            <a:ext cx="11483881" cy="5306048"/>
          </a:xfrm>
        </p:spPr>
        <p:txBody>
          <a:bodyPr>
            <a:normAutofit/>
          </a:bodyPr>
          <a:lstStyle/>
          <a:p>
            <a:pPr algn="l"/>
            <a:r>
              <a:rPr lang="en-GB" sz="2400" b="1" u="sng" dirty="0"/>
              <a:t>How are we best preparing your child? </a:t>
            </a:r>
          </a:p>
          <a:p>
            <a:pPr algn="l"/>
            <a:endParaRPr lang="en-GB" sz="34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We don’t wait until Year 4 to focus on this. Teaching of multiplication begins as early as EYFS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 Resilience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 Leapfrog – weekly multiplication test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Termly Assessments in Year’s 2 and 3 and half termly in Year 4 (online).  </a:t>
            </a:r>
            <a:endParaRPr lang="en-GB" sz="2000" dirty="0">
              <a:solidFill>
                <a:srgbClr val="FF000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 High focus on learning tables which are relevant to their year group within maths lessons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Regular chanting, online games and morning activities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TT Rockstars – to improve speed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Teaching children strategies and techniques to improve speed and mental recall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March 2025 – Government release ‘try it out’ area </a:t>
            </a:r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</p:txBody>
      </p:sp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0" y="172040"/>
            <a:ext cx="1642404" cy="92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ndeavour Schools Trust - Home">
            <a:extLst>
              <a:ext uri="{FF2B5EF4-FFF2-40B4-BE49-F238E27FC236}">
                <a16:creationId xmlns:a16="http://schemas.microsoft.com/office/drawing/2014/main" id="{65E74B51-F24E-15B2-E010-1F874FCB7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9C72411-AB7A-54E7-1B80-C1ACF20D9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3786" y="172040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16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60375" y="1485762"/>
            <a:ext cx="6533677" cy="5057541"/>
          </a:xfrm>
        </p:spPr>
        <p:txBody>
          <a:bodyPr>
            <a:normAutofit fontScale="47500" lnSpcReduction="20000"/>
          </a:bodyPr>
          <a:lstStyle/>
          <a:p>
            <a:pPr algn="l"/>
            <a:endParaRPr lang="en-GB" dirty="0"/>
          </a:p>
          <a:p>
            <a:pPr algn="l"/>
            <a:r>
              <a:rPr lang="en-GB" sz="4500" u="sng" dirty="0"/>
              <a:t>Top Tips / Ideas</a:t>
            </a:r>
          </a:p>
          <a:p>
            <a:pPr algn="l"/>
            <a:endParaRPr lang="en-GB" sz="4500" u="sng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3800" dirty="0"/>
              <a:t>Repetition is key – chanting (break up the table)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3800" dirty="0"/>
              <a:t>Number cards (post-it notes) / counting sticks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Use soundcheck on TT Rockstars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Games = Daily 10, Hit the Button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Songs – YouTube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Switch number sentence around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12x anything…. Start at 11x!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9x anything…. 10x take away one lot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Use doubles  E.g. 7x6 = 7 x 3 x 2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Have favourites </a:t>
            </a:r>
          </a:p>
        </p:txBody>
      </p:sp>
      <p:sp>
        <p:nvSpPr>
          <p:cNvPr id="6" name="AutoShape 2" descr="Image result for mathsrockx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mathsrockx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2" descr="Endeavour Schools Trust - Home">
            <a:extLst>
              <a:ext uri="{FF2B5EF4-FFF2-40B4-BE49-F238E27FC236}">
                <a16:creationId xmlns:a16="http://schemas.microsoft.com/office/drawing/2014/main" id="{93B3D3C7-6E64-588A-E690-60006349D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times table rockstars&quot;">
            <a:extLst>
              <a:ext uri="{FF2B5EF4-FFF2-40B4-BE49-F238E27FC236}">
                <a16:creationId xmlns:a16="http://schemas.microsoft.com/office/drawing/2014/main" id="{90BE983C-D137-9EF7-AFFA-FCCF2E627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295" y="598572"/>
            <a:ext cx="1722505" cy="172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daily 10&quot;">
            <a:extLst>
              <a:ext uri="{FF2B5EF4-FFF2-40B4-BE49-F238E27FC236}">
                <a16:creationId xmlns:a16="http://schemas.microsoft.com/office/drawing/2014/main" id="{B3064AB6-8B6F-23F0-0B3E-A5DC327D2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10" y="929975"/>
            <a:ext cx="2264703" cy="14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hit the button&quot;">
            <a:extLst>
              <a:ext uri="{FF2B5EF4-FFF2-40B4-BE49-F238E27FC236}">
                <a16:creationId xmlns:a16="http://schemas.microsoft.com/office/drawing/2014/main" id="{B451C8E3-8491-4936-9CB1-F81C7B34E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114" y="3512319"/>
            <a:ext cx="2258881" cy="14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year 4 multiplication test example">
            <a:extLst>
              <a:ext uri="{FF2B5EF4-FFF2-40B4-BE49-F238E27FC236}">
                <a16:creationId xmlns:a16="http://schemas.microsoft.com/office/drawing/2014/main" id="{95B0488A-AD61-7535-1C14-F00A38201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10" y="5112875"/>
            <a:ext cx="2931874" cy="163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ounting Stick Activities – Let's get those kids talking!">
            <a:extLst>
              <a:ext uri="{FF2B5EF4-FFF2-40B4-BE49-F238E27FC236}">
                <a16:creationId xmlns:a16="http://schemas.microsoft.com/office/drawing/2014/main" id="{C0A84117-2B74-E6DE-980C-9E89A5485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047" y="2758508"/>
            <a:ext cx="2135897" cy="186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72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04541" y="1485763"/>
            <a:ext cx="6533677" cy="5057541"/>
          </a:xfrm>
        </p:spPr>
        <p:txBody>
          <a:bodyPr>
            <a:normAutofit/>
          </a:bodyPr>
          <a:lstStyle/>
          <a:p>
            <a:pPr algn="l"/>
            <a:endParaRPr lang="en-GB" dirty="0"/>
          </a:p>
          <a:p>
            <a:pPr algn="l"/>
            <a:r>
              <a:rPr lang="en-GB" sz="4500" u="sng" dirty="0"/>
              <a:t>Website Links</a:t>
            </a:r>
          </a:p>
        </p:txBody>
      </p:sp>
      <p:sp>
        <p:nvSpPr>
          <p:cNvPr id="6" name="AutoShape 2" descr="Image result for mathsrockx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mathsrockx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2" descr="Endeavour Schools Trust - Home">
            <a:extLst>
              <a:ext uri="{FF2B5EF4-FFF2-40B4-BE49-F238E27FC236}">
                <a16:creationId xmlns:a16="http://schemas.microsoft.com/office/drawing/2014/main" id="{93B3D3C7-6E64-588A-E690-60006349D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times table rockstars&quot;">
            <a:extLst>
              <a:ext uri="{FF2B5EF4-FFF2-40B4-BE49-F238E27FC236}">
                <a16:creationId xmlns:a16="http://schemas.microsoft.com/office/drawing/2014/main" id="{90BE983C-D137-9EF7-AFFA-FCCF2E627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295" y="598572"/>
            <a:ext cx="1722505" cy="172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daily 10&quot;">
            <a:extLst>
              <a:ext uri="{FF2B5EF4-FFF2-40B4-BE49-F238E27FC236}">
                <a16:creationId xmlns:a16="http://schemas.microsoft.com/office/drawing/2014/main" id="{B3064AB6-8B6F-23F0-0B3E-A5DC327D2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10" y="929975"/>
            <a:ext cx="2264703" cy="14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hit the button&quot;">
            <a:extLst>
              <a:ext uri="{FF2B5EF4-FFF2-40B4-BE49-F238E27FC236}">
                <a16:creationId xmlns:a16="http://schemas.microsoft.com/office/drawing/2014/main" id="{B451C8E3-8491-4936-9CB1-F81C7B34E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295" y="3277325"/>
            <a:ext cx="2258881" cy="14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year 4 multiplication test example">
            <a:extLst>
              <a:ext uri="{FF2B5EF4-FFF2-40B4-BE49-F238E27FC236}">
                <a16:creationId xmlns:a16="http://schemas.microsoft.com/office/drawing/2014/main" id="{95B0488A-AD61-7535-1C14-F00A38201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10" y="5112875"/>
            <a:ext cx="2931874" cy="163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ounting Stick Activities – Let's get those kids talking!">
            <a:extLst>
              <a:ext uri="{FF2B5EF4-FFF2-40B4-BE49-F238E27FC236}">
                <a16:creationId xmlns:a16="http://schemas.microsoft.com/office/drawing/2014/main" id="{C0A84117-2B74-E6DE-980C-9E89A5485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047" y="2758508"/>
            <a:ext cx="2135897" cy="186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56BF79-1C19-2C4E-1135-4292C0E285EB}"/>
              </a:ext>
            </a:extLst>
          </p:cNvPr>
          <p:cNvSpPr txBox="1"/>
          <p:nvPr/>
        </p:nvSpPr>
        <p:spPr>
          <a:xfrm>
            <a:off x="465540" y="3105834"/>
            <a:ext cx="61006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https://www.topmarks.co.uk/maths-games/hit-the-button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https://www.topmarks.co.uk/maths-games/daily10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https://www.timestables.co.uk/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Interactive counting stick – BossMaths.com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4423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5CA9E-4048-724D-B370-0F3D8B715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>
            <a:extLst>
              <a:ext uri="{FF2B5EF4-FFF2-40B4-BE49-F238E27FC236}">
                <a16:creationId xmlns:a16="http://schemas.microsoft.com/office/drawing/2014/main" id="{9C2E12FB-E300-10B4-9561-B14FF4D57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 descr="Image result for mathsrockx logo">
            <a:extLst>
              <a:ext uri="{FF2B5EF4-FFF2-40B4-BE49-F238E27FC236}">
                <a16:creationId xmlns:a16="http://schemas.microsoft.com/office/drawing/2014/main" id="{D6BA194D-EA47-4618-3BEB-6BE85ECFC2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mathsrockx logo">
            <a:extLst>
              <a:ext uri="{FF2B5EF4-FFF2-40B4-BE49-F238E27FC236}">
                <a16:creationId xmlns:a16="http://schemas.microsoft.com/office/drawing/2014/main" id="{0410DC04-880B-4AF8-FF20-BBD82DE5F5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2" descr="Endeavour Schools Trust - Home">
            <a:extLst>
              <a:ext uri="{FF2B5EF4-FFF2-40B4-BE49-F238E27FC236}">
                <a16:creationId xmlns:a16="http://schemas.microsoft.com/office/drawing/2014/main" id="{68FF37E9-9794-A436-9EB9-064698711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table with text on it&#10;&#10;AI-generated content may be incorrect.">
            <a:extLst>
              <a:ext uri="{FF2B5EF4-FFF2-40B4-BE49-F238E27FC236}">
                <a16:creationId xmlns:a16="http://schemas.microsoft.com/office/drawing/2014/main" id="{0A858B50-21AB-88E7-DFA5-7AE5875E0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8219" y="1049027"/>
            <a:ext cx="7864826" cy="545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231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6485</TotalTime>
  <Words>460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Year 4 Multiplication Tables Check (MTC) </vt:lpstr>
      <vt:lpstr>Year 4 Multiplication Tables Check </vt:lpstr>
      <vt:lpstr>PowerPoint Presentation</vt:lpstr>
      <vt:lpstr>Year 4 Multiplication Tables Check</vt:lpstr>
      <vt:lpstr>Year 4 Multiplication Tables Check</vt:lpstr>
      <vt:lpstr>Year 4 Multiplication Tables Check</vt:lpstr>
      <vt:lpstr>Year 4 Multiplication Tables Check</vt:lpstr>
      <vt:lpstr>Year 4 Multiplication Tables Check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 MEETING</dc:title>
  <dc:creator>James Walker</dc:creator>
  <cp:lastModifiedBy>James Walker</cp:lastModifiedBy>
  <cp:revision>36</cp:revision>
  <dcterms:created xsi:type="dcterms:W3CDTF">2018-12-17T20:18:06Z</dcterms:created>
  <dcterms:modified xsi:type="dcterms:W3CDTF">2025-03-28T14:23:52Z</dcterms:modified>
</cp:coreProperties>
</file>