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63" r:id="rId4"/>
    <p:sldId id="265" r:id="rId5"/>
    <p:sldId id="266" r:id="rId6"/>
    <p:sldId id="267" r:id="rId7"/>
    <p:sldId id="268" r:id="rId8"/>
    <p:sldId id="269" r:id="rId9"/>
    <p:sldId id="270" r:id="rId10"/>
  </p:sldIdLst>
  <p:sldSz cx="6119813" cy="4319588"/>
  <p:notesSz cx="6858000" cy="9144000"/>
  <p:embeddedFontLst>
    <p:embeddedFont>
      <p:font typeface="Calibri" panose="020F0502020204030204" pitchFamily="34" charset="0"/>
      <p:regular r:id="rId12"/>
      <p:bold r:id="rId13"/>
      <p:italic r:id="rId14"/>
      <p:boldItalic r:id="rId15"/>
    </p:embeddedFont>
    <p:embeddedFont>
      <p:font typeface="Play" panose="020B0604020202020204"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E142ECE-845B-42AD-B02F-5E5F85B4AF0F}">
  <a:tblStyle styleId="{5E142ECE-845B-42AD-B02F-5E5F85B4AF0F}" styleName="Table_0">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a:tcStyle>
        <a:tcBdr/>
        <a:fill>
          <a:solidFill>
            <a:srgbClr val="CAD1D8"/>
          </a:solidFill>
        </a:fill>
      </a:tcStyle>
    </a:band1H>
    <a:band2H>
      <a:tcTxStyle/>
      <a:tcStyle>
        <a:tcBdr/>
      </a:tcStyle>
    </a:band2H>
    <a:band1V>
      <a:tcTxStyle/>
      <a:tcStyle>
        <a:tcBdr/>
        <a:fill>
          <a:solidFill>
            <a:srgbClr val="CAD1D8"/>
          </a:solidFill>
        </a:fill>
      </a:tcStyle>
    </a:band1V>
    <a:band2V>
      <a:tcTxStyle/>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7" d="100"/>
          <a:sy n="167" d="100"/>
        </p:scale>
        <p:origin x="158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000125" y="685800"/>
            <a:ext cx="48577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1000125" y="685800"/>
            <a:ext cx="48577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8:notes"/>
          <p:cNvSpPr>
            <a:spLocks noGrp="1" noRot="1" noChangeAspect="1"/>
          </p:cNvSpPr>
          <p:nvPr>
            <p:ph type="sldImg" idx="2"/>
          </p:nvPr>
        </p:nvSpPr>
        <p:spPr>
          <a:xfrm>
            <a:off x="1000125" y="685800"/>
            <a:ext cx="48577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0:notes"/>
          <p:cNvSpPr>
            <a:spLocks noGrp="1" noRot="1" noChangeAspect="1"/>
          </p:cNvSpPr>
          <p:nvPr>
            <p:ph type="sldImg" idx="2"/>
          </p:nvPr>
        </p:nvSpPr>
        <p:spPr>
          <a:xfrm>
            <a:off x="1000125" y="685800"/>
            <a:ext cx="48577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3" name="Google Shape;153;p11:notes"/>
          <p:cNvSpPr>
            <a:spLocks noGrp="1" noRot="1" noChangeAspect="1"/>
          </p:cNvSpPr>
          <p:nvPr>
            <p:ph type="sldImg" idx="2"/>
          </p:nvPr>
        </p:nvSpPr>
        <p:spPr>
          <a:xfrm>
            <a:off x="1000125" y="685800"/>
            <a:ext cx="48577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12:notes"/>
          <p:cNvSpPr>
            <a:spLocks noGrp="1" noRot="1" noChangeAspect="1"/>
          </p:cNvSpPr>
          <p:nvPr>
            <p:ph type="sldImg" idx="2"/>
          </p:nvPr>
        </p:nvSpPr>
        <p:spPr>
          <a:xfrm>
            <a:off x="1000125" y="685800"/>
            <a:ext cx="48577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3:notes"/>
          <p:cNvSpPr>
            <a:spLocks noGrp="1" noRot="1" noChangeAspect="1"/>
          </p:cNvSpPr>
          <p:nvPr>
            <p:ph type="sldImg" idx="2"/>
          </p:nvPr>
        </p:nvSpPr>
        <p:spPr>
          <a:xfrm>
            <a:off x="1000125" y="685800"/>
            <a:ext cx="48577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4:notes"/>
          <p:cNvSpPr>
            <a:spLocks noGrp="1" noRot="1" noChangeAspect="1"/>
          </p:cNvSpPr>
          <p:nvPr>
            <p:ph type="sldImg" idx="2"/>
          </p:nvPr>
        </p:nvSpPr>
        <p:spPr>
          <a:xfrm>
            <a:off x="1000125" y="685800"/>
            <a:ext cx="48577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15:notes"/>
          <p:cNvSpPr>
            <a:spLocks noGrp="1" noRot="1" noChangeAspect="1"/>
          </p:cNvSpPr>
          <p:nvPr>
            <p:ph type="sldImg" idx="2"/>
          </p:nvPr>
        </p:nvSpPr>
        <p:spPr>
          <a:xfrm>
            <a:off x="1000125" y="685800"/>
            <a:ext cx="48577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420737" y="229979"/>
            <a:ext cx="5278339" cy="83492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420737" y="1149890"/>
            <a:ext cx="5278339" cy="27407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630"/>
              </a:spcBef>
              <a:spcAft>
                <a:spcPts val="0"/>
              </a:spcAft>
              <a:buClr>
                <a:schemeClr val="dk1"/>
              </a:buClr>
              <a:buSzPts val="1800"/>
              <a:buChar char="•"/>
              <a:defRPr/>
            </a:lvl1pPr>
            <a:lvl2pPr marL="914400" lvl="1" indent="-342900" algn="l">
              <a:lnSpc>
                <a:spcPct val="90000"/>
              </a:lnSpc>
              <a:spcBef>
                <a:spcPts val="315"/>
              </a:spcBef>
              <a:spcAft>
                <a:spcPts val="0"/>
              </a:spcAft>
              <a:buClr>
                <a:schemeClr val="dk1"/>
              </a:buClr>
              <a:buSzPts val="1800"/>
              <a:buChar char="•"/>
              <a:defRPr/>
            </a:lvl2pPr>
            <a:lvl3pPr marL="1371600" lvl="2" indent="-342900" algn="l">
              <a:lnSpc>
                <a:spcPct val="90000"/>
              </a:lnSpc>
              <a:spcBef>
                <a:spcPts val="315"/>
              </a:spcBef>
              <a:spcAft>
                <a:spcPts val="0"/>
              </a:spcAft>
              <a:buClr>
                <a:schemeClr val="dk1"/>
              </a:buClr>
              <a:buSzPts val="1800"/>
              <a:buChar char="•"/>
              <a:defRPr/>
            </a:lvl3pPr>
            <a:lvl4pPr marL="1828800" lvl="3" indent="-342900" algn="l">
              <a:lnSpc>
                <a:spcPct val="90000"/>
              </a:lnSpc>
              <a:spcBef>
                <a:spcPts val="315"/>
              </a:spcBef>
              <a:spcAft>
                <a:spcPts val="0"/>
              </a:spcAft>
              <a:buClr>
                <a:schemeClr val="dk1"/>
              </a:buClr>
              <a:buSzPts val="1800"/>
              <a:buChar char="•"/>
              <a:defRPr/>
            </a:lvl4pPr>
            <a:lvl5pPr marL="2286000" lvl="4" indent="-342900" algn="l">
              <a:lnSpc>
                <a:spcPct val="90000"/>
              </a:lnSpc>
              <a:spcBef>
                <a:spcPts val="315"/>
              </a:spcBef>
              <a:spcAft>
                <a:spcPts val="0"/>
              </a:spcAft>
              <a:buClr>
                <a:schemeClr val="dk1"/>
              </a:buClr>
              <a:buSzPts val="1800"/>
              <a:buChar char="•"/>
              <a:defRPr/>
            </a:lvl5pPr>
            <a:lvl6pPr marL="2743200" lvl="5" indent="-342900" algn="l">
              <a:lnSpc>
                <a:spcPct val="90000"/>
              </a:lnSpc>
              <a:spcBef>
                <a:spcPts val="315"/>
              </a:spcBef>
              <a:spcAft>
                <a:spcPts val="0"/>
              </a:spcAft>
              <a:buClr>
                <a:schemeClr val="dk1"/>
              </a:buClr>
              <a:buSzPts val="1800"/>
              <a:buChar char="•"/>
              <a:defRPr/>
            </a:lvl6pPr>
            <a:lvl7pPr marL="3200400" lvl="6" indent="-342900" algn="l">
              <a:lnSpc>
                <a:spcPct val="90000"/>
              </a:lnSpc>
              <a:spcBef>
                <a:spcPts val="315"/>
              </a:spcBef>
              <a:spcAft>
                <a:spcPts val="0"/>
              </a:spcAft>
              <a:buClr>
                <a:schemeClr val="dk1"/>
              </a:buClr>
              <a:buSzPts val="1800"/>
              <a:buChar char="•"/>
              <a:defRPr/>
            </a:lvl7pPr>
            <a:lvl8pPr marL="3657600" lvl="7" indent="-342900" algn="l">
              <a:lnSpc>
                <a:spcPct val="90000"/>
              </a:lnSpc>
              <a:spcBef>
                <a:spcPts val="315"/>
              </a:spcBef>
              <a:spcAft>
                <a:spcPts val="0"/>
              </a:spcAft>
              <a:buClr>
                <a:schemeClr val="dk1"/>
              </a:buClr>
              <a:buSzPts val="1800"/>
              <a:buChar char="•"/>
              <a:defRPr/>
            </a:lvl8pPr>
            <a:lvl9pPr marL="4114800" lvl="8" indent="-342900" algn="l">
              <a:lnSpc>
                <a:spcPct val="90000"/>
              </a:lnSpc>
              <a:spcBef>
                <a:spcPts val="315"/>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458986" y="706933"/>
            <a:ext cx="5201841" cy="150385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3779"/>
              <a:buFont typeface="Play"/>
              <a:buNone/>
              <a:defRPr sz="377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764977" y="2268784"/>
            <a:ext cx="4589860" cy="10429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630"/>
              </a:spcBef>
              <a:spcAft>
                <a:spcPts val="0"/>
              </a:spcAft>
              <a:buClr>
                <a:schemeClr val="dk1"/>
              </a:buClr>
              <a:buSzPts val="1512"/>
              <a:buNone/>
              <a:defRPr sz="1512"/>
            </a:lvl1pPr>
            <a:lvl2pPr lvl="1" algn="ctr">
              <a:lnSpc>
                <a:spcPct val="90000"/>
              </a:lnSpc>
              <a:spcBef>
                <a:spcPts val="315"/>
              </a:spcBef>
              <a:spcAft>
                <a:spcPts val="0"/>
              </a:spcAft>
              <a:buClr>
                <a:schemeClr val="dk1"/>
              </a:buClr>
              <a:buSzPts val="1260"/>
              <a:buNone/>
              <a:defRPr sz="1260"/>
            </a:lvl2pPr>
            <a:lvl3pPr lvl="2" algn="ctr">
              <a:lnSpc>
                <a:spcPct val="90000"/>
              </a:lnSpc>
              <a:spcBef>
                <a:spcPts val="315"/>
              </a:spcBef>
              <a:spcAft>
                <a:spcPts val="0"/>
              </a:spcAft>
              <a:buClr>
                <a:schemeClr val="dk1"/>
              </a:buClr>
              <a:buSzPts val="1134"/>
              <a:buNone/>
              <a:defRPr sz="1134"/>
            </a:lvl3pPr>
            <a:lvl4pPr lvl="3" algn="ctr">
              <a:lnSpc>
                <a:spcPct val="90000"/>
              </a:lnSpc>
              <a:spcBef>
                <a:spcPts val="315"/>
              </a:spcBef>
              <a:spcAft>
                <a:spcPts val="0"/>
              </a:spcAft>
              <a:buClr>
                <a:schemeClr val="dk1"/>
              </a:buClr>
              <a:buSzPts val="1008"/>
              <a:buNone/>
              <a:defRPr sz="1008"/>
            </a:lvl4pPr>
            <a:lvl5pPr lvl="4" algn="ctr">
              <a:lnSpc>
                <a:spcPct val="90000"/>
              </a:lnSpc>
              <a:spcBef>
                <a:spcPts val="315"/>
              </a:spcBef>
              <a:spcAft>
                <a:spcPts val="0"/>
              </a:spcAft>
              <a:buClr>
                <a:schemeClr val="dk1"/>
              </a:buClr>
              <a:buSzPts val="1008"/>
              <a:buNone/>
              <a:defRPr sz="1008"/>
            </a:lvl5pPr>
            <a:lvl6pPr lvl="5" algn="ctr">
              <a:lnSpc>
                <a:spcPct val="90000"/>
              </a:lnSpc>
              <a:spcBef>
                <a:spcPts val="315"/>
              </a:spcBef>
              <a:spcAft>
                <a:spcPts val="0"/>
              </a:spcAft>
              <a:buClr>
                <a:schemeClr val="dk1"/>
              </a:buClr>
              <a:buSzPts val="1008"/>
              <a:buNone/>
              <a:defRPr sz="1008"/>
            </a:lvl6pPr>
            <a:lvl7pPr lvl="6" algn="ctr">
              <a:lnSpc>
                <a:spcPct val="90000"/>
              </a:lnSpc>
              <a:spcBef>
                <a:spcPts val="315"/>
              </a:spcBef>
              <a:spcAft>
                <a:spcPts val="0"/>
              </a:spcAft>
              <a:buClr>
                <a:schemeClr val="dk1"/>
              </a:buClr>
              <a:buSzPts val="1008"/>
              <a:buNone/>
              <a:defRPr sz="1008"/>
            </a:lvl7pPr>
            <a:lvl8pPr lvl="7" algn="ctr">
              <a:lnSpc>
                <a:spcPct val="90000"/>
              </a:lnSpc>
              <a:spcBef>
                <a:spcPts val="315"/>
              </a:spcBef>
              <a:spcAft>
                <a:spcPts val="0"/>
              </a:spcAft>
              <a:buClr>
                <a:schemeClr val="dk1"/>
              </a:buClr>
              <a:buSzPts val="1008"/>
              <a:buNone/>
              <a:defRPr sz="1008"/>
            </a:lvl8pPr>
            <a:lvl9pPr lvl="8" algn="ctr">
              <a:lnSpc>
                <a:spcPct val="90000"/>
              </a:lnSpc>
              <a:spcBef>
                <a:spcPts val="315"/>
              </a:spcBef>
              <a:spcAft>
                <a:spcPts val="0"/>
              </a:spcAft>
              <a:buClr>
                <a:schemeClr val="dk1"/>
              </a:buClr>
              <a:buSzPts val="1008"/>
              <a:buNone/>
              <a:defRPr sz="1008"/>
            </a:lvl9pPr>
          </a:lstStyle>
          <a:p>
            <a:endParaRPr/>
          </a:p>
        </p:txBody>
      </p:sp>
      <p:sp>
        <p:nvSpPr>
          <p:cNvPr id="20" name="Google Shape;20;p3"/>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417550" y="1076899"/>
            <a:ext cx="5278339" cy="179682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779"/>
              <a:buFont typeface="Play"/>
              <a:buNone/>
              <a:defRPr sz="377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417550" y="2890725"/>
            <a:ext cx="5278339" cy="94491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630"/>
              </a:spcBef>
              <a:spcAft>
                <a:spcPts val="0"/>
              </a:spcAft>
              <a:buClr>
                <a:srgbClr val="757575"/>
              </a:buClr>
              <a:buSzPts val="1512"/>
              <a:buNone/>
              <a:defRPr sz="1512">
                <a:solidFill>
                  <a:srgbClr val="757575"/>
                </a:solidFill>
              </a:defRPr>
            </a:lvl1pPr>
            <a:lvl2pPr marL="914400" lvl="1" indent="-228600" algn="l">
              <a:lnSpc>
                <a:spcPct val="90000"/>
              </a:lnSpc>
              <a:spcBef>
                <a:spcPts val="315"/>
              </a:spcBef>
              <a:spcAft>
                <a:spcPts val="0"/>
              </a:spcAft>
              <a:buClr>
                <a:srgbClr val="757575"/>
              </a:buClr>
              <a:buSzPts val="1260"/>
              <a:buNone/>
              <a:defRPr sz="1260">
                <a:solidFill>
                  <a:srgbClr val="757575"/>
                </a:solidFill>
              </a:defRPr>
            </a:lvl2pPr>
            <a:lvl3pPr marL="1371600" lvl="2" indent="-228600" algn="l">
              <a:lnSpc>
                <a:spcPct val="90000"/>
              </a:lnSpc>
              <a:spcBef>
                <a:spcPts val="315"/>
              </a:spcBef>
              <a:spcAft>
                <a:spcPts val="0"/>
              </a:spcAft>
              <a:buClr>
                <a:srgbClr val="757575"/>
              </a:buClr>
              <a:buSzPts val="1134"/>
              <a:buNone/>
              <a:defRPr sz="1134">
                <a:solidFill>
                  <a:srgbClr val="757575"/>
                </a:solidFill>
              </a:defRPr>
            </a:lvl3pPr>
            <a:lvl4pPr marL="1828800" lvl="3" indent="-228600" algn="l">
              <a:lnSpc>
                <a:spcPct val="90000"/>
              </a:lnSpc>
              <a:spcBef>
                <a:spcPts val="315"/>
              </a:spcBef>
              <a:spcAft>
                <a:spcPts val="0"/>
              </a:spcAft>
              <a:buClr>
                <a:srgbClr val="757575"/>
              </a:buClr>
              <a:buSzPts val="1008"/>
              <a:buNone/>
              <a:defRPr sz="1008">
                <a:solidFill>
                  <a:srgbClr val="757575"/>
                </a:solidFill>
              </a:defRPr>
            </a:lvl4pPr>
            <a:lvl5pPr marL="2286000" lvl="4" indent="-228600" algn="l">
              <a:lnSpc>
                <a:spcPct val="90000"/>
              </a:lnSpc>
              <a:spcBef>
                <a:spcPts val="315"/>
              </a:spcBef>
              <a:spcAft>
                <a:spcPts val="0"/>
              </a:spcAft>
              <a:buClr>
                <a:srgbClr val="757575"/>
              </a:buClr>
              <a:buSzPts val="1008"/>
              <a:buNone/>
              <a:defRPr sz="1008">
                <a:solidFill>
                  <a:srgbClr val="757575"/>
                </a:solidFill>
              </a:defRPr>
            </a:lvl5pPr>
            <a:lvl6pPr marL="2743200" lvl="5" indent="-228600" algn="l">
              <a:lnSpc>
                <a:spcPct val="90000"/>
              </a:lnSpc>
              <a:spcBef>
                <a:spcPts val="315"/>
              </a:spcBef>
              <a:spcAft>
                <a:spcPts val="0"/>
              </a:spcAft>
              <a:buClr>
                <a:srgbClr val="757575"/>
              </a:buClr>
              <a:buSzPts val="1008"/>
              <a:buNone/>
              <a:defRPr sz="1008">
                <a:solidFill>
                  <a:srgbClr val="757575"/>
                </a:solidFill>
              </a:defRPr>
            </a:lvl6pPr>
            <a:lvl7pPr marL="3200400" lvl="6" indent="-228600" algn="l">
              <a:lnSpc>
                <a:spcPct val="90000"/>
              </a:lnSpc>
              <a:spcBef>
                <a:spcPts val="315"/>
              </a:spcBef>
              <a:spcAft>
                <a:spcPts val="0"/>
              </a:spcAft>
              <a:buClr>
                <a:srgbClr val="757575"/>
              </a:buClr>
              <a:buSzPts val="1008"/>
              <a:buNone/>
              <a:defRPr sz="1008">
                <a:solidFill>
                  <a:srgbClr val="757575"/>
                </a:solidFill>
              </a:defRPr>
            </a:lvl7pPr>
            <a:lvl8pPr marL="3657600" lvl="7" indent="-228600" algn="l">
              <a:lnSpc>
                <a:spcPct val="90000"/>
              </a:lnSpc>
              <a:spcBef>
                <a:spcPts val="315"/>
              </a:spcBef>
              <a:spcAft>
                <a:spcPts val="0"/>
              </a:spcAft>
              <a:buClr>
                <a:srgbClr val="757575"/>
              </a:buClr>
              <a:buSzPts val="1008"/>
              <a:buNone/>
              <a:defRPr sz="1008">
                <a:solidFill>
                  <a:srgbClr val="757575"/>
                </a:solidFill>
              </a:defRPr>
            </a:lvl8pPr>
            <a:lvl9pPr marL="4114800" lvl="8" indent="-228600" algn="l">
              <a:lnSpc>
                <a:spcPct val="90000"/>
              </a:lnSpc>
              <a:spcBef>
                <a:spcPts val="315"/>
              </a:spcBef>
              <a:spcAft>
                <a:spcPts val="0"/>
              </a:spcAft>
              <a:buClr>
                <a:srgbClr val="757575"/>
              </a:buClr>
              <a:buSzPts val="1008"/>
              <a:buNone/>
              <a:defRPr sz="1008">
                <a:solidFill>
                  <a:srgbClr val="757575"/>
                </a:solidFill>
              </a:defRPr>
            </a:lvl9pPr>
          </a:lstStyle>
          <a:p>
            <a:endParaRPr/>
          </a:p>
        </p:txBody>
      </p:sp>
      <p:sp>
        <p:nvSpPr>
          <p:cNvPr id="26" name="Google Shape;26;p4"/>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20737" y="229979"/>
            <a:ext cx="5278339" cy="83492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420737" y="1149890"/>
            <a:ext cx="2600921" cy="27407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630"/>
              </a:spcBef>
              <a:spcAft>
                <a:spcPts val="0"/>
              </a:spcAft>
              <a:buClr>
                <a:schemeClr val="dk1"/>
              </a:buClr>
              <a:buSzPts val="1800"/>
              <a:buChar char="•"/>
              <a:defRPr/>
            </a:lvl1pPr>
            <a:lvl2pPr marL="914400" lvl="1" indent="-342900" algn="l">
              <a:lnSpc>
                <a:spcPct val="90000"/>
              </a:lnSpc>
              <a:spcBef>
                <a:spcPts val="315"/>
              </a:spcBef>
              <a:spcAft>
                <a:spcPts val="0"/>
              </a:spcAft>
              <a:buClr>
                <a:schemeClr val="dk1"/>
              </a:buClr>
              <a:buSzPts val="1800"/>
              <a:buChar char="•"/>
              <a:defRPr/>
            </a:lvl2pPr>
            <a:lvl3pPr marL="1371600" lvl="2" indent="-342900" algn="l">
              <a:lnSpc>
                <a:spcPct val="90000"/>
              </a:lnSpc>
              <a:spcBef>
                <a:spcPts val="315"/>
              </a:spcBef>
              <a:spcAft>
                <a:spcPts val="0"/>
              </a:spcAft>
              <a:buClr>
                <a:schemeClr val="dk1"/>
              </a:buClr>
              <a:buSzPts val="1800"/>
              <a:buChar char="•"/>
              <a:defRPr/>
            </a:lvl3pPr>
            <a:lvl4pPr marL="1828800" lvl="3" indent="-342900" algn="l">
              <a:lnSpc>
                <a:spcPct val="90000"/>
              </a:lnSpc>
              <a:spcBef>
                <a:spcPts val="315"/>
              </a:spcBef>
              <a:spcAft>
                <a:spcPts val="0"/>
              </a:spcAft>
              <a:buClr>
                <a:schemeClr val="dk1"/>
              </a:buClr>
              <a:buSzPts val="1800"/>
              <a:buChar char="•"/>
              <a:defRPr/>
            </a:lvl4pPr>
            <a:lvl5pPr marL="2286000" lvl="4" indent="-342900" algn="l">
              <a:lnSpc>
                <a:spcPct val="90000"/>
              </a:lnSpc>
              <a:spcBef>
                <a:spcPts val="315"/>
              </a:spcBef>
              <a:spcAft>
                <a:spcPts val="0"/>
              </a:spcAft>
              <a:buClr>
                <a:schemeClr val="dk1"/>
              </a:buClr>
              <a:buSzPts val="1800"/>
              <a:buChar char="•"/>
              <a:defRPr/>
            </a:lvl5pPr>
            <a:lvl6pPr marL="2743200" lvl="5" indent="-342900" algn="l">
              <a:lnSpc>
                <a:spcPct val="90000"/>
              </a:lnSpc>
              <a:spcBef>
                <a:spcPts val="315"/>
              </a:spcBef>
              <a:spcAft>
                <a:spcPts val="0"/>
              </a:spcAft>
              <a:buClr>
                <a:schemeClr val="dk1"/>
              </a:buClr>
              <a:buSzPts val="1800"/>
              <a:buChar char="•"/>
              <a:defRPr/>
            </a:lvl6pPr>
            <a:lvl7pPr marL="3200400" lvl="6" indent="-342900" algn="l">
              <a:lnSpc>
                <a:spcPct val="90000"/>
              </a:lnSpc>
              <a:spcBef>
                <a:spcPts val="315"/>
              </a:spcBef>
              <a:spcAft>
                <a:spcPts val="0"/>
              </a:spcAft>
              <a:buClr>
                <a:schemeClr val="dk1"/>
              </a:buClr>
              <a:buSzPts val="1800"/>
              <a:buChar char="•"/>
              <a:defRPr/>
            </a:lvl7pPr>
            <a:lvl8pPr marL="3657600" lvl="7" indent="-342900" algn="l">
              <a:lnSpc>
                <a:spcPct val="90000"/>
              </a:lnSpc>
              <a:spcBef>
                <a:spcPts val="315"/>
              </a:spcBef>
              <a:spcAft>
                <a:spcPts val="0"/>
              </a:spcAft>
              <a:buClr>
                <a:schemeClr val="dk1"/>
              </a:buClr>
              <a:buSzPts val="1800"/>
              <a:buChar char="•"/>
              <a:defRPr/>
            </a:lvl8pPr>
            <a:lvl9pPr marL="4114800" lvl="8" indent="-342900" algn="l">
              <a:lnSpc>
                <a:spcPct val="90000"/>
              </a:lnSpc>
              <a:spcBef>
                <a:spcPts val="315"/>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3098155" y="1149890"/>
            <a:ext cx="2600921" cy="27407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630"/>
              </a:spcBef>
              <a:spcAft>
                <a:spcPts val="0"/>
              </a:spcAft>
              <a:buClr>
                <a:schemeClr val="dk1"/>
              </a:buClr>
              <a:buSzPts val="1800"/>
              <a:buChar char="•"/>
              <a:defRPr/>
            </a:lvl1pPr>
            <a:lvl2pPr marL="914400" lvl="1" indent="-342900" algn="l">
              <a:lnSpc>
                <a:spcPct val="90000"/>
              </a:lnSpc>
              <a:spcBef>
                <a:spcPts val="315"/>
              </a:spcBef>
              <a:spcAft>
                <a:spcPts val="0"/>
              </a:spcAft>
              <a:buClr>
                <a:schemeClr val="dk1"/>
              </a:buClr>
              <a:buSzPts val="1800"/>
              <a:buChar char="•"/>
              <a:defRPr/>
            </a:lvl2pPr>
            <a:lvl3pPr marL="1371600" lvl="2" indent="-342900" algn="l">
              <a:lnSpc>
                <a:spcPct val="90000"/>
              </a:lnSpc>
              <a:spcBef>
                <a:spcPts val="315"/>
              </a:spcBef>
              <a:spcAft>
                <a:spcPts val="0"/>
              </a:spcAft>
              <a:buClr>
                <a:schemeClr val="dk1"/>
              </a:buClr>
              <a:buSzPts val="1800"/>
              <a:buChar char="•"/>
              <a:defRPr/>
            </a:lvl3pPr>
            <a:lvl4pPr marL="1828800" lvl="3" indent="-342900" algn="l">
              <a:lnSpc>
                <a:spcPct val="90000"/>
              </a:lnSpc>
              <a:spcBef>
                <a:spcPts val="315"/>
              </a:spcBef>
              <a:spcAft>
                <a:spcPts val="0"/>
              </a:spcAft>
              <a:buClr>
                <a:schemeClr val="dk1"/>
              </a:buClr>
              <a:buSzPts val="1800"/>
              <a:buChar char="•"/>
              <a:defRPr/>
            </a:lvl4pPr>
            <a:lvl5pPr marL="2286000" lvl="4" indent="-342900" algn="l">
              <a:lnSpc>
                <a:spcPct val="90000"/>
              </a:lnSpc>
              <a:spcBef>
                <a:spcPts val="315"/>
              </a:spcBef>
              <a:spcAft>
                <a:spcPts val="0"/>
              </a:spcAft>
              <a:buClr>
                <a:schemeClr val="dk1"/>
              </a:buClr>
              <a:buSzPts val="1800"/>
              <a:buChar char="•"/>
              <a:defRPr/>
            </a:lvl5pPr>
            <a:lvl6pPr marL="2743200" lvl="5" indent="-342900" algn="l">
              <a:lnSpc>
                <a:spcPct val="90000"/>
              </a:lnSpc>
              <a:spcBef>
                <a:spcPts val="315"/>
              </a:spcBef>
              <a:spcAft>
                <a:spcPts val="0"/>
              </a:spcAft>
              <a:buClr>
                <a:schemeClr val="dk1"/>
              </a:buClr>
              <a:buSzPts val="1800"/>
              <a:buChar char="•"/>
              <a:defRPr/>
            </a:lvl6pPr>
            <a:lvl7pPr marL="3200400" lvl="6" indent="-342900" algn="l">
              <a:lnSpc>
                <a:spcPct val="90000"/>
              </a:lnSpc>
              <a:spcBef>
                <a:spcPts val="315"/>
              </a:spcBef>
              <a:spcAft>
                <a:spcPts val="0"/>
              </a:spcAft>
              <a:buClr>
                <a:schemeClr val="dk1"/>
              </a:buClr>
              <a:buSzPts val="1800"/>
              <a:buChar char="•"/>
              <a:defRPr/>
            </a:lvl7pPr>
            <a:lvl8pPr marL="3657600" lvl="7" indent="-342900" algn="l">
              <a:lnSpc>
                <a:spcPct val="90000"/>
              </a:lnSpc>
              <a:spcBef>
                <a:spcPts val="315"/>
              </a:spcBef>
              <a:spcAft>
                <a:spcPts val="0"/>
              </a:spcAft>
              <a:buClr>
                <a:schemeClr val="dk1"/>
              </a:buClr>
              <a:buSzPts val="1800"/>
              <a:buChar char="•"/>
              <a:defRPr/>
            </a:lvl8pPr>
            <a:lvl9pPr marL="4114800" lvl="8" indent="-342900" algn="l">
              <a:lnSpc>
                <a:spcPct val="90000"/>
              </a:lnSpc>
              <a:spcBef>
                <a:spcPts val="315"/>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21534" y="229979"/>
            <a:ext cx="5278339" cy="83492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421535" y="1058899"/>
            <a:ext cx="2588967" cy="51895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630"/>
              </a:spcBef>
              <a:spcAft>
                <a:spcPts val="0"/>
              </a:spcAft>
              <a:buClr>
                <a:schemeClr val="dk1"/>
              </a:buClr>
              <a:buSzPts val="1512"/>
              <a:buNone/>
              <a:defRPr sz="1512" b="1"/>
            </a:lvl1pPr>
            <a:lvl2pPr marL="914400" lvl="1" indent="-228600" algn="l">
              <a:lnSpc>
                <a:spcPct val="90000"/>
              </a:lnSpc>
              <a:spcBef>
                <a:spcPts val="315"/>
              </a:spcBef>
              <a:spcAft>
                <a:spcPts val="0"/>
              </a:spcAft>
              <a:buClr>
                <a:schemeClr val="dk1"/>
              </a:buClr>
              <a:buSzPts val="1260"/>
              <a:buNone/>
              <a:defRPr sz="1260" b="1"/>
            </a:lvl2pPr>
            <a:lvl3pPr marL="1371600" lvl="2" indent="-228600" algn="l">
              <a:lnSpc>
                <a:spcPct val="90000"/>
              </a:lnSpc>
              <a:spcBef>
                <a:spcPts val="315"/>
              </a:spcBef>
              <a:spcAft>
                <a:spcPts val="0"/>
              </a:spcAft>
              <a:buClr>
                <a:schemeClr val="dk1"/>
              </a:buClr>
              <a:buSzPts val="1134"/>
              <a:buNone/>
              <a:defRPr sz="1134" b="1"/>
            </a:lvl3pPr>
            <a:lvl4pPr marL="1828800" lvl="3" indent="-228600" algn="l">
              <a:lnSpc>
                <a:spcPct val="90000"/>
              </a:lnSpc>
              <a:spcBef>
                <a:spcPts val="315"/>
              </a:spcBef>
              <a:spcAft>
                <a:spcPts val="0"/>
              </a:spcAft>
              <a:buClr>
                <a:schemeClr val="dk1"/>
              </a:buClr>
              <a:buSzPts val="1008"/>
              <a:buNone/>
              <a:defRPr sz="1008" b="1"/>
            </a:lvl4pPr>
            <a:lvl5pPr marL="2286000" lvl="4" indent="-228600" algn="l">
              <a:lnSpc>
                <a:spcPct val="90000"/>
              </a:lnSpc>
              <a:spcBef>
                <a:spcPts val="315"/>
              </a:spcBef>
              <a:spcAft>
                <a:spcPts val="0"/>
              </a:spcAft>
              <a:buClr>
                <a:schemeClr val="dk1"/>
              </a:buClr>
              <a:buSzPts val="1008"/>
              <a:buNone/>
              <a:defRPr sz="1008" b="1"/>
            </a:lvl5pPr>
            <a:lvl6pPr marL="2743200" lvl="5" indent="-228600" algn="l">
              <a:lnSpc>
                <a:spcPct val="90000"/>
              </a:lnSpc>
              <a:spcBef>
                <a:spcPts val="315"/>
              </a:spcBef>
              <a:spcAft>
                <a:spcPts val="0"/>
              </a:spcAft>
              <a:buClr>
                <a:schemeClr val="dk1"/>
              </a:buClr>
              <a:buSzPts val="1008"/>
              <a:buNone/>
              <a:defRPr sz="1008" b="1"/>
            </a:lvl6pPr>
            <a:lvl7pPr marL="3200400" lvl="6" indent="-228600" algn="l">
              <a:lnSpc>
                <a:spcPct val="90000"/>
              </a:lnSpc>
              <a:spcBef>
                <a:spcPts val="315"/>
              </a:spcBef>
              <a:spcAft>
                <a:spcPts val="0"/>
              </a:spcAft>
              <a:buClr>
                <a:schemeClr val="dk1"/>
              </a:buClr>
              <a:buSzPts val="1008"/>
              <a:buNone/>
              <a:defRPr sz="1008" b="1"/>
            </a:lvl7pPr>
            <a:lvl8pPr marL="3657600" lvl="7" indent="-228600" algn="l">
              <a:lnSpc>
                <a:spcPct val="90000"/>
              </a:lnSpc>
              <a:spcBef>
                <a:spcPts val="315"/>
              </a:spcBef>
              <a:spcAft>
                <a:spcPts val="0"/>
              </a:spcAft>
              <a:buClr>
                <a:schemeClr val="dk1"/>
              </a:buClr>
              <a:buSzPts val="1008"/>
              <a:buNone/>
              <a:defRPr sz="1008" b="1"/>
            </a:lvl8pPr>
            <a:lvl9pPr marL="4114800" lvl="8" indent="-228600" algn="l">
              <a:lnSpc>
                <a:spcPct val="90000"/>
              </a:lnSpc>
              <a:spcBef>
                <a:spcPts val="315"/>
              </a:spcBef>
              <a:spcAft>
                <a:spcPts val="0"/>
              </a:spcAft>
              <a:buClr>
                <a:schemeClr val="dk1"/>
              </a:buClr>
              <a:buSzPts val="1008"/>
              <a:buNone/>
              <a:defRPr sz="1008" b="1"/>
            </a:lvl9pPr>
          </a:lstStyle>
          <a:p>
            <a:endParaRPr/>
          </a:p>
        </p:txBody>
      </p:sp>
      <p:sp>
        <p:nvSpPr>
          <p:cNvPr id="39" name="Google Shape;39;p6"/>
          <p:cNvSpPr txBox="1">
            <a:spLocks noGrp="1"/>
          </p:cNvSpPr>
          <p:nvPr>
            <p:ph type="body" idx="2"/>
          </p:nvPr>
        </p:nvSpPr>
        <p:spPr>
          <a:xfrm>
            <a:off x="421535" y="1577849"/>
            <a:ext cx="2588967" cy="232077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630"/>
              </a:spcBef>
              <a:spcAft>
                <a:spcPts val="0"/>
              </a:spcAft>
              <a:buClr>
                <a:schemeClr val="dk1"/>
              </a:buClr>
              <a:buSzPts val="1800"/>
              <a:buChar char="•"/>
              <a:defRPr/>
            </a:lvl1pPr>
            <a:lvl2pPr marL="914400" lvl="1" indent="-342900" algn="l">
              <a:lnSpc>
                <a:spcPct val="90000"/>
              </a:lnSpc>
              <a:spcBef>
                <a:spcPts val="315"/>
              </a:spcBef>
              <a:spcAft>
                <a:spcPts val="0"/>
              </a:spcAft>
              <a:buClr>
                <a:schemeClr val="dk1"/>
              </a:buClr>
              <a:buSzPts val="1800"/>
              <a:buChar char="•"/>
              <a:defRPr/>
            </a:lvl2pPr>
            <a:lvl3pPr marL="1371600" lvl="2" indent="-342900" algn="l">
              <a:lnSpc>
                <a:spcPct val="90000"/>
              </a:lnSpc>
              <a:spcBef>
                <a:spcPts val="315"/>
              </a:spcBef>
              <a:spcAft>
                <a:spcPts val="0"/>
              </a:spcAft>
              <a:buClr>
                <a:schemeClr val="dk1"/>
              </a:buClr>
              <a:buSzPts val="1800"/>
              <a:buChar char="•"/>
              <a:defRPr/>
            </a:lvl3pPr>
            <a:lvl4pPr marL="1828800" lvl="3" indent="-342900" algn="l">
              <a:lnSpc>
                <a:spcPct val="90000"/>
              </a:lnSpc>
              <a:spcBef>
                <a:spcPts val="315"/>
              </a:spcBef>
              <a:spcAft>
                <a:spcPts val="0"/>
              </a:spcAft>
              <a:buClr>
                <a:schemeClr val="dk1"/>
              </a:buClr>
              <a:buSzPts val="1800"/>
              <a:buChar char="•"/>
              <a:defRPr/>
            </a:lvl4pPr>
            <a:lvl5pPr marL="2286000" lvl="4" indent="-342900" algn="l">
              <a:lnSpc>
                <a:spcPct val="90000"/>
              </a:lnSpc>
              <a:spcBef>
                <a:spcPts val="315"/>
              </a:spcBef>
              <a:spcAft>
                <a:spcPts val="0"/>
              </a:spcAft>
              <a:buClr>
                <a:schemeClr val="dk1"/>
              </a:buClr>
              <a:buSzPts val="1800"/>
              <a:buChar char="•"/>
              <a:defRPr/>
            </a:lvl5pPr>
            <a:lvl6pPr marL="2743200" lvl="5" indent="-342900" algn="l">
              <a:lnSpc>
                <a:spcPct val="90000"/>
              </a:lnSpc>
              <a:spcBef>
                <a:spcPts val="315"/>
              </a:spcBef>
              <a:spcAft>
                <a:spcPts val="0"/>
              </a:spcAft>
              <a:buClr>
                <a:schemeClr val="dk1"/>
              </a:buClr>
              <a:buSzPts val="1800"/>
              <a:buChar char="•"/>
              <a:defRPr/>
            </a:lvl6pPr>
            <a:lvl7pPr marL="3200400" lvl="6" indent="-342900" algn="l">
              <a:lnSpc>
                <a:spcPct val="90000"/>
              </a:lnSpc>
              <a:spcBef>
                <a:spcPts val="315"/>
              </a:spcBef>
              <a:spcAft>
                <a:spcPts val="0"/>
              </a:spcAft>
              <a:buClr>
                <a:schemeClr val="dk1"/>
              </a:buClr>
              <a:buSzPts val="1800"/>
              <a:buChar char="•"/>
              <a:defRPr/>
            </a:lvl7pPr>
            <a:lvl8pPr marL="3657600" lvl="7" indent="-342900" algn="l">
              <a:lnSpc>
                <a:spcPct val="90000"/>
              </a:lnSpc>
              <a:spcBef>
                <a:spcPts val="315"/>
              </a:spcBef>
              <a:spcAft>
                <a:spcPts val="0"/>
              </a:spcAft>
              <a:buClr>
                <a:schemeClr val="dk1"/>
              </a:buClr>
              <a:buSzPts val="1800"/>
              <a:buChar char="•"/>
              <a:defRPr/>
            </a:lvl8pPr>
            <a:lvl9pPr marL="4114800" lvl="8" indent="-342900" algn="l">
              <a:lnSpc>
                <a:spcPct val="90000"/>
              </a:lnSpc>
              <a:spcBef>
                <a:spcPts val="315"/>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3098155" y="1058899"/>
            <a:ext cx="2601718" cy="51895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630"/>
              </a:spcBef>
              <a:spcAft>
                <a:spcPts val="0"/>
              </a:spcAft>
              <a:buClr>
                <a:schemeClr val="dk1"/>
              </a:buClr>
              <a:buSzPts val="1512"/>
              <a:buNone/>
              <a:defRPr sz="1512" b="1"/>
            </a:lvl1pPr>
            <a:lvl2pPr marL="914400" lvl="1" indent="-228600" algn="l">
              <a:lnSpc>
                <a:spcPct val="90000"/>
              </a:lnSpc>
              <a:spcBef>
                <a:spcPts val="315"/>
              </a:spcBef>
              <a:spcAft>
                <a:spcPts val="0"/>
              </a:spcAft>
              <a:buClr>
                <a:schemeClr val="dk1"/>
              </a:buClr>
              <a:buSzPts val="1260"/>
              <a:buNone/>
              <a:defRPr sz="1260" b="1"/>
            </a:lvl2pPr>
            <a:lvl3pPr marL="1371600" lvl="2" indent="-228600" algn="l">
              <a:lnSpc>
                <a:spcPct val="90000"/>
              </a:lnSpc>
              <a:spcBef>
                <a:spcPts val="315"/>
              </a:spcBef>
              <a:spcAft>
                <a:spcPts val="0"/>
              </a:spcAft>
              <a:buClr>
                <a:schemeClr val="dk1"/>
              </a:buClr>
              <a:buSzPts val="1134"/>
              <a:buNone/>
              <a:defRPr sz="1134" b="1"/>
            </a:lvl3pPr>
            <a:lvl4pPr marL="1828800" lvl="3" indent="-228600" algn="l">
              <a:lnSpc>
                <a:spcPct val="90000"/>
              </a:lnSpc>
              <a:spcBef>
                <a:spcPts val="315"/>
              </a:spcBef>
              <a:spcAft>
                <a:spcPts val="0"/>
              </a:spcAft>
              <a:buClr>
                <a:schemeClr val="dk1"/>
              </a:buClr>
              <a:buSzPts val="1008"/>
              <a:buNone/>
              <a:defRPr sz="1008" b="1"/>
            </a:lvl4pPr>
            <a:lvl5pPr marL="2286000" lvl="4" indent="-228600" algn="l">
              <a:lnSpc>
                <a:spcPct val="90000"/>
              </a:lnSpc>
              <a:spcBef>
                <a:spcPts val="315"/>
              </a:spcBef>
              <a:spcAft>
                <a:spcPts val="0"/>
              </a:spcAft>
              <a:buClr>
                <a:schemeClr val="dk1"/>
              </a:buClr>
              <a:buSzPts val="1008"/>
              <a:buNone/>
              <a:defRPr sz="1008" b="1"/>
            </a:lvl5pPr>
            <a:lvl6pPr marL="2743200" lvl="5" indent="-228600" algn="l">
              <a:lnSpc>
                <a:spcPct val="90000"/>
              </a:lnSpc>
              <a:spcBef>
                <a:spcPts val="315"/>
              </a:spcBef>
              <a:spcAft>
                <a:spcPts val="0"/>
              </a:spcAft>
              <a:buClr>
                <a:schemeClr val="dk1"/>
              </a:buClr>
              <a:buSzPts val="1008"/>
              <a:buNone/>
              <a:defRPr sz="1008" b="1"/>
            </a:lvl6pPr>
            <a:lvl7pPr marL="3200400" lvl="6" indent="-228600" algn="l">
              <a:lnSpc>
                <a:spcPct val="90000"/>
              </a:lnSpc>
              <a:spcBef>
                <a:spcPts val="315"/>
              </a:spcBef>
              <a:spcAft>
                <a:spcPts val="0"/>
              </a:spcAft>
              <a:buClr>
                <a:schemeClr val="dk1"/>
              </a:buClr>
              <a:buSzPts val="1008"/>
              <a:buNone/>
              <a:defRPr sz="1008" b="1"/>
            </a:lvl7pPr>
            <a:lvl8pPr marL="3657600" lvl="7" indent="-228600" algn="l">
              <a:lnSpc>
                <a:spcPct val="90000"/>
              </a:lnSpc>
              <a:spcBef>
                <a:spcPts val="315"/>
              </a:spcBef>
              <a:spcAft>
                <a:spcPts val="0"/>
              </a:spcAft>
              <a:buClr>
                <a:schemeClr val="dk1"/>
              </a:buClr>
              <a:buSzPts val="1008"/>
              <a:buNone/>
              <a:defRPr sz="1008" b="1"/>
            </a:lvl8pPr>
            <a:lvl9pPr marL="4114800" lvl="8" indent="-228600" algn="l">
              <a:lnSpc>
                <a:spcPct val="90000"/>
              </a:lnSpc>
              <a:spcBef>
                <a:spcPts val="315"/>
              </a:spcBef>
              <a:spcAft>
                <a:spcPts val="0"/>
              </a:spcAft>
              <a:buClr>
                <a:schemeClr val="dk1"/>
              </a:buClr>
              <a:buSzPts val="1008"/>
              <a:buNone/>
              <a:defRPr sz="1008" b="1"/>
            </a:lvl9pPr>
          </a:lstStyle>
          <a:p>
            <a:endParaRPr/>
          </a:p>
        </p:txBody>
      </p:sp>
      <p:sp>
        <p:nvSpPr>
          <p:cNvPr id="41" name="Google Shape;41;p6"/>
          <p:cNvSpPr txBox="1">
            <a:spLocks noGrp="1"/>
          </p:cNvSpPr>
          <p:nvPr>
            <p:ph type="body" idx="4"/>
          </p:nvPr>
        </p:nvSpPr>
        <p:spPr>
          <a:xfrm>
            <a:off x="3098155" y="1577849"/>
            <a:ext cx="2601718" cy="232077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630"/>
              </a:spcBef>
              <a:spcAft>
                <a:spcPts val="0"/>
              </a:spcAft>
              <a:buClr>
                <a:schemeClr val="dk1"/>
              </a:buClr>
              <a:buSzPts val="1800"/>
              <a:buChar char="•"/>
              <a:defRPr/>
            </a:lvl1pPr>
            <a:lvl2pPr marL="914400" lvl="1" indent="-342900" algn="l">
              <a:lnSpc>
                <a:spcPct val="90000"/>
              </a:lnSpc>
              <a:spcBef>
                <a:spcPts val="315"/>
              </a:spcBef>
              <a:spcAft>
                <a:spcPts val="0"/>
              </a:spcAft>
              <a:buClr>
                <a:schemeClr val="dk1"/>
              </a:buClr>
              <a:buSzPts val="1800"/>
              <a:buChar char="•"/>
              <a:defRPr/>
            </a:lvl2pPr>
            <a:lvl3pPr marL="1371600" lvl="2" indent="-342900" algn="l">
              <a:lnSpc>
                <a:spcPct val="90000"/>
              </a:lnSpc>
              <a:spcBef>
                <a:spcPts val="315"/>
              </a:spcBef>
              <a:spcAft>
                <a:spcPts val="0"/>
              </a:spcAft>
              <a:buClr>
                <a:schemeClr val="dk1"/>
              </a:buClr>
              <a:buSzPts val="1800"/>
              <a:buChar char="•"/>
              <a:defRPr/>
            </a:lvl3pPr>
            <a:lvl4pPr marL="1828800" lvl="3" indent="-342900" algn="l">
              <a:lnSpc>
                <a:spcPct val="90000"/>
              </a:lnSpc>
              <a:spcBef>
                <a:spcPts val="315"/>
              </a:spcBef>
              <a:spcAft>
                <a:spcPts val="0"/>
              </a:spcAft>
              <a:buClr>
                <a:schemeClr val="dk1"/>
              </a:buClr>
              <a:buSzPts val="1800"/>
              <a:buChar char="•"/>
              <a:defRPr/>
            </a:lvl4pPr>
            <a:lvl5pPr marL="2286000" lvl="4" indent="-342900" algn="l">
              <a:lnSpc>
                <a:spcPct val="90000"/>
              </a:lnSpc>
              <a:spcBef>
                <a:spcPts val="315"/>
              </a:spcBef>
              <a:spcAft>
                <a:spcPts val="0"/>
              </a:spcAft>
              <a:buClr>
                <a:schemeClr val="dk1"/>
              </a:buClr>
              <a:buSzPts val="1800"/>
              <a:buChar char="•"/>
              <a:defRPr/>
            </a:lvl5pPr>
            <a:lvl6pPr marL="2743200" lvl="5" indent="-342900" algn="l">
              <a:lnSpc>
                <a:spcPct val="90000"/>
              </a:lnSpc>
              <a:spcBef>
                <a:spcPts val="315"/>
              </a:spcBef>
              <a:spcAft>
                <a:spcPts val="0"/>
              </a:spcAft>
              <a:buClr>
                <a:schemeClr val="dk1"/>
              </a:buClr>
              <a:buSzPts val="1800"/>
              <a:buChar char="•"/>
              <a:defRPr/>
            </a:lvl6pPr>
            <a:lvl7pPr marL="3200400" lvl="6" indent="-342900" algn="l">
              <a:lnSpc>
                <a:spcPct val="90000"/>
              </a:lnSpc>
              <a:spcBef>
                <a:spcPts val="315"/>
              </a:spcBef>
              <a:spcAft>
                <a:spcPts val="0"/>
              </a:spcAft>
              <a:buClr>
                <a:schemeClr val="dk1"/>
              </a:buClr>
              <a:buSzPts val="1800"/>
              <a:buChar char="•"/>
              <a:defRPr/>
            </a:lvl7pPr>
            <a:lvl8pPr marL="3657600" lvl="7" indent="-342900" algn="l">
              <a:lnSpc>
                <a:spcPct val="90000"/>
              </a:lnSpc>
              <a:spcBef>
                <a:spcPts val="315"/>
              </a:spcBef>
              <a:spcAft>
                <a:spcPts val="0"/>
              </a:spcAft>
              <a:buClr>
                <a:schemeClr val="dk1"/>
              </a:buClr>
              <a:buSzPts val="1800"/>
              <a:buChar char="•"/>
              <a:defRPr/>
            </a:lvl8pPr>
            <a:lvl9pPr marL="4114800" lvl="8" indent="-342900" algn="l">
              <a:lnSpc>
                <a:spcPct val="90000"/>
              </a:lnSpc>
              <a:spcBef>
                <a:spcPts val="31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20737" y="229979"/>
            <a:ext cx="5278339" cy="83492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21534" y="287972"/>
            <a:ext cx="1973799" cy="100790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016"/>
              <a:buFont typeface="Play"/>
              <a:buNone/>
              <a:defRPr sz="2016"/>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2601718" y="621942"/>
            <a:ext cx="3098155" cy="3069707"/>
          </a:xfrm>
          <a:prstGeom prst="rect">
            <a:avLst/>
          </a:prstGeom>
          <a:noFill/>
          <a:ln>
            <a:noFill/>
          </a:ln>
        </p:spPr>
        <p:txBody>
          <a:bodyPr spcFirstLastPara="1" wrap="square" lIns="91425" tIns="45700" rIns="91425" bIns="45700" anchor="t" anchorCtr="0">
            <a:normAutofit/>
          </a:bodyPr>
          <a:lstStyle>
            <a:lvl1pPr marL="457200" lvl="0" indent="-356616" algn="l">
              <a:lnSpc>
                <a:spcPct val="90000"/>
              </a:lnSpc>
              <a:spcBef>
                <a:spcPts val="630"/>
              </a:spcBef>
              <a:spcAft>
                <a:spcPts val="0"/>
              </a:spcAft>
              <a:buClr>
                <a:schemeClr val="dk1"/>
              </a:buClr>
              <a:buSzPts val="2016"/>
              <a:buChar char="•"/>
              <a:defRPr sz="2016"/>
            </a:lvl1pPr>
            <a:lvl2pPr marL="914400" lvl="1" indent="-340614" algn="l">
              <a:lnSpc>
                <a:spcPct val="90000"/>
              </a:lnSpc>
              <a:spcBef>
                <a:spcPts val="315"/>
              </a:spcBef>
              <a:spcAft>
                <a:spcPts val="0"/>
              </a:spcAft>
              <a:buClr>
                <a:schemeClr val="dk1"/>
              </a:buClr>
              <a:buSzPts val="1764"/>
              <a:buChar char="•"/>
              <a:defRPr sz="1764"/>
            </a:lvl2pPr>
            <a:lvl3pPr marL="1371600" lvl="2" indent="-324611" algn="l">
              <a:lnSpc>
                <a:spcPct val="90000"/>
              </a:lnSpc>
              <a:spcBef>
                <a:spcPts val="315"/>
              </a:spcBef>
              <a:spcAft>
                <a:spcPts val="0"/>
              </a:spcAft>
              <a:buClr>
                <a:schemeClr val="dk1"/>
              </a:buClr>
              <a:buSzPts val="1512"/>
              <a:buChar char="•"/>
              <a:defRPr sz="1512"/>
            </a:lvl3pPr>
            <a:lvl4pPr marL="1828800" lvl="3" indent="-308610" algn="l">
              <a:lnSpc>
                <a:spcPct val="90000"/>
              </a:lnSpc>
              <a:spcBef>
                <a:spcPts val="315"/>
              </a:spcBef>
              <a:spcAft>
                <a:spcPts val="0"/>
              </a:spcAft>
              <a:buClr>
                <a:schemeClr val="dk1"/>
              </a:buClr>
              <a:buSzPts val="1260"/>
              <a:buChar char="•"/>
              <a:defRPr sz="1260"/>
            </a:lvl4pPr>
            <a:lvl5pPr marL="2286000" lvl="4" indent="-308610" algn="l">
              <a:lnSpc>
                <a:spcPct val="90000"/>
              </a:lnSpc>
              <a:spcBef>
                <a:spcPts val="315"/>
              </a:spcBef>
              <a:spcAft>
                <a:spcPts val="0"/>
              </a:spcAft>
              <a:buClr>
                <a:schemeClr val="dk1"/>
              </a:buClr>
              <a:buSzPts val="1260"/>
              <a:buChar char="•"/>
              <a:defRPr sz="1260"/>
            </a:lvl5pPr>
            <a:lvl6pPr marL="2743200" lvl="5" indent="-308610" algn="l">
              <a:lnSpc>
                <a:spcPct val="90000"/>
              </a:lnSpc>
              <a:spcBef>
                <a:spcPts val="315"/>
              </a:spcBef>
              <a:spcAft>
                <a:spcPts val="0"/>
              </a:spcAft>
              <a:buClr>
                <a:schemeClr val="dk1"/>
              </a:buClr>
              <a:buSzPts val="1260"/>
              <a:buChar char="•"/>
              <a:defRPr sz="1260"/>
            </a:lvl6pPr>
            <a:lvl7pPr marL="3200400" lvl="6" indent="-308610" algn="l">
              <a:lnSpc>
                <a:spcPct val="90000"/>
              </a:lnSpc>
              <a:spcBef>
                <a:spcPts val="315"/>
              </a:spcBef>
              <a:spcAft>
                <a:spcPts val="0"/>
              </a:spcAft>
              <a:buClr>
                <a:schemeClr val="dk1"/>
              </a:buClr>
              <a:buSzPts val="1260"/>
              <a:buChar char="•"/>
              <a:defRPr sz="1260"/>
            </a:lvl7pPr>
            <a:lvl8pPr marL="3657600" lvl="7" indent="-308609" algn="l">
              <a:lnSpc>
                <a:spcPct val="90000"/>
              </a:lnSpc>
              <a:spcBef>
                <a:spcPts val="315"/>
              </a:spcBef>
              <a:spcAft>
                <a:spcPts val="0"/>
              </a:spcAft>
              <a:buClr>
                <a:schemeClr val="dk1"/>
              </a:buClr>
              <a:buSzPts val="1260"/>
              <a:buChar char="•"/>
              <a:defRPr sz="1260"/>
            </a:lvl8pPr>
            <a:lvl9pPr marL="4114800" lvl="8" indent="-308609" algn="l">
              <a:lnSpc>
                <a:spcPct val="90000"/>
              </a:lnSpc>
              <a:spcBef>
                <a:spcPts val="315"/>
              </a:spcBef>
              <a:spcAft>
                <a:spcPts val="0"/>
              </a:spcAft>
              <a:buClr>
                <a:schemeClr val="dk1"/>
              </a:buClr>
              <a:buSzPts val="1260"/>
              <a:buChar char="•"/>
              <a:defRPr sz="1260"/>
            </a:lvl9pPr>
          </a:lstStyle>
          <a:p>
            <a:endParaRPr/>
          </a:p>
        </p:txBody>
      </p:sp>
      <p:sp>
        <p:nvSpPr>
          <p:cNvPr id="57" name="Google Shape;57;p9"/>
          <p:cNvSpPr txBox="1">
            <a:spLocks noGrp="1"/>
          </p:cNvSpPr>
          <p:nvPr>
            <p:ph type="body" idx="2"/>
          </p:nvPr>
        </p:nvSpPr>
        <p:spPr>
          <a:xfrm>
            <a:off x="421534" y="1295877"/>
            <a:ext cx="1973799" cy="240077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630"/>
              </a:spcBef>
              <a:spcAft>
                <a:spcPts val="0"/>
              </a:spcAft>
              <a:buClr>
                <a:schemeClr val="dk1"/>
              </a:buClr>
              <a:buSzPts val="1008"/>
              <a:buNone/>
              <a:defRPr sz="1008"/>
            </a:lvl1pPr>
            <a:lvl2pPr marL="914400" lvl="1" indent="-228600" algn="l">
              <a:lnSpc>
                <a:spcPct val="90000"/>
              </a:lnSpc>
              <a:spcBef>
                <a:spcPts val="315"/>
              </a:spcBef>
              <a:spcAft>
                <a:spcPts val="0"/>
              </a:spcAft>
              <a:buClr>
                <a:schemeClr val="dk1"/>
              </a:buClr>
              <a:buSzPts val="882"/>
              <a:buNone/>
              <a:defRPr sz="882"/>
            </a:lvl2pPr>
            <a:lvl3pPr marL="1371600" lvl="2" indent="-228600" algn="l">
              <a:lnSpc>
                <a:spcPct val="90000"/>
              </a:lnSpc>
              <a:spcBef>
                <a:spcPts val="315"/>
              </a:spcBef>
              <a:spcAft>
                <a:spcPts val="0"/>
              </a:spcAft>
              <a:buClr>
                <a:schemeClr val="dk1"/>
              </a:buClr>
              <a:buSzPts val="756"/>
              <a:buNone/>
              <a:defRPr sz="756"/>
            </a:lvl3pPr>
            <a:lvl4pPr marL="1828800" lvl="3" indent="-228600" algn="l">
              <a:lnSpc>
                <a:spcPct val="90000"/>
              </a:lnSpc>
              <a:spcBef>
                <a:spcPts val="315"/>
              </a:spcBef>
              <a:spcAft>
                <a:spcPts val="0"/>
              </a:spcAft>
              <a:buClr>
                <a:schemeClr val="dk1"/>
              </a:buClr>
              <a:buSzPts val="630"/>
              <a:buNone/>
              <a:defRPr sz="630"/>
            </a:lvl4pPr>
            <a:lvl5pPr marL="2286000" lvl="4" indent="-228600" algn="l">
              <a:lnSpc>
                <a:spcPct val="90000"/>
              </a:lnSpc>
              <a:spcBef>
                <a:spcPts val="315"/>
              </a:spcBef>
              <a:spcAft>
                <a:spcPts val="0"/>
              </a:spcAft>
              <a:buClr>
                <a:schemeClr val="dk1"/>
              </a:buClr>
              <a:buSzPts val="630"/>
              <a:buNone/>
              <a:defRPr sz="630"/>
            </a:lvl5pPr>
            <a:lvl6pPr marL="2743200" lvl="5" indent="-228600" algn="l">
              <a:lnSpc>
                <a:spcPct val="90000"/>
              </a:lnSpc>
              <a:spcBef>
                <a:spcPts val="315"/>
              </a:spcBef>
              <a:spcAft>
                <a:spcPts val="0"/>
              </a:spcAft>
              <a:buClr>
                <a:schemeClr val="dk1"/>
              </a:buClr>
              <a:buSzPts val="630"/>
              <a:buNone/>
              <a:defRPr sz="630"/>
            </a:lvl6pPr>
            <a:lvl7pPr marL="3200400" lvl="6" indent="-228600" algn="l">
              <a:lnSpc>
                <a:spcPct val="90000"/>
              </a:lnSpc>
              <a:spcBef>
                <a:spcPts val="315"/>
              </a:spcBef>
              <a:spcAft>
                <a:spcPts val="0"/>
              </a:spcAft>
              <a:buClr>
                <a:schemeClr val="dk1"/>
              </a:buClr>
              <a:buSzPts val="630"/>
              <a:buNone/>
              <a:defRPr sz="630"/>
            </a:lvl7pPr>
            <a:lvl8pPr marL="3657600" lvl="7" indent="-228600" algn="l">
              <a:lnSpc>
                <a:spcPct val="90000"/>
              </a:lnSpc>
              <a:spcBef>
                <a:spcPts val="315"/>
              </a:spcBef>
              <a:spcAft>
                <a:spcPts val="0"/>
              </a:spcAft>
              <a:buClr>
                <a:schemeClr val="dk1"/>
              </a:buClr>
              <a:buSzPts val="630"/>
              <a:buNone/>
              <a:defRPr sz="630"/>
            </a:lvl8pPr>
            <a:lvl9pPr marL="4114800" lvl="8" indent="-228600" algn="l">
              <a:lnSpc>
                <a:spcPct val="90000"/>
              </a:lnSpc>
              <a:spcBef>
                <a:spcPts val="315"/>
              </a:spcBef>
              <a:spcAft>
                <a:spcPts val="0"/>
              </a:spcAft>
              <a:buClr>
                <a:schemeClr val="dk1"/>
              </a:buClr>
              <a:buSzPts val="630"/>
              <a:buNone/>
              <a:defRPr sz="630"/>
            </a:lvl9pPr>
          </a:lstStyle>
          <a:p>
            <a:endParaRPr/>
          </a:p>
        </p:txBody>
      </p:sp>
      <p:sp>
        <p:nvSpPr>
          <p:cNvPr id="58" name="Google Shape;58;p9"/>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21534" y="287972"/>
            <a:ext cx="1973799" cy="100790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016"/>
              <a:buFont typeface="Play"/>
              <a:buNone/>
              <a:defRPr sz="2016"/>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2601718" y="621942"/>
            <a:ext cx="3098155" cy="3069707"/>
          </a:xfrm>
          <a:prstGeom prst="rect">
            <a:avLst/>
          </a:prstGeom>
          <a:noFill/>
          <a:ln>
            <a:noFill/>
          </a:ln>
        </p:spPr>
      </p:sp>
      <p:sp>
        <p:nvSpPr>
          <p:cNvPr id="64" name="Google Shape;64;p10"/>
          <p:cNvSpPr txBox="1">
            <a:spLocks noGrp="1"/>
          </p:cNvSpPr>
          <p:nvPr>
            <p:ph type="body" idx="1"/>
          </p:nvPr>
        </p:nvSpPr>
        <p:spPr>
          <a:xfrm>
            <a:off x="421534" y="1295877"/>
            <a:ext cx="1973799" cy="240077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630"/>
              </a:spcBef>
              <a:spcAft>
                <a:spcPts val="0"/>
              </a:spcAft>
              <a:buClr>
                <a:schemeClr val="dk1"/>
              </a:buClr>
              <a:buSzPts val="1008"/>
              <a:buNone/>
              <a:defRPr sz="1008"/>
            </a:lvl1pPr>
            <a:lvl2pPr marL="914400" lvl="1" indent="-228600" algn="l">
              <a:lnSpc>
                <a:spcPct val="90000"/>
              </a:lnSpc>
              <a:spcBef>
                <a:spcPts val="315"/>
              </a:spcBef>
              <a:spcAft>
                <a:spcPts val="0"/>
              </a:spcAft>
              <a:buClr>
                <a:schemeClr val="dk1"/>
              </a:buClr>
              <a:buSzPts val="882"/>
              <a:buNone/>
              <a:defRPr sz="882"/>
            </a:lvl2pPr>
            <a:lvl3pPr marL="1371600" lvl="2" indent="-228600" algn="l">
              <a:lnSpc>
                <a:spcPct val="90000"/>
              </a:lnSpc>
              <a:spcBef>
                <a:spcPts val="315"/>
              </a:spcBef>
              <a:spcAft>
                <a:spcPts val="0"/>
              </a:spcAft>
              <a:buClr>
                <a:schemeClr val="dk1"/>
              </a:buClr>
              <a:buSzPts val="756"/>
              <a:buNone/>
              <a:defRPr sz="756"/>
            </a:lvl3pPr>
            <a:lvl4pPr marL="1828800" lvl="3" indent="-228600" algn="l">
              <a:lnSpc>
                <a:spcPct val="90000"/>
              </a:lnSpc>
              <a:spcBef>
                <a:spcPts val="315"/>
              </a:spcBef>
              <a:spcAft>
                <a:spcPts val="0"/>
              </a:spcAft>
              <a:buClr>
                <a:schemeClr val="dk1"/>
              </a:buClr>
              <a:buSzPts val="630"/>
              <a:buNone/>
              <a:defRPr sz="630"/>
            </a:lvl4pPr>
            <a:lvl5pPr marL="2286000" lvl="4" indent="-228600" algn="l">
              <a:lnSpc>
                <a:spcPct val="90000"/>
              </a:lnSpc>
              <a:spcBef>
                <a:spcPts val="315"/>
              </a:spcBef>
              <a:spcAft>
                <a:spcPts val="0"/>
              </a:spcAft>
              <a:buClr>
                <a:schemeClr val="dk1"/>
              </a:buClr>
              <a:buSzPts val="630"/>
              <a:buNone/>
              <a:defRPr sz="630"/>
            </a:lvl5pPr>
            <a:lvl6pPr marL="2743200" lvl="5" indent="-228600" algn="l">
              <a:lnSpc>
                <a:spcPct val="90000"/>
              </a:lnSpc>
              <a:spcBef>
                <a:spcPts val="315"/>
              </a:spcBef>
              <a:spcAft>
                <a:spcPts val="0"/>
              </a:spcAft>
              <a:buClr>
                <a:schemeClr val="dk1"/>
              </a:buClr>
              <a:buSzPts val="630"/>
              <a:buNone/>
              <a:defRPr sz="630"/>
            </a:lvl6pPr>
            <a:lvl7pPr marL="3200400" lvl="6" indent="-228600" algn="l">
              <a:lnSpc>
                <a:spcPct val="90000"/>
              </a:lnSpc>
              <a:spcBef>
                <a:spcPts val="315"/>
              </a:spcBef>
              <a:spcAft>
                <a:spcPts val="0"/>
              </a:spcAft>
              <a:buClr>
                <a:schemeClr val="dk1"/>
              </a:buClr>
              <a:buSzPts val="630"/>
              <a:buNone/>
              <a:defRPr sz="630"/>
            </a:lvl7pPr>
            <a:lvl8pPr marL="3657600" lvl="7" indent="-228600" algn="l">
              <a:lnSpc>
                <a:spcPct val="90000"/>
              </a:lnSpc>
              <a:spcBef>
                <a:spcPts val="315"/>
              </a:spcBef>
              <a:spcAft>
                <a:spcPts val="0"/>
              </a:spcAft>
              <a:buClr>
                <a:schemeClr val="dk1"/>
              </a:buClr>
              <a:buSzPts val="630"/>
              <a:buNone/>
              <a:defRPr sz="630"/>
            </a:lvl8pPr>
            <a:lvl9pPr marL="4114800" lvl="8" indent="-228600" algn="l">
              <a:lnSpc>
                <a:spcPct val="90000"/>
              </a:lnSpc>
              <a:spcBef>
                <a:spcPts val="315"/>
              </a:spcBef>
              <a:spcAft>
                <a:spcPts val="0"/>
              </a:spcAft>
              <a:buClr>
                <a:schemeClr val="dk1"/>
              </a:buClr>
              <a:buSzPts val="630"/>
              <a:buNone/>
              <a:defRPr sz="630"/>
            </a:lvl9pPr>
          </a:lstStyle>
          <a:p>
            <a:endParaRPr/>
          </a:p>
        </p:txBody>
      </p:sp>
      <p:sp>
        <p:nvSpPr>
          <p:cNvPr id="65" name="Google Shape;65;p10"/>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20737" y="229979"/>
            <a:ext cx="5278339" cy="83492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1689537" y="-118910"/>
            <a:ext cx="2740739" cy="5278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630"/>
              </a:spcBef>
              <a:spcAft>
                <a:spcPts val="0"/>
              </a:spcAft>
              <a:buClr>
                <a:schemeClr val="dk1"/>
              </a:buClr>
              <a:buSzPts val="1800"/>
              <a:buChar char="•"/>
              <a:defRPr/>
            </a:lvl1pPr>
            <a:lvl2pPr marL="914400" lvl="1" indent="-342900" algn="l">
              <a:lnSpc>
                <a:spcPct val="90000"/>
              </a:lnSpc>
              <a:spcBef>
                <a:spcPts val="315"/>
              </a:spcBef>
              <a:spcAft>
                <a:spcPts val="0"/>
              </a:spcAft>
              <a:buClr>
                <a:schemeClr val="dk1"/>
              </a:buClr>
              <a:buSzPts val="1800"/>
              <a:buChar char="•"/>
              <a:defRPr/>
            </a:lvl2pPr>
            <a:lvl3pPr marL="1371600" lvl="2" indent="-342900" algn="l">
              <a:lnSpc>
                <a:spcPct val="90000"/>
              </a:lnSpc>
              <a:spcBef>
                <a:spcPts val="315"/>
              </a:spcBef>
              <a:spcAft>
                <a:spcPts val="0"/>
              </a:spcAft>
              <a:buClr>
                <a:schemeClr val="dk1"/>
              </a:buClr>
              <a:buSzPts val="1800"/>
              <a:buChar char="•"/>
              <a:defRPr/>
            </a:lvl3pPr>
            <a:lvl4pPr marL="1828800" lvl="3" indent="-342900" algn="l">
              <a:lnSpc>
                <a:spcPct val="90000"/>
              </a:lnSpc>
              <a:spcBef>
                <a:spcPts val="315"/>
              </a:spcBef>
              <a:spcAft>
                <a:spcPts val="0"/>
              </a:spcAft>
              <a:buClr>
                <a:schemeClr val="dk1"/>
              </a:buClr>
              <a:buSzPts val="1800"/>
              <a:buChar char="•"/>
              <a:defRPr/>
            </a:lvl4pPr>
            <a:lvl5pPr marL="2286000" lvl="4" indent="-342900" algn="l">
              <a:lnSpc>
                <a:spcPct val="90000"/>
              </a:lnSpc>
              <a:spcBef>
                <a:spcPts val="315"/>
              </a:spcBef>
              <a:spcAft>
                <a:spcPts val="0"/>
              </a:spcAft>
              <a:buClr>
                <a:schemeClr val="dk1"/>
              </a:buClr>
              <a:buSzPts val="1800"/>
              <a:buChar char="•"/>
              <a:defRPr/>
            </a:lvl5pPr>
            <a:lvl6pPr marL="2743200" lvl="5" indent="-342900" algn="l">
              <a:lnSpc>
                <a:spcPct val="90000"/>
              </a:lnSpc>
              <a:spcBef>
                <a:spcPts val="315"/>
              </a:spcBef>
              <a:spcAft>
                <a:spcPts val="0"/>
              </a:spcAft>
              <a:buClr>
                <a:schemeClr val="dk1"/>
              </a:buClr>
              <a:buSzPts val="1800"/>
              <a:buChar char="•"/>
              <a:defRPr/>
            </a:lvl6pPr>
            <a:lvl7pPr marL="3200400" lvl="6" indent="-342900" algn="l">
              <a:lnSpc>
                <a:spcPct val="90000"/>
              </a:lnSpc>
              <a:spcBef>
                <a:spcPts val="315"/>
              </a:spcBef>
              <a:spcAft>
                <a:spcPts val="0"/>
              </a:spcAft>
              <a:buClr>
                <a:schemeClr val="dk1"/>
              </a:buClr>
              <a:buSzPts val="1800"/>
              <a:buChar char="•"/>
              <a:defRPr/>
            </a:lvl7pPr>
            <a:lvl8pPr marL="3657600" lvl="7" indent="-342900" algn="l">
              <a:lnSpc>
                <a:spcPct val="90000"/>
              </a:lnSpc>
              <a:spcBef>
                <a:spcPts val="315"/>
              </a:spcBef>
              <a:spcAft>
                <a:spcPts val="0"/>
              </a:spcAft>
              <a:buClr>
                <a:schemeClr val="dk1"/>
              </a:buClr>
              <a:buSzPts val="1800"/>
              <a:buChar char="•"/>
              <a:defRPr/>
            </a:lvl8pPr>
            <a:lvl9pPr marL="4114800" lvl="8" indent="-342900" algn="l">
              <a:lnSpc>
                <a:spcPct val="90000"/>
              </a:lnSpc>
              <a:spcBef>
                <a:spcPts val="315"/>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3208958" y="1400511"/>
            <a:ext cx="3660651" cy="131958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31540" y="119176"/>
            <a:ext cx="3660651" cy="388225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630"/>
              </a:spcBef>
              <a:spcAft>
                <a:spcPts val="0"/>
              </a:spcAft>
              <a:buClr>
                <a:schemeClr val="dk1"/>
              </a:buClr>
              <a:buSzPts val="1800"/>
              <a:buChar char="•"/>
              <a:defRPr/>
            </a:lvl1pPr>
            <a:lvl2pPr marL="914400" lvl="1" indent="-342900" algn="l">
              <a:lnSpc>
                <a:spcPct val="90000"/>
              </a:lnSpc>
              <a:spcBef>
                <a:spcPts val="315"/>
              </a:spcBef>
              <a:spcAft>
                <a:spcPts val="0"/>
              </a:spcAft>
              <a:buClr>
                <a:schemeClr val="dk1"/>
              </a:buClr>
              <a:buSzPts val="1800"/>
              <a:buChar char="•"/>
              <a:defRPr/>
            </a:lvl2pPr>
            <a:lvl3pPr marL="1371600" lvl="2" indent="-342900" algn="l">
              <a:lnSpc>
                <a:spcPct val="90000"/>
              </a:lnSpc>
              <a:spcBef>
                <a:spcPts val="315"/>
              </a:spcBef>
              <a:spcAft>
                <a:spcPts val="0"/>
              </a:spcAft>
              <a:buClr>
                <a:schemeClr val="dk1"/>
              </a:buClr>
              <a:buSzPts val="1800"/>
              <a:buChar char="•"/>
              <a:defRPr/>
            </a:lvl3pPr>
            <a:lvl4pPr marL="1828800" lvl="3" indent="-342900" algn="l">
              <a:lnSpc>
                <a:spcPct val="90000"/>
              </a:lnSpc>
              <a:spcBef>
                <a:spcPts val="315"/>
              </a:spcBef>
              <a:spcAft>
                <a:spcPts val="0"/>
              </a:spcAft>
              <a:buClr>
                <a:schemeClr val="dk1"/>
              </a:buClr>
              <a:buSzPts val="1800"/>
              <a:buChar char="•"/>
              <a:defRPr/>
            </a:lvl4pPr>
            <a:lvl5pPr marL="2286000" lvl="4" indent="-342900" algn="l">
              <a:lnSpc>
                <a:spcPct val="90000"/>
              </a:lnSpc>
              <a:spcBef>
                <a:spcPts val="315"/>
              </a:spcBef>
              <a:spcAft>
                <a:spcPts val="0"/>
              </a:spcAft>
              <a:buClr>
                <a:schemeClr val="dk1"/>
              </a:buClr>
              <a:buSzPts val="1800"/>
              <a:buChar char="•"/>
              <a:defRPr/>
            </a:lvl5pPr>
            <a:lvl6pPr marL="2743200" lvl="5" indent="-342900" algn="l">
              <a:lnSpc>
                <a:spcPct val="90000"/>
              </a:lnSpc>
              <a:spcBef>
                <a:spcPts val="315"/>
              </a:spcBef>
              <a:spcAft>
                <a:spcPts val="0"/>
              </a:spcAft>
              <a:buClr>
                <a:schemeClr val="dk1"/>
              </a:buClr>
              <a:buSzPts val="1800"/>
              <a:buChar char="•"/>
              <a:defRPr/>
            </a:lvl6pPr>
            <a:lvl7pPr marL="3200400" lvl="6" indent="-342900" algn="l">
              <a:lnSpc>
                <a:spcPct val="90000"/>
              </a:lnSpc>
              <a:spcBef>
                <a:spcPts val="315"/>
              </a:spcBef>
              <a:spcAft>
                <a:spcPts val="0"/>
              </a:spcAft>
              <a:buClr>
                <a:schemeClr val="dk1"/>
              </a:buClr>
              <a:buSzPts val="1800"/>
              <a:buChar char="•"/>
              <a:defRPr/>
            </a:lvl7pPr>
            <a:lvl8pPr marL="3657600" lvl="7" indent="-342900" algn="l">
              <a:lnSpc>
                <a:spcPct val="90000"/>
              </a:lnSpc>
              <a:spcBef>
                <a:spcPts val="315"/>
              </a:spcBef>
              <a:spcAft>
                <a:spcPts val="0"/>
              </a:spcAft>
              <a:buClr>
                <a:schemeClr val="dk1"/>
              </a:buClr>
              <a:buSzPts val="1800"/>
              <a:buChar char="•"/>
              <a:defRPr/>
            </a:lvl8pPr>
            <a:lvl9pPr marL="4114800" lvl="8" indent="-342900" algn="l">
              <a:lnSpc>
                <a:spcPct val="90000"/>
              </a:lnSpc>
              <a:spcBef>
                <a:spcPts val="315"/>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20737" y="229979"/>
            <a:ext cx="5278339" cy="834921"/>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2772"/>
              <a:buFont typeface="Play"/>
              <a:buNone/>
              <a:defRPr sz="2772"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20737" y="1149890"/>
            <a:ext cx="5278339" cy="2740739"/>
          </a:xfrm>
          <a:prstGeom prst="rect">
            <a:avLst/>
          </a:prstGeom>
          <a:noFill/>
          <a:ln>
            <a:noFill/>
          </a:ln>
        </p:spPr>
        <p:txBody>
          <a:bodyPr spcFirstLastPara="1" wrap="square" lIns="91425" tIns="45700" rIns="91425" bIns="45700" anchor="t" anchorCtr="0">
            <a:normAutofit/>
          </a:bodyPr>
          <a:lstStyle>
            <a:lvl1pPr marL="457200" marR="0" lvl="0" indent="-340614" algn="l" rtl="0">
              <a:lnSpc>
                <a:spcPct val="90000"/>
              </a:lnSpc>
              <a:spcBef>
                <a:spcPts val="630"/>
              </a:spcBef>
              <a:spcAft>
                <a:spcPts val="0"/>
              </a:spcAft>
              <a:buClr>
                <a:schemeClr val="dk1"/>
              </a:buClr>
              <a:buSzPts val="1764"/>
              <a:buFont typeface="Arial"/>
              <a:buChar char="•"/>
              <a:defRPr sz="1764" b="0" i="0" u="none" strike="noStrike" cap="none">
                <a:solidFill>
                  <a:schemeClr val="dk1"/>
                </a:solidFill>
                <a:latin typeface="Arial"/>
                <a:ea typeface="Arial"/>
                <a:cs typeface="Arial"/>
                <a:sym typeface="Arial"/>
              </a:defRPr>
            </a:lvl1pPr>
            <a:lvl2pPr marL="914400" marR="0" lvl="1" indent="-324612" algn="l" rtl="0">
              <a:lnSpc>
                <a:spcPct val="90000"/>
              </a:lnSpc>
              <a:spcBef>
                <a:spcPts val="315"/>
              </a:spcBef>
              <a:spcAft>
                <a:spcPts val="0"/>
              </a:spcAft>
              <a:buClr>
                <a:schemeClr val="dk1"/>
              </a:buClr>
              <a:buSzPts val="1512"/>
              <a:buFont typeface="Arial"/>
              <a:buChar char="•"/>
              <a:defRPr sz="1512" b="0" i="0" u="none" strike="noStrike" cap="none">
                <a:solidFill>
                  <a:schemeClr val="dk1"/>
                </a:solidFill>
                <a:latin typeface="Arial"/>
                <a:ea typeface="Arial"/>
                <a:cs typeface="Arial"/>
                <a:sym typeface="Arial"/>
              </a:defRPr>
            </a:lvl2pPr>
            <a:lvl3pPr marL="1371600" marR="0" lvl="2" indent="-308610" algn="l" rtl="0">
              <a:lnSpc>
                <a:spcPct val="90000"/>
              </a:lnSpc>
              <a:spcBef>
                <a:spcPts val="315"/>
              </a:spcBef>
              <a:spcAft>
                <a:spcPts val="0"/>
              </a:spcAft>
              <a:buClr>
                <a:schemeClr val="dk1"/>
              </a:buClr>
              <a:buSzPts val="1260"/>
              <a:buFont typeface="Arial"/>
              <a:buChar char="•"/>
              <a:defRPr sz="1260" b="0" i="0" u="none" strike="noStrike" cap="none">
                <a:solidFill>
                  <a:schemeClr val="dk1"/>
                </a:solidFill>
                <a:latin typeface="Arial"/>
                <a:ea typeface="Arial"/>
                <a:cs typeface="Arial"/>
                <a:sym typeface="Arial"/>
              </a:defRPr>
            </a:lvl3pPr>
            <a:lvl4pPr marL="1828800" marR="0" lvl="3" indent="-300608" algn="l" rtl="0">
              <a:lnSpc>
                <a:spcPct val="90000"/>
              </a:lnSpc>
              <a:spcBef>
                <a:spcPts val="315"/>
              </a:spcBef>
              <a:spcAft>
                <a:spcPts val="0"/>
              </a:spcAft>
              <a:buClr>
                <a:schemeClr val="dk1"/>
              </a:buClr>
              <a:buSzPts val="1134"/>
              <a:buFont typeface="Arial"/>
              <a:buChar char="•"/>
              <a:defRPr sz="1134" b="0" i="0" u="none" strike="noStrike" cap="none">
                <a:solidFill>
                  <a:schemeClr val="dk1"/>
                </a:solidFill>
                <a:latin typeface="Arial"/>
                <a:ea typeface="Arial"/>
                <a:cs typeface="Arial"/>
                <a:sym typeface="Arial"/>
              </a:defRPr>
            </a:lvl4pPr>
            <a:lvl5pPr marL="2286000" marR="0" lvl="4" indent="-300608" algn="l" rtl="0">
              <a:lnSpc>
                <a:spcPct val="90000"/>
              </a:lnSpc>
              <a:spcBef>
                <a:spcPts val="315"/>
              </a:spcBef>
              <a:spcAft>
                <a:spcPts val="0"/>
              </a:spcAft>
              <a:buClr>
                <a:schemeClr val="dk1"/>
              </a:buClr>
              <a:buSzPts val="1134"/>
              <a:buFont typeface="Arial"/>
              <a:buChar char="•"/>
              <a:defRPr sz="1134" b="0" i="0" u="none" strike="noStrike" cap="none">
                <a:solidFill>
                  <a:schemeClr val="dk1"/>
                </a:solidFill>
                <a:latin typeface="Arial"/>
                <a:ea typeface="Arial"/>
                <a:cs typeface="Arial"/>
                <a:sym typeface="Arial"/>
              </a:defRPr>
            </a:lvl5pPr>
            <a:lvl6pPr marL="2743200" marR="0" lvl="5" indent="-300608" algn="l" rtl="0">
              <a:lnSpc>
                <a:spcPct val="90000"/>
              </a:lnSpc>
              <a:spcBef>
                <a:spcPts val="315"/>
              </a:spcBef>
              <a:spcAft>
                <a:spcPts val="0"/>
              </a:spcAft>
              <a:buClr>
                <a:schemeClr val="dk1"/>
              </a:buClr>
              <a:buSzPts val="1134"/>
              <a:buFont typeface="Arial"/>
              <a:buChar char="•"/>
              <a:defRPr sz="1134" b="0" i="0" u="none" strike="noStrike" cap="none">
                <a:solidFill>
                  <a:schemeClr val="dk1"/>
                </a:solidFill>
                <a:latin typeface="Arial"/>
                <a:ea typeface="Arial"/>
                <a:cs typeface="Arial"/>
                <a:sym typeface="Arial"/>
              </a:defRPr>
            </a:lvl6pPr>
            <a:lvl7pPr marL="3200400" marR="0" lvl="6" indent="-300608" algn="l" rtl="0">
              <a:lnSpc>
                <a:spcPct val="90000"/>
              </a:lnSpc>
              <a:spcBef>
                <a:spcPts val="315"/>
              </a:spcBef>
              <a:spcAft>
                <a:spcPts val="0"/>
              </a:spcAft>
              <a:buClr>
                <a:schemeClr val="dk1"/>
              </a:buClr>
              <a:buSzPts val="1134"/>
              <a:buFont typeface="Arial"/>
              <a:buChar char="•"/>
              <a:defRPr sz="1134" b="0" i="0" u="none" strike="noStrike" cap="none">
                <a:solidFill>
                  <a:schemeClr val="dk1"/>
                </a:solidFill>
                <a:latin typeface="Arial"/>
                <a:ea typeface="Arial"/>
                <a:cs typeface="Arial"/>
                <a:sym typeface="Arial"/>
              </a:defRPr>
            </a:lvl7pPr>
            <a:lvl8pPr marL="3657600" marR="0" lvl="7" indent="-300609" algn="l" rtl="0">
              <a:lnSpc>
                <a:spcPct val="90000"/>
              </a:lnSpc>
              <a:spcBef>
                <a:spcPts val="315"/>
              </a:spcBef>
              <a:spcAft>
                <a:spcPts val="0"/>
              </a:spcAft>
              <a:buClr>
                <a:schemeClr val="dk1"/>
              </a:buClr>
              <a:buSzPts val="1134"/>
              <a:buFont typeface="Arial"/>
              <a:buChar char="•"/>
              <a:defRPr sz="1134" b="0" i="0" u="none" strike="noStrike" cap="none">
                <a:solidFill>
                  <a:schemeClr val="dk1"/>
                </a:solidFill>
                <a:latin typeface="Arial"/>
                <a:ea typeface="Arial"/>
                <a:cs typeface="Arial"/>
                <a:sym typeface="Arial"/>
              </a:defRPr>
            </a:lvl8pPr>
            <a:lvl9pPr marL="4114800" marR="0" lvl="8" indent="-300609" algn="l" rtl="0">
              <a:lnSpc>
                <a:spcPct val="90000"/>
              </a:lnSpc>
              <a:spcBef>
                <a:spcPts val="315"/>
              </a:spcBef>
              <a:spcAft>
                <a:spcPts val="0"/>
              </a:spcAft>
              <a:buClr>
                <a:schemeClr val="dk1"/>
              </a:buClr>
              <a:buSzPts val="1134"/>
              <a:buFont typeface="Arial"/>
              <a:buChar char="•"/>
              <a:defRPr sz="1134" b="0" i="0" u="none" strike="noStrike" cap="none">
                <a:solidFill>
                  <a:schemeClr val="dk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420737" y="4003619"/>
            <a:ext cx="1376958" cy="22997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756"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2027188" y="4003619"/>
            <a:ext cx="2065437" cy="229978"/>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756"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4322118" y="4003619"/>
            <a:ext cx="1376958" cy="229978"/>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756" b="0" i="0" u="none" strike="noStrike" cap="none">
                <a:solidFill>
                  <a:srgbClr val="757575"/>
                </a:solidFill>
                <a:latin typeface="Arial"/>
                <a:ea typeface="Arial"/>
                <a:cs typeface="Arial"/>
                <a:sym typeface="Arial"/>
              </a:defRPr>
            </a:lvl1pPr>
            <a:lvl2pPr marL="0" marR="0" lvl="1" indent="0" algn="r" rtl="0">
              <a:spcBef>
                <a:spcPts val="0"/>
              </a:spcBef>
              <a:buNone/>
              <a:defRPr sz="756" b="0" i="0" u="none" strike="noStrike" cap="none">
                <a:solidFill>
                  <a:srgbClr val="757575"/>
                </a:solidFill>
                <a:latin typeface="Arial"/>
                <a:ea typeface="Arial"/>
                <a:cs typeface="Arial"/>
                <a:sym typeface="Arial"/>
              </a:defRPr>
            </a:lvl2pPr>
            <a:lvl3pPr marL="0" marR="0" lvl="2" indent="0" algn="r" rtl="0">
              <a:spcBef>
                <a:spcPts val="0"/>
              </a:spcBef>
              <a:buNone/>
              <a:defRPr sz="756" b="0" i="0" u="none" strike="noStrike" cap="none">
                <a:solidFill>
                  <a:srgbClr val="757575"/>
                </a:solidFill>
                <a:latin typeface="Arial"/>
                <a:ea typeface="Arial"/>
                <a:cs typeface="Arial"/>
                <a:sym typeface="Arial"/>
              </a:defRPr>
            </a:lvl3pPr>
            <a:lvl4pPr marL="0" marR="0" lvl="3" indent="0" algn="r" rtl="0">
              <a:spcBef>
                <a:spcPts val="0"/>
              </a:spcBef>
              <a:buNone/>
              <a:defRPr sz="756" b="0" i="0" u="none" strike="noStrike" cap="none">
                <a:solidFill>
                  <a:srgbClr val="757575"/>
                </a:solidFill>
                <a:latin typeface="Arial"/>
                <a:ea typeface="Arial"/>
                <a:cs typeface="Arial"/>
                <a:sym typeface="Arial"/>
              </a:defRPr>
            </a:lvl4pPr>
            <a:lvl5pPr marL="0" marR="0" lvl="4" indent="0" algn="r" rtl="0">
              <a:spcBef>
                <a:spcPts val="0"/>
              </a:spcBef>
              <a:buNone/>
              <a:defRPr sz="756" b="0" i="0" u="none" strike="noStrike" cap="none">
                <a:solidFill>
                  <a:srgbClr val="757575"/>
                </a:solidFill>
                <a:latin typeface="Arial"/>
                <a:ea typeface="Arial"/>
                <a:cs typeface="Arial"/>
                <a:sym typeface="Arial"/>
              </a:defRPr>
            </a:lvl5pPr>
            <a:lvl6pPr marL="0" marR="0" lvl="5" indent="0" algn="r" rtl="0">
              <a:spcBef>
                <a:spcPts val="0"/>
              </a:spcBef>
              <a:buNone/>
              <a:defRPr sz="756" b="0" i="0" u="none" strike="noStrike" cap="none">
                <a:solidFill>
                  <a:srgbClr val="757575"/>
                </a:solidFill>
                <a:latin typeface="Arial"/>
                <a:ea typeface="Arial"/>
                <a:cs typeface="Arial"/>
                <a:sym typeface="Arial"/>
              </a:defRPr>
            </a:lvl6pPr>
            <a:lvl7pPr marL="0" marR="0" lvl="6" indent="0" algn="r" rtl="0">
              <a:spcBef>
                <a:spcPts val="0"/>
              </a:spcBef>
              <a:buNone/>
              <a:defRPr sz="756" b="0" i="0" u="none" strike="noStrike" cap="none">
                <a:solidFill>
                  <a:srgbClr val="757575"/>
                </a:solidFill>
                <a:latin typeface="Arial"/>
                <a:ea typeface="Arial"/>
                <a:cs typeface="Arial"/>
                <a:sym typeface="Arial"/>
              </a:defRPr>
            </a:lvl7pPr>
            <a:lvl8pPr marL="0" marR="0" lvl="7" indent="0" algn="r" rtl="0">
              <a:spcBef>
                <a:spcPts val="0"/>
              </a:spcBef>
              <a:buNone/>
              <a:defRPr sz="756" b="0" i="0" u="none" strike="noStrike" cap="none">
                <a:solidFill>
                  <a:srgbClr val="757575"/>
                </a:solidFill>
                <a:latin typeface="Arial"/>
                <a:ea typeface="Arial"/>
                <a:cs typeface="Arial"/>
                <a:sym typeface="Arial"/>
              </a:defRPr>
            </a:lvl8pPr>
            <a:lvl9pPr marL="0" marR="0" lvl="8" indent="0" algn="r" rtl="0">
              <a:spcBef>
                <a:spcPts val="0"/>
              </a:spcBef>
              <a:buNone/>
              <a:defRPr sz="756"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gov.uk/government/publications/pe-and-sport-premium-conditions-of-grant-2025-to-2026" TargetMode="External"/><Relationship Id="rId4" Type="http://schemas.openxmlformats.org/officeDocument/2006/relationships/hyperlink" Target="https://www.gov.uk/government/publications/pe-and-sport-premium-for-primary-school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3" descr="A collage of children playing basketball&#10;&#10;AI-generated content may be incorrect."/>
          <p:cNvPicPr preferRelativeResize="0"/>
          <p:nvPr/>
        </p:nvPicPr>
        <p:blipFill rotWithShape="1">
          <a:blip r:embed="rId3">
            <a:alphaModFix/>
          </a:blip>
          <a:srcRect/>
          <a:stretch/>
        </p:blipFill>
        <p:spPr>
          <a:xfrm>
            <a:off x="4333" y="0"/>
            <a:ext cx="6111146" cy="43195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4" descr="A screenshot of a computer&#10;&#10;AI-generated content may be incorrect."/>
          <p:cNvPicPr preferRelativeResize="0"/>
          <p:nvPr/>
        </p:nvPicPr>
        <p:blipFill rotWithShape="1">
          <a:blip r:embed="rId3">
            <a:alphaModFix/>
          </a:blip>
          <a:srcRect/>
          <a:stretch/>
        </p:blipFill>
        <p:spPr>
          <a:xfrm>
            <a:off x="0" y="-2948"/>
            <a:ext cx="6154057" cy="4325484"/>
          </a:xfrm>
          <a:prstGeom prst="rect">
            <a:avLst/>
          </a:prstGeom>
          <a:noFill/>
          <a:ln>
            <a:noFill/>
          </a:ln>
        </p:spPr>
      </p:pic>
      <p:sp>
        <p:nvSpPr>
          <p:cNvPr id="90" name="Google Shape;90;p14"/>
          <p:cNvSpPr txBox="1"/>
          <p:nvPr/>
        </p:nvSpPr>
        <p:spPr>
          <a:xfrm>
            <a:off x="241825" y="211597"/>
            <a:ext cx="355935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i="0" u="none" strike="noStrike" cap="none">
                <a:solidFill>
                  <a:schemeClr val="dk1"/>
                </a:solidFill>
                <a:latin typeface="Calibri"/>
                <a:ea typeface="Calibri"/>
                <a:cs typeface="Calibri"/>
                <a:sym typeface="Calibri"/>
              </a:rPr>
              <a:t>PE and sport premium monitoring and tracking form </a:t>
            </a:r>
            <a:endParaRPr sz="1200" b="1">
              <a:solidFill>
                <a:schemeClr val="dk1"/>
              </a:solidFill>
              <a:latin typeface="Calibri"/>
              <a:ea typeface="Calibri"/>
              <a:cs typeface="Calibri"/>
              <a:sym typeface="Calibri"/>
            </a:endParaRPr>
          </a:p>
        </p:txBody>
      </p:sp>
      <p:sp>
        <p:nvSpPr>
          <p:cNvPr id="91" name="Google Shape;91;p14"/>
          <p:cNvSpPr txBox="1"/>
          <p:nvPr/>
        </p:nvSpPr>
        <p:spPr>
          <a:xfrm>
            <a:off x="241825" y="693328"/>
            <a:ext cx="5787500" cy="3424476"/>
          </a:xfrm>
          <a:prstGeom prst="rect">
            <a:avLst/>
          </a:prstGeom>
          <a:solidFill>
            <a:srgbClr val="FFFFFF"/>
          </a:solidFill>
          <a:ln w="9525"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171450" marR="41910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endParaRPr/>
          </a:p>
          <a:p>
            <a:pPr marL="171450" marR="41910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The template is a working document that you can amend and update during the year.</a:t>
            </a:r>
            <a:endParaRPr/>
          </a:p>
          <a:p>
            <a:pPr marL="171450" marR="41910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Before you decide how you are going to use the funding for this academic year you should reflect and evaluate the impact of your use of you PE and sport premium funding in 2024/25.</a:t>
            </a:r>
            <a:endParaRPr/>
          </a:p>
          <a:p>
            <a:pPr marL="171450" marR="41910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You should use your evaluation of last year’s funding to help you decide what to do this academic year, how you will do it, and what impact you expect it to have. </a:t>
            </a:r>
            <a:endParaRPr/>
          </a:p>
          <a:p>
            <a:pPr marL="171450" marR="41910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All spending of the funding must conform with the terms outlined in the conditions of grant </a:t>
            </a:r>
            <a:endParaRPr/>
          </a:p>
          <a:p>
            <a:pPr marL="171450" marR="41910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endParaRPr/>
          </a:p>
          <a:p>
            <a:pPr marL="171450" marR="41910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To ensure funding is used effectively and based on your school’s needs; guidance and examples of best practice across schools can be found here. </a:t>
            </a:r>
            <a:endParaRPr/>
          </a:p>
          <a:p>
            <a:pPr marL="171450" marR="41910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You must use the funding to make additional and sustainable improvements to the PE and sport in your school. </a:t>
            </a:r>
            <a:endParaRPr/>
          </a:p>
          <a:p>
            <a:pPr marL="171450" marR="41910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You must develop and add to the PESSPA activities that your school already offers.</a:t>
            </a:r>
            <a:endParaRPr/>
          </a:p>
          <a:p>
            <a:pPr marL="0" marR="312420" lvl="0" indent="0" algn="l" rtl="0">
              <a:lnSpc>
                <a:spcPct val="124000"/>
              </a:lnSpc>
              <a:spcBef>
                <a:spcPts val="5"/>
              </a:spcBef>
              <a:spcAft>
                <a:spcPts val="0"/>
              </a:spcAft>
              <a:buClr>
                <a:schemeClr val="dk1"/>
              </a:buClr>
              <a:buSzPts val="850"/>
              <a:buFont typeface="Arial"/>
              <a:buNone/>
            </a:pPr>
            <a:endParaRPr sz="850">
              <a:solidFill>
                <a:schemeClr val="dk1"/>
              </a:solidFill>
              <a:latin typeface="Calibri"/>
              <a:ea typeface="Calibri"/>
              <a:cs typeface="Calibri"/>
              <a:sym typeface="Calibri"/>
            </a:endParaRPr>
          </a:p>
          <a:p>
            <a:pPr marL="73025" marR="312420" lvl="0" indent="0" algn="l" rtl="0">
              <a:lnSpc>
                <a:spcPct val="124000"/>
              </a:lnSpc>
              <a:spcBef>
                <a:spcPts val="5"/>
              </a:spcBef>
              <a:spcAft>
                <a:spcPts val="0"/>
              </a:spcAft>
              <a:buClr>
                <a:schemeClr val="dk1"/>
              </a:buClr>
              <a:buSzPts val="850"/>
              <a:buFont typeface="Calibri"/>
              <a:buNone/>
            </a:pPr>
            <a:r>
              <a:rPr lang="en-US" sz="850" b="1">
                <a:solidFill>
                  <a:schemeClr val="dk1"/>
                </a:solidFill>
                <a:latin typeface="Calibri"/>
                <a:ea typeface="Calibri"/>
                <a:cs typeface="Calibri"/>
                <a:sym typeface="Calibri"/>
              </a:rPr>
              <a:t>Useful Links:</a:t>
            </a:r>
            <a:endParaRPr sz="850" b="1">
              <a:solidFill>
                <a:schemeClr val="dk1"/>
              </a:solidFill>
              <a:latin typeface="Calibri"/>
              <a:ea typeface="Calibri"/>
              <a:cs typeface="Calibri"/>
              <a:sym typeface="Calibri"/>
            </a:endParaRPr>
          </a:p>
          <a:p>
            <a:pPr marL="244475" marR="312420" lvl="0" indent="-171450" algn="l" rtl="0">
              <a:lnSpc>
                <a:spcPct val="124000"/>
              </a:lnSpc>
              <a:spcBef>
                <a:spcPts val="5"/>
              </a:spcBef>
              <a:spcAft>
                <a:spcPts val="0"/>
              </a:spcAft>
              <a:buClr>
                <a:schemeClr val="dk1"/>
              </a:buClr>
              <a:buSzPts val="900"/>
              <a:buFont typeface="Arial"/>
              <a:buChar char="•"/>
            </a:pPr>
            <a:r>
              <a:rPr lang="en-US" sz="900" u="sng">
                <a:solidFill>
                  <a:schemeClr val="hlink"/>
                </a:solidFill>
                <a:latin typeface="Calibri"/>
                <a:ea typeface="Calibri"/>
                <a:cs typeface="Calibri"/>
                <a:sym typeface="Calibri"/>
                <a:hlinkClick r:id="rId4"/>
              </a:rPr>
              <a:t>PE and sport premium for primary schools - GOV.UK</a:t>
            </a:r>
            <a:endParaRPr sz="900">
              <a:solidFill>
                <a:schemeClr val="dk1"/>
              </a:solidFill>
              <a:latin typeface="Calibri"/>
              <a:ea typeface="Calibri"/>
              <a:cs typeface="Calibri"/>
              <a:sym typeface="Calibri"/>
            </a:endParaRPr>
          </a:p>
          <a:p>
            <a:pPr marL="244475" marR="312420" lvl="0" indent="-171450" algn="l" rtl="0">
              <a:lnSpc>
                <a:spcPct val="124000"/>
              </a:lnSpc>
              <a:spcBef>
                <a:spcPts val="5"/>
              </a:spcBef>
              <a:spcAft>
                <a:spcPts val="0"/>
              </a:spcAft>
              <a:buClr>
                <a:schemeClr val="dk1"/>
              </a:buClr>
              <a:buSzPts val="900"/>
              <a:buFont typeface="Arial"/>
              <a:buChar char="•"/>
            </a:pPr>
            <a:r>
              <a:rPr lang="en-US" sz="900" u="sng">
                <a:solidFill>
                  <a:schemeClr val="hlink"/>
                </a:solidFill>
                <a:latin typeface="Calibri"/>
                <a:ea typeface="Calibri"/>
                <a:cs typeface="Calibri"/>
                <a:sym typeface="Calibri"/>
                <a:hlinkClick r:id="rId5"/>
              </a:rPr>
              <a:t>PE and sport premium: conditions of grant 2025 to 2026 - GOV.UK</a:t>
            </a:r>
            <a:endParaRPr sz="85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0" descr="A screenshot of a computer&#10;&#10;AI-generated content may be incorrect."/>
          <p:cNvPicPr preferRelativeResize="0"/>
          <p:nvPr/>
        </p:nvPicPr>
        <p:blipFill rotWithShape="1">
          <a:blip r:embed="rId3">
            <a:alphaModFix/>
          </a:blip>
          <a:srcRect/>
          <a:stretch/>
        </p:blipFill>
        <p:spPr>
          <a:xfrm>
            <a:off x="-16769" y="0"/>
            <a:ext cx="6166284" cy="4322536"/>
          </a:xfrm>
          <a:prstGeom prst="rect">
            <a:avLst/>
          </a:prstGeom>
          <a:noFill/>
          <a:ln>
            <a:noFill/>
          </a:ln>
        </p:spPr>
      </p:pic>
      <p:sp>
        <p:nvSpPr>
          <p:cNvPr id="134" name="Google Shape;134;p20"/>
          <p:cNvSpPr txBox="1"/>
          <p:nvPr/>
        </p:nvSpPr>
        <p:spPr>
          <a:xfrm>
            <a:off x="241825" y="226711"/>
            <a:ext cx="355935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1"/>
                </a:solidFill>
                <a:latin typeface="Calibri"/>
                <a:ea typeface="Calibri"/>
                <a:cs typeface="Calibri"/>
                <a:sym typeface="Calibri"/>
              </a:rPr>
              <a:t>Plan, monitor and evaluate (2025/2026)</a:t>
            </a:r>
            <a:endParaRPr/>
          </a:p>
        </p:txBody>
      </p:sp>
      <p:sp>
        <p:nvSpPr>
          <p:cNvPr id="135" name="Google Shape;135;p20"/>
          <p:cNvSpPr txBox="1"/>
          <p:nvPr/>
        </p:nvSpPr>
        <p:spPr>
          <a:xfrm>
            <a:off x="241825" y="621478"/>
            <a:ext cx="5684413" cy="1657057"/>
          </a:xfrm>
          <a:prstGeom prst="rect">
            <a:avLst/>
          </a:prstGeom>
          <a:noFill/>
          <a:ln>
            <a:noFill/>
          </a:ln>
        </p:spPr>
        <p:txBody>
          <a:bodyPr spcFirstLastPara="1" wrap="square" lIns="91425" tIns="45700" rIns="91425" bIns="45700" anchor="t" anchorCtr="0">
            <a:spAutoFit/>
          </a:bodyPr>
          <a:lstStyle/>
          <a:p>
            <a:pPr marL="171450" marR="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Please aim to use this as a live working document through the year. </a:t>
            </a:r>
            <a:endParaRPr sz="500">
              <a:solidFill>
                <a:schemeClr val="dk1"/>
              </a:solidFill>
              <a:latin typeface="Calibri"/>
              <a:ea typeface="Calibri"/>
              <a:cs typeface="Calibri"/>
              <a:sym typeface="Calibri"/>
            </a:endParaRPr>
          </a:p>
          <a:p>
            <a:pPr marL="171450" marR="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Keep returning to this to evidence adaptations and progress made through the PESSPA opportunities you provide.</a:t>
            </a:r>
            <a:endParaRPr sz="500">
              <a:solidFill>
                <a:schemeClr val="dk1"/>
              </a:solidFill>
              <a:latin typeface="Calibri"/>
              <a:ea typeface="Calibri"/>
              <a:cs typeface="Calibri"/>
              <a:sym typeface="Calibri"/>
            </a:endParaRPr>
          </a:p>
          <a:p>
            <a:pPr marL="171450" marR="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There is no set number of objectives you must have. </a:t>
            </a:r>
            <a:endParaRPr sz="500">
              <a:solidFill>
                <a:schemeClr val="dk1"/>
              </a:solidFill>
              <a:latin typeface="Calibri"/>
              <a:ea typeface="Calibri"/>
              <a:cs typeface="Calibri"/>
              <a:sym typeface="Calibri"/>
            </a:endParaRPr>
          </a:p>
          <a:p>
            <a:pPr marL="171450" marR="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Make as many or as few as you see fit that will support your aims for the year ahead. </a:t>
            </a:r>
            <a:endParaRPr sz="500">
              <a:solidFill>
                <a:schemeClr val="dk1"/>
              </a:solidFill>
              <a:latin typeface="Calibri"/>
              <a:ea typeface="Calibri"/>
              <a:cs typeface="Calibri"/>
              <a:sym typeface="Calibri"/>
            </a:endParaRPr>
          </a:p>
          <a:p>
            <a:pPr marL="171450" marR="0" lvl="0" indent="-171450" algn="l" rtl="0">
              <a:lnSpc>
                <a:spcPct val="124000"/>
              </a:lnSpc>
              <a:spcBef>
                <a:spcPts val="0"/>
              </a:spcBef>
              <a:spcAft>
                <a:spcPts val="0"/>
              </a:spcAft>
              <a:buClr>
                <a:schemeClr val="dk1"/>
              </a:buClr>
              <a:buSzPts val="850"/>
              <a:buFont typeface="Arial"/>
              <a:buChar char="•"/>
            </a:pPr>
            <a:r>
              <a:rPr lang="en-US" sz="850">
                <a:solidFill>
                  <a:schemeClr val="dk1"/>
                </a:solidFill>
                <a:latin typeface="Calibri"/>
                <a:ea typeface="Calibri"/>
                <a:cs typeface="Calibri"/>
                <a:sym typeface="Calibri"/>
              </a:rPr>
              <a:t>Consider which of the 5 key areas improvements will be focusing on: </a:t>
            </a:r>
            <a:endParaRPr/>
          </a:p>
          <a:p>
            <a:pPr marL="0" marR="0" lvl="0" indent="0" algn="l" rtl="0">
              <a:lnSpc>
                <a:spcPct val="124000"/>
              </a:lnSpc>
              <a:spcBef>
                <a:spcPts val="0"/>
              </a:spcBef>
              <a:spcAft>
                <a:spcPts val="0"/>
              </a:spcAft>
              <a:buNone/>
            </a:pPr>
            <a:endParaRPr sz="500">
              <a:solidFill>
                <a:schemeClr val="dk1"/>
              </a:solidFill>
              <a:latin typeface="Calibri"/>
              <a:ea typeface="Calibri"/>
              <a:cs typeface="Calibri"/>
              <a:sym typeface="Calibri"/>
            </a:endParaRPr>
          </a:p>
          <a:p>
            <a:pPr marL="0" marR="0" lvl="0" indent="0" algn="l" rtl="0">
              <a:lnSpc>
                <a:spcPct val="124000"/>
              </a:lnSpc>
              <a:spcBef>
                <a:spcPts val="0"/>
              </a:spcBef>
              <a:spcAft>
                <a:spcPts val="0"/>
              </a:spcAft>
              <a:buNone/>
            </a:pPr>
            <a:r>
              <a:rPr lang="en-US" sz="700" i="1">
                <a:solidFill>
                  <a:schemeClr val="dk1"/>
                </a:solidFill>
                <a:latin typeface="Calibri"/>
                <a:ea typeface="Calibri"/>
                <a:cs typeface="Calibri"/>
                <a:sym typeface="Calibri"/>
              </a:rPr>
              <a:t>1. Increasing confidence, knowledge and skills of all staff in teaching PE and sporting activities prioritising CPD and training where needed.</a:t>
            </a:r>
            <a:endParaRPr/>
          </a:p>
          <a:p>
            <a:pPr marL="0" marR="0" lvl="0" indent="0" algn="l" rtl="0">
              <a:lnSpc>
                <a:spcPct val="124000"/>
              </a:lnSpc>
              <a:spcBef>
                <a:spcPts val="0"/>
              </a:spcBef>
              <a:spcAft>
                <a:spcPts val="0"/>
              </a:spcAft>
              <a:buNone/>
            </a:pPr>
            <a:r>
              <a:rPr lang="en-US" sz="700" i="1">
                <a:solidFill>
                  <a:schemeClr val="dk1"/>
                </a:solidFill>
                <a:latin typeface="Calibri"/>
                <a:ea typeface="Calibri"/>
                <a:cs typeface="Calibri"/>
                <a:sym typeface="Calibri"/>
              </a:rPr>
              <a:t>2. Increasing engagement of all pupils in regular physical activity and sporting activities</a:t>
            </a:r>
            <a:endParaRPr/>
          </a:p>
          <a:p>
            <a:pPr marL="0" marR="0" lvl="0" indent="0" algn="l" rtl="0">
              <a:lnSpc>
                <a:spcPct val="124000"/>
              </a:lnSpc>
              <a:spcBef>
                <a:spcPts val="0"/>
              </a:spcBef>
              <a:spcAft>
                <a:spcPts val="0"/>
              </a:spcAft>
              <a:buNone/>
            </a:pPr>
            <a:r>
              <a:rPr lang="en-US" sz="700" i="1">
                <a:solidFill>
                  <a:schemeClr val="dk1"/>
                </a:solidFill>
                <a:latin typeface="Calibri"/>
                <a:ea typeface="Calibri"/>
                <a:cs typeface="Calibri"/>
                <a:sym typeface="Calibri"/>
              </a:rPr>
              <a:t>3. Raising the profile of PE and sport across the school, to support whole school improvement</a:t>
            </a:r>
            <a:endParaRPr/>
          </a:p>
          <a:p>
            <a:pPr marL="0" marR="0" lvl="0" indent="0" algn="l" rtl="0">
              <a:lnSpc>
                <a:spcPct val="124000"/>
              </a:lnSpc>
              <a:spcBef>
                <a:spcPts val="0"/>
              </a:spcBef>
              <a:spcAft>
                <a:spcPts val="0"/>
              </a:spcAft>
              <a:buNone/>
            </a:pPr>
            <a:r>
              <a:rPr lang="en-US" sz="700" i="1">
                <a:solidFill>
                  <a:schemeClr val="dk1"/>
                </a:solidFill>
                <a:latin typeface="Calibri"/>
                <a:ea typeface="Calibri"/>
                <a:cs typeface="Calibri"/>
                <a:sym typeface="Calibri"/>
              </a:rPr>
              <a:t>4. Offer a broader and more equal experience of a range of sports and physical activities to all pupils and ensure equal access to sport for boys and girls</a:t>
            </a:r>
            <a:endParaRPr/>
          </a:p>
          <a:p>
            <a:pPr marL="0" marR="0" lvl="0" indent="0" algn="l" rtl="0">
              <a:lnSpc>
                <a:spcPct val="124000"/>
              </a:lnSpc>
              <a:spcBef>
                <a:spcPts val="0"/>
              </a:spcBef>
              <a:spcAft>
                <a:spcPts val="0"/>
              </a:spcAft>
              <a:buNone/>
            </a:pPr>
            <a:r>
              <a:rPr lang="en-US" sz="700" i="1">
                <a:solidFill>
                  <a:schemeClr val="dk1"/>
                </a:solidFill>
                <a:latin typeface="Calibri"/>
                <a:ea typeface="Calibri"/>
                <a:cs typeface="Calibri"/>
                <a:sym typeface="Calibri"/>
              </a:rPr>
              <a:t>5. Increasing participation in competitive sport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2" descr="A screenshot of a computer&#10;&#10;AI-generated content may be incorrect."/>
          <p:cNvPicPr preferRelativeResize="0"/>
          <p:nvPr/>
        </p:nvPicPr>
        <p:blipFill rotWithShape="1">
          <a:blip r:embed="rId3">
            <a:alphaModFix/>
          </a:blip>
          <a:srcRect/>
          <a:stretch/>
        </p:blipFill>
        <p:spPr>
          <a:xfrm>
            <a:off x="-16769" y="0"/>
            <a:ext cx="6166284" cy="4111038"/>
          </a:xfrm>
          <a:prstGeom prst="rect">
            <a:avLst/>
          </a:prstGeom>
          <a:noFill/>
          <a:ln>
            <a:noFill/>
          </a:ln>
        </p:spPr>
      </p:pic>
      <p:sp>
        <p:nvSpPr>
          <p:cNvPr id="149" name="Google Shape;149;p22"/>
          <p:cNvSpPr txBox="1"/>
          <p:nvPr/>
        </p:nvSpPr>
        <p:spPr>
          <a:xfrm>
            <a:off x="241825" y="208550"/>
            <a:ext cx="3559359"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dirty="0">
                <a:solidFill>
                  <a:schemeClr val="dk1"/>
                </a:solidFill>
                <a:latin typeface="Calibri"/>
                <a:ea typeface="Calibri"/>
                <a:cs typeface="Calibri"/>
                <a:sym typeface="Calibri"/>
              </a:rPr>
              <a:t>Your objective: </a:t>
            </a:r>
            <a:r>
              <a:rPr lang="en-US" sz="600" dirty="0">
                <a:solidFill>
                  <a:schemeClr val="dk1"/>
                </a:solidFill>
                <a:latin typeface="+mj-lt"/>
                <a:ea typeface="Calibri"/>
                <a:cs typeface="Calibri"/>
                <a:sym typeface="Calibri"/>
              </a:rPr>
              <a:t>Ensure all pupils engage inactive lunch times &amp; achievement of OPAL play award.</a:t>
            </a:r>
            <a:endParaRPr sz="600" dirty="0">
              <a:latin typeface="+mj-lt"/>
            </a:endParaRPr>
          </a:p>
        </p:txBody>
      </p:sp>
      <p:graphicFrame>
        <p:nvGraphicFramePr>
          <p:cNvPr id="150" name="Google Shape;150;p22"/>
          <p:cNvGraphicFramePr/>
          <p:nvPr>
            <p:extLst>
              <p:ext uri="{D42A27DB-BD31-4B8C-83A1-F6EECF244321}">
                <p14:modId xmlns:p14="http://schemas.microsoft.com/office/powerpoint/2010/main" val="3583813064"/>
              </p:ext>
            </p:extLst>
          </p:nvPr>
        </p:nvGraphicFramePr>
        <p:xfrm>
          <a:off x="294842" y="694099"/>
          <a:ext cx="5530125" cy="3487689"/>
        </p:xfrm>
        <a:graphic>
          <a:graphicData uri="http://schemas.openxmlformats.org/drawingml/2006/table">
            <a:tbl>
              <a:tblPr firstRow="1" bandRow="1">
                <a:noFill/>
                <a:tableStyleId>{5E142ECE-845B-42AD-B02F-5E5F85B4AF0F}</a:tableStyleId>
              </a:tblPr>
              <a:tblGrid>
                <a:gridCol w="497650">
                  <a:extLst>
                    <a:ext uri="{9D8B030D-6E8A-4147-A177-3AD203B41FA5}">
                      <a16:colId xmlns:a16="http://schemas.microsoft.com/office/drawing/2014/main" val="20000"/>
                    </a:ext>
                  </a:extLst>
                </a:gridCol>
                <a:gridCol w="1089650">
                  <a:extLst>
                    <a:ext uri="{9D8B030D-6E8A-4147-A177-3AD203B41FA5}">
                      <a16:colId xmlns:a16="http://schemas.microsoft.com/office/drawing/2014/main" val="20001"/>
                    </a:ext>
                  </a:extLst>
                </a:gridCol>
                <a:gridCol w="1510975">
                  <a:extLst>
                    <a:ext uri="{9D8B030D-6E8A-4147-A177-3AD203B41FA5}">
                      <a16:colId xmlns:a16="http://schemas.microsoft.com/office/drawing/2014/main" val="20002"/>
                    </a:ext>
                  </a:extLst>
                </a:gridCol>
                <a:gridCol w="1476063">
                  <a:extLst>
                    <a:ext uri="{9D8B030D-6E8A-4147-A177-3AD203B41FA5}">
                      <a16:colId xmlns:a16="http://schemas.microsoft.com/office/drawing/2014/main" val="20003"/>
                    </a:ext>
                  </a:extLst>
                </a:gridCol>
                <a:gridCol w="955787">
                  <a:extLst>
                    <a:ext uri="{9D8B030D-6E8A-4147-A177-3AD203B41FA5}">
                      <a16:colId xmlns:a16="http://schemas.microsoft.com/office/drawing/2014/main" val="20004"/>
                    </a:ext>
                  </a:extLst>
                </a:gridCol>
              </a:tblGrid>
              <a:tr h="293306">
                <a:tc>
                  <a:txBody>
                    <a:bodyPr/>
                    <a:lstStyle/>
                    <a:p>
                      <a:pPr marL="0" marR="0" lvl="0" indent="0" algn="ctr" rtl="0">
                        <a:spcBef>
                          <a:spcPts val="0"/>
                        </a:spcBef>
                        <a:spcAft>
                          <a:spcPts val="0"/>
                        </a:spcAft>
                        <a:buNone/>
                      </a:pP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a:solidFill>
                            <a:srgbClr val="000000"/>
                          </a:solidFill>
                          <a:latin typeface="Calibri"/>
                          <a:ea typeface="Calibri"/>
                          <a:cs typeface="Calibri"/>
                          <a:sym typeface="Calibri"/>
                        </a:rPr>
                        <a:t>Intent - what is your objective?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Implementation - How will you achieve this?</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Impact - What do you hope to see?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Supporting evidence</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0"/>
                  </a:ext>
                </a:extLst>
              </a:tr>
              <a:tr h="1102190">
                <a:tc>
                  <a:txBody>
                    <a:bodyPr/>
                    <a:lstStyle/>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dirty="0">
                          <a:latin typeface="Calibri"/>
                          <a:ea typeface="Calibri"/>
                          <a:cs typeface="Calibri"/>
                          <a:sym typeface="Calibri"/>
                        </a:rPr>
                        <a:t>Plan and monitor</a:t>
                      </a:r>
                      <a:br>
                        <a:rPr lang="en-US" sz="700" b="1" dirty="0">
                          <a:latin typeface="Calibri"/>
                          <a:ea typeface="Calibri"/>
                          <a:cs typeface="Calibri"/>
                          <a:sym typeface="Calibri"/>
                        </a:rPr>
                      </a:br>
                      <a:endParaRPr dirty="0"/>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Continue to develop and embed </a:t>
                      </a:r>
                      <a:r>
                        <a:rPr lang="en-US" sz="600" dirty="0">
                          <a:latin typeface="Calibri" panose="020F0502020204030204" pitchFamily="34" charset="0"/>
                          <a:ea typeface="Calibri" panose="020F0502020204030204" pitchFamily="34" charset="0"/>
                          <a:cs typeface="Calibri" panose="020F0502020204030204" pitchFamily="34" charset="0"/>
                        </a:rPr>
                        <a:t>OPAL lunchtime play provision to increase activity and enjoyment for all pupils. </a:t>
                      </a:r>
                      <a:endParaRPr sz="6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OPAL approach to continue to be embedded and extended throughout the year, leading up to our final audit in the summer term.</a:t>
                      </a:r>
                    </a:p>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Further OPAL staff training and release time for OPAL lead. </a:t>
                      </a: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Increased physical activity of all pupils at lunch time, leading to at least 60 active minutes per day for all children.</a:t>
                      </a:r>
                    </a:p>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Achievement of Gold School Games Mark 2025-2026</a:t>
                      </a:r>
                    </a:p>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Achievement of at least Gold OPAL award in summer term 2026.</a:t>
                      </a:r>
                    </a:p>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Increased pupil engagement in afternoon lessons following active lunch time play. </a:t>
                      </a:r>
                    </a:p>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Reduced first aid incidents due to active lunch time play. </a:t>
                      </a:r>
                      <a:endParaRPr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School Games Award</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OPAL audit final report</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First Aid records</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Staff feedback </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Pupil feedback</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Parental feedback </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93306">
                <a:tc>
                  <a:txBody>
                    <a:bodyPr/>
                    <a:lstStyle/>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What impact have you seen?</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Are the improvements sustainable? How?</a:t>
                      </a:r>
                      <a:endParaRPr sz="700" b="1">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Supporting evidence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Approx. cost</a:t>
                      </a:r>
                      <a:endParaRPr sz="700" b="1">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2"/>
                  </a:ext>
                </a:extLst>
              </a:tr>
              <a:tr h="1613139">
                <a:tc>
                  <a:txBody>
                    <a:bodyPr/>
                    <a:lstStyle/>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a:latin typeface="Calibri"/>
                          <a:ea typeface="Calibri"/>
                          <a:cs typeface="Calibri"/>
                          <a:sym typeface="Calibri"/>
                        </a:rPr>
                        <a:t>Evaluate</a:t>
                      </a:r>
                      <a:r>
                        <a:rPr lang="en-US" sz="700" b="1">
                          <a:latin typeface="Calibri"/>
                          <a:ea typeface="Calibri"/>
                          <a:cs typeface="Calibri"/>
                          <a:sym typeface="Calibri"/>
                        </a:rPr>
                        <a:t> </a:t>
                      </a:r>
                      <a:r>
                        <a:rPr lang="en-US" sz="500" b="1">
                          <a:latin typeface="Calibri"/>
                          <a:ea typeface="Calibri"/>
                          <a:cs typeface="Calibri"/>
                          <a:sym typeface="Calibri"/>
                        </a:rPr>
                        <a:t>(Complete in July)</a:t>
                      </a:r>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Gold School Games Mark achieved for the 2</a:t>
                      </a:r>
                      <a:r>
                        <a:rPr lang="en-US" sz="600" baseline="30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nd</a:t>
                      </a: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year running.</a:t>
                      </a:r>
                    </a:p>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OPAL platinum award – 97% scored on the final audit assessment.</a:t>
                      </a:r>
                    </a:p>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Staff report significant reduction in after lunch behavior/friendship issues.</a:t>
                      </a:r>
                    </a:p>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First aid incidents are significantly reduced.</a:t>
                      </a:r>
                    </a:p>
                    <a:p>
                      <a:pPr marL="0" marR="0" lvl="0" indent="0" algn="l" rtl="0">
                        <a:lnSpc>
                          <a:spcPct val="100000"/>
                        </a:lnSpc>
                        <a:spcBef>
                          <a:spcPts val="0"/>
                        </a:spcBef>
                        <a:spcAft>
                          <a:spcPts val="0"/>
                        </a:spcAft>
                        <a:buClr>
                          <a:schemeClr val="dk1"/>
                        </a:buClr>
                        <a:buSzPts val="600"/>
                        <a:buFont typeface="Calibri"/>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Overall school attendance has increased from 95.36% last academic year to 97% this year. </a:t>
                      </a:r>
                    </a:p>
                    <a:p>
                      <a:pPr marL="0" marR="0" lvl="0" indent="0" algn="l" rtl="0">
                        <a:lnSpc>
                          <a:spcPct val="100000"/>
                        </a:lnSpc>
                        <a:spcBef>
                          <a:spcPts val="0"/>
                        </a:spcBef>
                        <a:spcAft>
                          <a:spcPts val="0"/>
                        </a:spcAft>
                        <a:buClr>
                          <a:schemeClr val="dk1"/>
                        </a:buClr>
                        <a:buSzPts val="600"/>
                        <a:buFont typeface="Calibri"/>
                        <a:buNone/>
                      </a:pPr>
                      <a:endParaRPr sz="6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OPAL support has been purchased for a further 2 years.</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Staff training means the project is sustainable long term.</a:t>
                      </a:r>
                      <a:endParaRPr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OPAL audit report.</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First Aid records to show reduction in  first aid.</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School Games gold Award </a:t>
                      </a:r>
                      <a:endParaRPr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Cost for OPAL and resources for the year  and buying into 2 more years of support:</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£5235</a:t>
                      </a:r>
                    </a:p>
                    <a:p>
                      <a:pPr marL="0" marR="0" lvl="0" indent="0" algn="l" rtl="0">
                        <a:lnSpc>
                          <a:spcPct val="100000"/>
                        </a:lnSpc>
                        <a:spcBef>
                          <a:spcPts val="0"/>
                        </a:spcBef>
                        <a:spcAft>
                          <a:spcPts val="0"/>
                        </a:spcAft>
                        <a:buClr>
                          <a:schemeClr val="dk1"/>
                        </a:buClr>
                        <a:buSzPts val="600"/>
                        <a:buFont typeface="Calibri"/>
                        <a:buNone/>
                      </a:pPr>
                      <a:endParaRPr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6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23" descr="A screenshot of a computer&#10;&#10;AI-generated content may be incorrect."/>
          <p:cNvPicPr preferRelativeResize="0"/>
          <p:nvPr/>
        </p:nvPicPr>
        <p:blipFill rotWithShape="1">
          <a:blip r:embed="rId3">
            <a:alphaModFix/>
          </a:blip>
          <a:srcRect/>
          <a:stretch/>
        </p:blipFill>
        <p:spPr>
          <a:xfrm>
            <a:off x="-16769" y="0"/>
            <a:ext cx="6166284" cy="4322536"/>
          </a:xfrm>
          <a:prstGeom prst="rect">
            <a:avLst/>
          </a:prstGeom>
          <a:noFill/>
          <a:ln>
            <a:noFill/>
          </a:ln>
        </p:spPr>
      </p:pic>
      <p:sp>
        <p:nvSpPr>
          <p:cNvPr id="156" name="Google Shape;156;p23"/>
          <p:cNvSpPr txBox="1"/>
          <p:nvPr/>
        </p:nvSpPr>
        <p:spPr>
          <a:xfrm>
            <a:off x="241825" y="208550"/>
            <a:ext cx="3678665" cy="369291"/>
          </a:xfrm>
          <a:prstGeom prst="rect">
            <a:avLst/>
          </a:prstGeom>
          <a:noFill/>
          <a:ln>
            <a:noFill/>
          </a:ln>
        </p:spPr>
        <p:txBody>
          <a:bodyPr spcFirstLastPara="1" wrap="square" lIns="91425" tIns="45700" rIns="91425" bIns="45700" anchor="t" anchorCtr="0">
            <a:spAutoFit/>
          </a:bodyPr>
          <a:lstStyle/>
          <a:p>
            <a:pPr lvl="0"/>
            <a:r>
              <a:rPr lang="en-US" sz="1200" b="1" dirty="0">
                <a:solidFill>
                  <a:schemeClr val="dk1"/>
                </a:solidFill>
                <a:latin typeface="Calibri"/>
                <a:ea typeface="Calibri"/>
                <a:cs typeface="Calibri"/>
                <a:sym typeface="Calibri"/>
              </a:rPr>
              <a:t>Your objective: </a:t>
            </a:r>
            <a:r>
              <a:rPr lang="en-US" sz="600" dirty="0"/>
              <a:t>To further increase the number of sports themed clubs and encourage more children of all ages to attend. </a:t>
            </a:r>
            <a:endParaRPr sz="600" dirty="0"/>
          </a:p>
        </p:txBody>
      </p:sp>
      <p:graphicFrame>
        <p:nvGraphicFramePr>
          <p:cNvPr id="157" name="Google Shape;157;p23"/>
          <p:cNvGraphicFramePr/>
          <p:nvPr>
            <p:extLst>
              <p:ext uri="{D42A27DB-BD31-4B8C-83A1-F6EECF244321}">
                <p14:modId xmlns:p14="http://schemas.microsoft.com/office/powerpoint/2010/main" val="2916701544"/>
              </p:ext>
            </p:extLst>
          </p:nvPr>
        </p:nvGraphicFramePr>
        <p:xfrm>
          <a:off x="294842" y="694098"/>
          <a:ext cx="5530125" cy="3185200"/>
        </p:xfrm>
        <a:graphic>
          <a:graphicData uri="http://schemas.openxmlformats.org/drawingml/2006/table">
            <a:tbl>
              <a:tblPr firstRow="1" bandRow="1">
                <a:noFill/>
                <a:tableStyleId>{5E142ECE-845B-42AD-B02F-5E5F85B4AF0F}</a:tableStyleId>
              </a:tblPr>
              <a:tblGrid>
                <a:gridCol w="497650">
                  <a:extLst>
                    <a:ext uri="{9D8B030D-6E8A-4147-A177-3AD203B41FA5}">
                      <a16:colId xmlns:a16="http://schemas.microsoft.com/office/drawing/2014/main" val="20000"/>
                    </a:ext>
                  </a:extLst>
                </a:gridCol>
                <a:gridCol w="1089650">
                  <a:extLst>
                    <a:ext uri="{9D8B030D-6E8A-4147-A177-3AD203B41FA5}">
                      <a16:colId xmlns:a16="http://schemas.microsoft.com/office/drawing/2014/main" val="20001"/>
                    </a:ext>
                  </a:extLst>
                </a:gridCol>
                <a:gridCol w="1510975">
                  <a:extLst>
                    <a:ext uri="{9D8B030D-6E8A-4147-A177-3AD203B41FA5}">
                      <a16:colId xmlns:a16="http://schemas.microsoft.com/office/drawing/2014/main" val="20002"/>
                    </a:ext>
                  </a:extLst>
                </a:gridCol>
                <a:gridCol w="1422725">
                  <a:extLst>
                    <a:ext uri="{9D8B030D-6E8A-4147-A177-3AD203B41FA5}">
                      <a16:colId xmlns:a16="http://schemas.microsoft.com/office/drawing/2014/main" val="20003"/>
                    </a:ext>
                  </a:extLst>
                </a:gridCol>
                <a:gridCol w="1009125">
                  <a:extLst>
                    <a:ext uri="{9D8B030D-6E8A-4147-A177-3AD203B41FA5}">
                      <a16:colId xmlns:a16="http://schemas.microsoft.com/office/drawing/2014/main" val="20004"/>
                    </a:ext>
                  </a:extLst>
                </a:gridCol>
              </a:tblGrid>
              <a:tr h="226250">
                <a:tc>
                  <a:txBody>
                    <a:bodyPr/>
                    <a:lstStyle/>
                    <a:p>
                      <a:pPr marL="0" marR="0" lvl="0" indent="0" algn="ctr" rtl="0">
                        <a:spcBef>
                          <a:spcPts val="0"/>
                        </a:spcBef>
                        <a:spcAft>
                          <a:spcPts val="0"/>
                        </a:spcAft>
                        <a:buNone/>
                      </a:pP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a:solidFill>
                            <a:srgbClr val="000000"/>
                          </a:solidFill>
                          <a:latin typeface="Calibri"/>
                          <a:ea typeface="Calibri"/>
                          <a:cs typeface="Calibri"/>
                          <a:sym typeface="Calibri"/>
                        </a:rPr>
                        <a:t>Intent - what is your objective?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Implementation - How will you achieve this?</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Impact - What do you hope to see?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Supporting evidence</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dirty="0">
                          <a:latin typeface="Calibri"/>
                          <a:ea typeface="Calibri"/>
                          <a:cs typeface="Calibri"/>
                          <a:sym typeface="Calibri"/>
                        </a:rPr>
                        <a:t>Plan and monitor</a:t>
                      </a:r>
                      <a:br>
                        <a:rPr lang="en-US" sz="700" b="1" dirty="0">
                          <a:latin typeface="Calibri"/>
                          <a:ea typeface="Calibri"/>
                          <a:cs typeface="Calibri"/>
                          <a:sym typeface="Calibri"/>
                        </a:rPr>
                      </a:br>
                      <a:endParaRPr dirty="0"/>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To further increase the</a:t>
                      </a: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number of sports</a:t>
                      </a: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themed clubs and</a:t>
                      </a: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encourage children to attend a wide variety across the year.</a:t>
                      </a:r>
                      <a:endParaRPr sz="6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Establish a varied annual plan of sport related clubs.</a:t>
                      </a:r>
                    </a:p>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Pupil voice through school council to establish the types of clubs the children would like. </a:t>
                      </a:r>
                    </a:p>
                    <a:p>
                      <a:pPr marL="0" marR="0" lvl="0" indent="0" algn="l" rtl="0">
                        <a:lnSpc>
                          <a:spcPct val="100000"/>
                        </a:lnSpc>
                        <a:spcBef>
                          <a:spcPts val="0"/>
                        </a:spcBef>
                        <a:spcAft>
                          <a:spcPts val="0"/>
                        </a:spcAft>
                        <a:buNone/>
                      </a:pPr>
                      <a:endPar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Consider outside agencies to run clubs in order to widen this offer further. </a:t>
                      </a:r>
                    </a:p>
                    <a:p>
                      <a:pPr marL="0" marR="0" lvl="0" indent="0" algn="l" rtl="0">
                        <a:lnSpc>
                          <a:spcPct val="100000"/>
                        </a:lnSpc>
                        <a:spcBef>
                          <a:spcPts val="0"/>
                        </a:spcBef>
                        <a:spcAft>
                          <a:spcPts val="0"/>
                        </a:spcAft>
                        <a:buNone/>
                      </a:pPr>
                      <a:endPar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Purchasing resources based on the</a:t>
                      </a:r>
                    </a:p>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feedback of children to help them</a:t>
                      </a:r>
                    </a:p>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run clubs and events</a:t>
                      </a: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An increase in pupils joining sport themed before and after school clubs and a wider variety of clubs being available to the different year groups. </a:t>
                      </a:r>
                    </a:p>
                    <a:p>
                      <a:pPr marL="0" marR="0" lvl="0" indent="0" algn="l" rtl="0">
                        <a:lnSpc>
                          <a:spcPct val="100000"/>
                        </a:lnSpc>
                        <a:spcBef>
                          <a:spcPts val="0"/>
                        </a:spcBef>
                        <a:spcAft>
                          <a:spcPts val="0"/>
                        </a:spcAft>
                        <a:buNone/>
                      </a:pPr>
                      <a:endPar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Increased participation in sports clubs resulting in higher standards of learning in physical education lessons.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PE outcomes (data) </a:t>
                      </a: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Pupil survey </a:t>
                      </a: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Staff survey</a:t>
                      </a: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Registers of clubs with high attendance and participation – especially for PP and SEND pupils.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64250">
                <a:tc>
                  <a:txBody>
                    <a:bodyPr/>
                    <a:lstStyle/>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What impact have you seen?</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dirty="0">
                          <a:solidFill>
                            <a:srgbClr val="000000"/>
                          </a:solidFill>
                          <a:latin typeface="Calibri"/>
                          <a:ea typeface="Calibri"/>
                          <a:cs typeface="Calibri"/>
                          <a:sym typeface="Calibri"/>
                        </a:rPr>
                        <a:t>Are the improvements sustainable? How?</a:t>
                      </a:r>
                      <a:endParaRPr sz="700" b="1" dirty="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Supporting evidence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Approx. cost</a:t>
                      </a:r>
                      <a:endParaRPr sz="700" b="1">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dirty="0">
                          <a:latin typeface="Calibri"/>
                          <a:ea typeface="Calibri"/>
                          <a:cs typeface="Calibri"/>
                          <a:sym typeface="Calibri"/>
                        </a:rPr>
                        <a:t>Evaluate</a:t>
                      </a:r>
                      <a:r>
                        <a:rPr lang="en-US" sz="700" b="1" dirty="0">
                          <a:latin typeface="Calibri"/>
                          <a:ea typeface="Calibri"/>
                          <a:cs typeface="Calibri"/>
                          <a:sym typeface="Calibri"/>
                        </a:rPr>
                        <a:t> </a:t>
                      </a:r>
                      <a:r>
                        <a:rPr lang="en-US" sz="500" b="1" dirty="0">
                          <a:latin typeface="Calibri"/>
                          <a:ea typeface="Calibri"/>
                          <a:cs typeface="Calibri"/>
                          <a:sym typeface="Calibri"/>
                        </a:rPr>
                        <a:t>(Complete in July)</a:t>
                      </a:r>
                      <a:endParaRPr dirty="0"/>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 high number of sport themed clubs have been offered this year, .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Outside agency clubs have not typically been well supported by parents/carers – primarily due to the cost involved.</a:t>
                      </a:r>
                    </a:p>
                    <a:p>
                      <a:pPr marL="0" marR="0" lvl="0" indent="0" algn="l" rtl="0">
                        <a:lnSpc>
                          <a:spcPct val="100000"/>
                        </a:lnSpc>
                        <a:spcBef>
                          <a:spcPts val="0"/>
                        </a:spcBef>
                        <a:spcAft>
                          <a:spcPts val="0"/>
                        </a:spcAft>
                        <a:buClr>
                          <a:schemeClr val="dk1"/>
                        </a:buClr>
                        <a:buSzPts val="600"/>
                        <a:buFont typeface="Calibri"/>
                        <a:buNone/>
                      </a:pPr>
                      <a:endPar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Further school led clubs will need to be funded through parental contributions (kept to a minimum). </a:t>
                      </a:r>
                      <a:endParaRPr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Further work is needed to engage a small number of PP and SEN pupils – consider running smaller grouped SEN sport clubs.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School clubs registers</a:t>
                      </a:r>
                    </a:p>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SEN and PP club tracking documents.</a:t>
                      </a:r>
                    </a:p>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Parental feedback.</a:t>
                      </a:r>
                    </a:p>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Pupil voice.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Resources for school clubs</a:t>
                      </a:r>
                      <a:r>
                        <a:rPr lang="en-GB" sz="60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£1100</a:t>
                      </a:r>
                      <a:endPar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Clr>
                          <a:schemeClr val="dk1"/>
                        </a:buClr>
                        <a:buSzPts val="600"/>
                        <a:buFont typeface="Calibri"/>
                        <a:buNone/>
                      </a:pPr>
                      <a:endPar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Staff costings: £3500</a:t>
                      </a:r>
                      <a:endParaRPr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6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24" descr="A screenshot of a computer&#10;&#10;AI-generated content may be incorrect."/>
          <p:cNvPicPr preferRelativeResize="0"/>
          <p:nvPr/>
        </p:nvPicPr>
        <p:blipFill rotWithShape="1">
          <a:blip r:embed="rId3">
            <a:alphaModFix/>
          </a:blip>
          <a:srcRect/>
          <a:stretch/>
        </p:blipFill>
        <p:spPr>
          <a:xfrm>
            <a:off x="-16769" y="0"/>
            <a:ext cx="6166284" cy="4322536"/>
          </a:xfrm>
          <a:prstGeom prst="rect">
            <a:avLst/>
          </a:prstGeom>
          <a:noFill/>
          <a:ln>
            <a:noFill/>
          </a:ln>
        </p:spPr>
      </p:pic>
      <p:sp>
        <p:nvSpPr>
          <p:cNvPr id="163" name="Google Shape;163;p24"/>
          <p:cNvSpPr txBox="1"/>
          <p:nvPr/>
        </p:nvSpPr>
        <p:spPr>
          <a:xfrm>
            <a:off x="241825" y="208550"/>
            <a:ext cx="3559359" cy="677068"/>
          </a:xfrm>
          <a:prstGeom prst="rect">
            <a:avLst/>
          </a:prstGeom>
          <a:noFill/>
          <a:ln>
            <a:noFill/>
          </a:ln>
        </p:spPr>
        <p:txBody>
          <a:bodyPr spcFirstLastPara="1" wrap="square" lIns="91425" tIns="45700" rIns="91425" bIns="45700" anchor="t" anchorCtr="0">
            <a:spAutoFit/>
          </a:bodyPr>
          <a:lstStyle/>
          <a:p>
            <a:pPr lvl="0"/>
            <a:r>
              <a:rPr lang="en-US" sz="1200" b="1" dirty="0">
                <a:solidFill>
                  <a:schemeClr val="dk1"/>
                </a:solidFill>
                <a:latin typeface="Calibri"/>
                <a:ea typeface="Calibri"/>
                <a:cs typeface="Calibri"/>
                <a:sym typeface="Calibri"/>
              </a:rPr>
              <a:t>Your objective: </a:t>
            </a:r>
            <a:r>
              <a:rPr lang="en-US" sz="600" dirty="0">
                <a:solidFill>
                  <a:schemeClr val="dk1"/>
                </a:solidFill>
                <a:latin typeface="+mj-lt"/>
                <a:ea typeface="Calibri"/>
                <a:cs typeface="Calibri"/>
                <a:sym typeface="Calibri"/>
              </a:rPr>
              <a:t>To continue to embed the school’s physical education offer so that children are exposed to a wide variety of sporting activities and have opportunities to represent the school in competitive sport. </a:t>
            </a:r>
          </a:p>
          <a:p>
            <a:pPr marL="0" marR="0" lvl="0" indent="0" algn="l" rtl="0">
              <a:spcBef>
                <a:spcPts val="0"/>
              </a:spcBef>
              <a:spcAft>
                <a:spcPts val="0"/>
              </a:spcAft>
              <a:buNone/>
            </a:pPr>
            <a:endParaRPr dirty="0"/>
          </a:p>
        </p:txBody>
      </p:sp>
      <p:graphicFrame>
        <p:nvGraphicFramePr>
          <p:cNvPr id="164" name="Google Shape;164;p24"/>
          <p:cNvGraphicFramePr/>
          <p:nvPr>
            <p:extLst>
              <p:ext uri="{D42A27DB-BD31-4B8C-83A1-F6EECF244321}">
                <p14:modId xmlns:p14="http://schemas.microsoft.com/office/powerpoint/2010/main" val="500427485"/>
              </p:ext>
            </p:extLst>
          </p:nvPr>
        </p:nvGraphicFramePr>
        <p:xfrm>
          <a:off x="294842" y="694098"/>
          <a:ext cx="5530125" cy="3185200"/>
        </p:xfrm>
        <a:graphic>
          <a:graphicData uri="http://schemas.openxmlformats.org/drawingml/2006/table">
            <a:tbl>
              <a:tblPr firstRow="1" bandRow="1">
                <a:noFill/>
                <a:tableStyleId>{5E142ECE-845B-42AD-B02F-5E5F85B4AF0F}</a:tableStyleId>
              </a:tblPr>
              <a:tblGrid>
                <a:gridCol w="497650">
                  <a:extLst>
                    <a:ext uri="{9D8B030D-6E8A-4147-A177-3AD203B41FA5}">
                      <a16:colId xmlns:a16="http://schemas.microsoft.com/office/drawing/2014/main" val="20000"/>
                    </a:ext>
                  </a:extLst>
                </a:gridCol>
                <a:gridCol w="1089650">
                  <a:extLst>
                    <a:ext uri="{9D8B030D-6E8A-4147-A177-3AD203B41FA5}">
                      <a16:colId xmlns:a16="http://schemas.microsoft.com/office/drawing/2014/main" val="20001"/>
                    </a:ext>
                  </a:extLst>
                </a:gridCol>
                <a:gridCol w="1510975">
                  <a:extLst>
                    <a:ext uri="{9D8B030D-6E8A-4147-A177-3AD203B41FA5}">
                      <a16:colId xmlns:a16="http://schemas.microsoft.com/office/drawing/2014/main" val="20002"/>
                    </a:ext>
                  </a:extLst>
                </a:gridCol>
                <a:gridCol w="1422725">
                  <a:extLst>
                    <a:ext uri="{9D8B030D-6E8A-4147-A177-3AD203B41FA5}">
                      <a16:colId xmlns:a16="http://schemas.microsoft.com/office/drawing/2014/main" val="20003"/>
                    </a:ext>
                  </a:extLst>
                </a:gridCol>
                <a:gridCol w="1009125">
                  <a:extLst>
                    <a:ext uri="{9D8B030D-6E8A-4147-A177-3AD203B41FA5}">
                      <a16:colId xmlns:a16="http://schemas.microsoft.com/office/drawing/2014/main" val="20004"/>
                    </a:ext>
                  </a:extLst>
                </a:gridCol>
              </a:tblGrid>
              <a:tr h="226250">
                <a:tc>
                  <a:txBody>
                    <a:bodyPr/>
                    <a:lstStyle/>
                    <a:p>
                      <a:pPr marL="0" marR="0" lvl="0" indent="0" algn="ctr" rtl="0">
                        <a:spcBef>
                          <a:spcPts val="0"/>
                        </a:spcBef>
                        <a:spcAft>
                          <a:spcPts val="0"/>
                        </a:spcAft>
                        <a:buNone/>
                      </a:pP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a:solidFill>
                            <a:srgbClr val="000000"/>
                          </a:solidFill>
                          <a:latin typeface="Calibri"/>
                          <a:ea typeface="Calibri"/>
                          <a:cs typeface="Calibri"/>
                          <a:sym typeface="Calibri"/>
                        </a:rPr>
                        <a:t>Intent - what is your objective?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Implementation - How will you achieve this?</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Impact - What do you hope to see?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Supporting evidence</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dirty="0">
                          <a:latin typeface="Calibri"/>
                          <a:ea typeface="Calibri"/>
                          <a:cs typeface="Calibri"/>
                          <a:sym typeface="Calibri"/>
                        </a:rPr>
                        <a:t>Plan and monitor</a:t>
                      </a:r>
                      <a:br>
                        <a:rPr lang="en-US" sz="700" b="1" dirty="0">
                          <a:latin typeface="Calibri"/>
                          <a:ea typeface="Calibri"/>
                          <a:cs typeface="Calibri"/>
                          <a:sym typeface="Calibri"/>
                        </a:rPr>
                      </a:br>
                      <a:endParaRPr dirty="0"/>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To continue to embed the school’s physical education offer so that more children excel and have opportunities to represent the school in competitive sport. </a:t>
                      </a: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Expose the children to a wider range of sporting activities – i.e. golf/</a:t>
                      </a:r>
                      <a:r>
                        <a:rPr lang="en-US" sz="600" dirty="0" err="1">
                          <a:latin typeface="Calibri" panose="020F0502020204030204" pitchFamily="34" charset="0"/>
                          <a:ea typeface="Calibri" panose="020F0502020204030204" pitchFamily="34" charset="0"/>
                          <a:cs typeface="Calibri" panose="020F0502020204030204" pitchFamily="34" charset="0"/>
                        </a:rPr>
                        <a:t>kurling</a:t>
                      </a:r>
                      <a:r>
                        <a:rPr lang="en-US" sz="600" dirty="0">
                          <a:latin typeface="Calibri" panose="020F0502020204030204" pitchFamily="34" charset="0"/>
                          <a:ea typeface="Calibri" panose="020F0502020204030204" pitchFamily="34" charset="0"/>
                          <a:cs typeface="Calibri" panose="020F0502020204030204" pitchFamily="34" charset="0"/>
                        </a:rPr>
                        <a:t>. </a:t>
                      </a:r>
                      <a:endParaRPr sz="6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Engage with the local </a:t>
                      </a:r>
                      <a:r>
                        <a:rPr lang="en-US" sz="600" dirty="0" err="1">
                          <a:latin typeface="Calibri" panose="020F0502020204030204" pitchFamily="34" charset="0"/>
                          <a:ea typeface="Calibri" panose="020F0502020204030204" pitchFamily="34" charset="0"/>
                          <a:cs typeface="Calibri" panose="020F0502020204030204" pitchFamily="34" charset="0"/>
                        </a:rPr>
                        <a:t>Redditch</a:t>
                      </a:r>
                      <a:r>
                        <a:rPr lang="en-US" sz="600" dirty="0">
                          <a:latin typeface="Calibri" panose="020F0502020204030204" pitchFamily="34" charset="0"/>
                          <a:ea typeface="Calibri" panose="020F0502020204030204" pitchFamily="34" charset="0"/>
                          <a:cs typeface="Calibri" panose="020F0502020204030204" pitchFamily="34" charset="0"/>
                        </a:rPr>
                        <a:t> First Schools partnership where the children can take part in a range of sporting events and competitions across the year.</a:t>
                      </a:r>
                    </a:p>
                    <a:p>
                      <a:pPr marL="0" marR="0" lvl="0" indent="0" algn="l" rtl="0">
                        <a:lnSpc>
                          <a:spcPct val="100000"/>
                        </a:lnSpc>
                        <a:spcBef>
                          <a:spcPts val="0"/>
                        </a:spcBef>
                        <a:spcAft>
                          <a:spcPts val="0"/>
                        </a:spcAft>
                        <a:buClr>
                          <a:schemeClr val="dk1"/>
                        </a:buClr>
                        <a:buSzPts val="600"/>
                        <a:buFont typeface="Calibri"/>
                        <a:buNone/>
                      </a:pPr>
                      <a:endParaRPr lang="en-US"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Engage in School Games events &amp; competitions.</a:t>
                      </a:r>
                    </a:p>
                    <a:p>
                      <a:pPr marL="0" marR="0" lvl="0" indent="0" algn="l" rtl="0">
                        <a:lnSpc>
                          <a:spcPct val="100000"/>
                        </a:lnSpc>
                        <a:spcBef>
                          <a:spcPts val="0"/>
                        </a:spcBef>
                        <a:spcAft>
                          <a:spcPts val="0"/>
                        </a:spcAft>
                        <a:buClr>
                          <a:schemeClr val="dk1"/>
                        </a:buClr>
                        <a:buSzPts val="600"/>
                        <a:buFont typeface="Calibri"/>
                        <a:buNone/>
                      </a:pPr>
                      <a:endParaRPr lang="en-US"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Book external companies to come to school to deliver special sports based curriculum experience days for all year groups.</a:t>
                      </a: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Every child across the school has the</a:t>
                      </a:r>
                    </a:p>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opportunity to take part in sporting activities led by professionals.</a:t>
                      </a:r>
                    </a:p>
                    <a:p>
                      <a:pPr marL="0" marR="0" lvl="0" indent="0" algn="l" rtl="0">
                        <a:lnSpc>
                          <a:spcPct val="100000"/>
                        </a:lnSpc>
                        <a:spcBef>
                          <a:spcPts val="0"/>
                        </a:spcBef>
                        <a:spcAft>
                          <a:spcPts val="0"/>
                        </a:spcAft>
                        <a:buClr>
                          <a:schemeClr val="dk1"/>
                        </a:buClr>
                        <a:buSzPts val="600"/>
                        <a:buFont typeface="Calibri"/>
                        <a:buNone/>
                      </a:pPr>
                      <a:endParaRPr lang="en-US"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All pupils in Years 1-4 take part in a range of sporting events and competitions – e.g. athletics, invasion games, cross country, swimming, team games. </a:t>
                      </a:r>
                    </a:p>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Pupils across the school are selected to represent the school in sporting events and competitions. </a:t>
                      </a:r>
                    </a:p>
                    <a:p>
                      <a:pPr marL="0" marR="0" lvl="0" indent="0" algn="l" rtl="0">
                        <a:lnSpc>
                          <a:spcPct val="100000"/>
                        </a:lnSpc>
                        <a:spcBef>
                          <a:spcPts val="0"/>
                        </a:spcBef>
                        <a:spcAft>
                          <a:spcPts val="0"/>
                        </a:spcAft>
                        <a:buClr>
                          <a:schemeClr val="dk1"/>
                        </a:buClr>
                        <a:buSzPts val="600"/>
                        <a:buFont typeface="Calibri"/>
                        <a:buNone/>
                      </a:pPr>
                      <a:endParaRPr lang="en-US" sz="6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GB" sz="600" dirty="0">
                          <a:solidFill>
                            <a:schemeClr val="dk1"/>
                          </a:solidFill>
                          <a:latin typeface="Calibri"/>
                          <a:ea typeface="Calibri"/>
                          <a:cs typeface="Calibri"/>
                          <a:sym typeface="Calibri"/>
                        </a:rPr>
                        <a:t>Letters to parents/participation data/photos from events</a:t>
                      </a:r>
                    </a:p>
                    <a:p>
                      <a:pPr marL="0" marR="0" lvl="0" indent="0" algn="l" rtl="0">
                        <a:lnSpc>
                          <a:spcPct val="100000"/>
                        </a:lnSpc>
                        <a:spcBef>
                          <a:spcPts val="0"/>
                        </a:spcBef>
                        <a:spcAft>
                          <a:spcPts val="0"/>
                        </a:spcAft>
                        <a:buNone/>
                      </a:pPr>
                      <a:r>
                        <a:rPr lang="en-GB" sz="600" dirty="0">
                          <a:solidFill>
                            <a:schemeClr val="dk1"/>
                          </a:solidFill>
                          <a:latin typeface="Calibri"/>
                          <a:ea typeface="Calibri"/>
                          <a:cs typeface="Calibri"/>
                          <a:sym typeface="Calibri"/>
                        </a:rPr>
                        <a:t>Pupil voice about events attended</a:t>
                      </a:r>
                    </a:p>
                    <a:p>
                      <a:pPr marL="0" marR="0" lvl="0" indent="0" algn="l" rtl="0">
                        <a:lnSpc>
                          <a:spcPct val="100000"/>
                        </a:lnSpc>
                        <a:spcBef>
                          <a:spcPts val="0"/>
                        </a:spcBef>
                        <a:spcAft>
                          <a:spcPts val="0"/>
                        </a:spcAft>
                        <a:buNone/>
                      </a:pPr>
                      <a:r>
                        <a:rPr lang="en-GB" sz="600" dirty="0">
                          <a:solidFill>
                            <a:schemeClr val="dk1"/>
                          </a:solidFill>
                          <a:latin typeface="Calibri"/>
                          <a:ea typeface="Calibri"/>
                          <a:cs typeface="Calibri"/>
                          <a:sym typeface="Calibri"/>
                        </a:rPr>
                        <a:t>Staff feedback from events.</a:t>
                      </a:r>
                    </a:p>
                    <a:p>
                      <a:pPr marL="0" marR="0" lvl="0" indent="0" algn="l" rtl="0">
                        <a:lnSpc>
                          <a:spcPct val="100000"/>
                        </a:lnSpc>
                        <a:spcBef>
                          <a:spcPts val="0"/>
                        </a:spcBef>
                        <a:spcAft>
                          <a:spcPts val="0"/>
                        </a:spcAft>
                        <a:buNone/>
                      </a:pPr>
                      <a:endParaRPr sz="60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64250">
                <a:tc>
                  <a:txBody>
                    <a:bodyPr/>
                    <a:lstStyle/>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What impact have you seen?</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Are the improvements sustainable? How?</a:t>
                      </a:r>
                      <a:endParaRPr sz="700" b="1">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Supporting evidence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Approx. cost</a:t>
                      </a:r>
                      <a:endParaRPr sz="700" b="1">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a:latin typeface="Calibri"/>
                          <a:ea typeface="Calibri"/>
                          <a:cs typeface="Calibri"/>
                          <a:sym typeface="Calibri"/>
                        </a:rPr>
                        <a:t>Evaluate</a:t>
                      </a:r>
                      <a:r>
                        <a:rPr lang="en-US" sz="700" b="1">
                          <a:latin typeface="Calibri"/>
                          <a:ea typeface="Calibri"/>
                          <a:cs typeface="Calibri"/>
                          <a:sym typeface="Calibri"/>
                        </a:rPr>
                        <a:t> </a:t>
                      </a:r>
                      <a:r>
                        <a:rPr lang="en-US" sz="500" b="1">
                          <a:latin typeface="Calibri"/>
                          <a:ea typeface="Calibri"/>
                          <a:cs typeface="Calibri"/>
                          <a:sym typeface="Calibri"/>
                        </a:rPr>
                        <a:t>(Complete in July)</a:t>
                      </a:r>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All pupils have enjoyed the wide range of activities on offer across the year and have improved their sporting ability. </a:t>
                      </a:r>
                    </a:p>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Pupils have achieved things they did not think they could – leading to increase sin confidence across the curriculum,</a:t>
                      </a:r>
                    </a:p>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Increases seen in pupil leadership and attitude to trying new things.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GB" sz="600" dirty="0">
                          <a:solidFill>
                            <a:schemeClr val="dk1"/>
                          </a:solidFill>
                          <a:latin typeface="Calibri"/>
                          <a:ea typeface="Calibri"/>
                          <a:cs typeface="Calibri"/>
                          <a:sym typeface="Calibri"/>
                        </a:rPr>
                        <a:t>Continue to work with Redditch schools partnership and School Games to ensure further participation in events is available for our pupils. </a:t>
                      </a:r>
                      <a:endParaRPr sz="60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GB" sz="600" dirty="0">
                          <a:solidFill>
                            <a:schemeClr val="dk1"/>
                          </a:solidFill>
                          <a:latin typeface="Calibri"/>
                          <a:ea typeface="Calibri"/>
                          <a:cs typeface="Calibri"/>
                          <a:sym typeface="Calibri"/>
                        </a:rPr>
                        <a:t>Photos of pupil engagement in sessions</a:t>
                      </a:r>
                    </a:p>
                    <a:p>
                      <a:pPr marL="0" marR="0" lvl="0" indent="0" algn="l" rtl="0">
                        <a:lnSpc>
                          <a:spcPct val="100000"/>
                        </a:lnSpc>
                        <a:spcBef>
                          <a:spcPts val="0"/>
                        </a:spcBef>
                        <a:spcAft>
                          <a:spcPts val="0"/>
                        </a:spcAft>
                        <a:buNone/>
                      </a:pPr>
                      <a:r>
                        <a:rPr lang="en-GB" sz="600" dirty="0">
                          <a:solidFill>
                            <a:schemeClr val="dk1"/>
                          </a:solidFill>
                          <a:latin typeface="Calibri"/>
                          <a:ea typeface="Calibri"/>
                          <a:cs typeface="Calibri"/>
                          <a:sym typeface="Calibri"/>
                        </a:rPr>
                        <a:t>Staff feedback</a:t>
                      </a:r>
                    </a:p>
                    <a:p>
                      <a:pPr marL="0" marR="0" lvl="0" indent="0" algn="l" rtl="0">
                        <a:lnSpc>
                          <a:spcPct val="100000"/>
                        </a:lnSpc>
                        <a:spcBef>
                          <a:spcPts val="0"/>
                        </a:spcBef>
                        <a:spcAft>
                          <a:spcPts val="0"/>
                        </a:spcAft>
                        <a:buNone/>
                      </a:pPr>
                      <a:r>
                        <a:rPr lang="en-GB" sz="600" dirty="0">
                          <a:solidFill>
                            <a:schemeClr val="dk1"/>
                          </a:solidFill>
                          <a:latin typeface="Calibri"/>
                          <a:ea typeface="Calibri"/>
                          <a:cs typeface="Calibri"/>
                          <a:sym typeface="Calibri"/>
                        </a:rPr>
                        <a:t>Pupil voice </a:t>
                      </a:r>
                      <a:endParaRPr sz="60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err="1">
                          <a:solidFill>
                            <a:schemeClr val="dk1"/>
                          </a:solidFill>
                          <a:latin typeface="Calibri"/>
                          <a:ea typeface="Calibri"/>
                          <a:cs typeface="Calibri"/>
                          <a:sym typeface="Calibri"/>
                        </a:rPr>
                        <a:t>Birchensale</a:t>
                      </a:r>
                      <a:r>
                        <a:rPr lang="en-GB" sz="600" dirty="0">
                          <a:solidFill>
                            <a:schemeClr val="dk1"/>
                          </a:solidFill>
                          <a:latin typeface="Calibri"/>
                          <a:ea typeface="Calibri"/>
                          <a:cs typeface="Calibri"/>
                          <a:sym typeface="Calibri"/>
                        </a:rPr>
                        <a:t> Sport Partnership:</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a:ea typeface="Calibri"/>
                          <a:cs typeface="Calibri"/>
                          <a:sym typeface="Calibri"/>
                        </a:rPr>
                        <a:t>£1000</a:t>
                      </a:r>
                    </a:p>
                    <a:p>
                      <a:pPr marL="0" marR="0" lvl="0" indent="0" algn="l" rtl="0">
                        <a:lnSpc>
                          <a:spcPct val="100000"/>
                        </a:lnSpc>
                        <a:spcBef>
                          <a:spcPts val="0"/>
                        </a:spcBef>
                        <a:spcAft>
                          <a:spcPts val="0"/>
                        </a:spcAft>
                        <a:buClr>
                          <a:schemeClr val="dk1"/>
                        </a:buClr>
                        <a:buSzPts val="600"/>
                        <a:buFont typeface="Calibri"/>
                        <a:buNone/>
                      </a:pPr>
                      <a:endParaRPr lang="en-GB" sz="6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a:ea typeface="Calibri"/>
                          <a:cs typeface="Calibri"/>
                          <a:sym typeface="Calibri"/>
                        </a:rPr>
                        <a:t>Extra Curricular Activities: £2380 </a:t>
                      </a:r>
                    </a:p>
                    <a:p>
                      <a:pPr marL="0" marR="0" lvl="0" indent="0" algn="l" rtl="0">
                        <a:lnSpc>
                          <a:spcPct val="100000"/>
                        </a:lnSpc>
                        <a:spcBef>
                          <a:spcPts val="0"/>
                        </a:spcBef>
                        <a:spcAft>
                          <a:spcPts val="0"/>
                        </a:spcAft>
                        <a:buClr>
                          <a:schemeClr val="dk1"/>
                        </a:buClr>
                        <a:buSzPts val="600"/>
                        <a:buFont typeface="Calibri"/>
                        <a:buNone/>
                      </a:pPr>
                      <a:endParaRPr lang="en-GB" sz="6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a:ea typeface="Calibri"/>
                          <a:cs typeface="Calibri"/>
                          <a:sym typeface="Calibri"/>
                        </a:rPr>
                        <a:t>Transport to events: £1300</a:t>
                      </a:r>
                      <a:endParaRPr dirty="0"/>
                    </a:p>
                    <a:p>
                      <a:pPr marL="0" marR="0" lvl="0" indent="0" algn="l" rtl="0">
                        <a:lnSpc>
                          <a:spcPct val="100000"/>
                        </a:lnSpc>
                        <a:spcBef>
                          <a:spcPts val="0"/>
                        </a:spcBef>
                        <a:spcAft>
                          <a:spcPts val="0"/>
                        </a:spcAft>
                        <a:buNone/>
                      </a:pPr>
                      <a:endParaRPr sz="6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25" descr="A screenshot of a computer&#10;&#10;AI-generated content may be incorrect."/>
          <p:cNvPicPr preferRelativeResize="0"/>
          <p:nvPr/>
        </p:nvPicPr>
        <p:blipFill rotWithShape="1">
          <a:blip r:embed="rId3">
            <a:alphaModFix/>
          </a:blip>
          <a:srcRect/>
          <a:stretch/>
        </p:blipFill>
        <p:spPr>
          <a:xfrm>
            <a:off x="-16769" y="0"/>
            <a:ext cx="6166284" cy="4322536"/>
          </a:xfrm>
          <a:prstGeom prst="rect">
            <a:avLst/>
          </a:prstGeom>
          <a:noFill/>
          <a:ln>
            <a:noFill/>
          </a:ln>
        </p:spPr>
      </p:pic>
      <p:sp>
        <p:nvSpPr>
          <p:cNvPr id="170" name="Google Shape;170;p25"/>
          <p:cNvSpPr txBox="1"/>
          <p:nvPr/>
        </p:nvSpPr>
        <p:spPr>
          <a:xfrm>
            <a:off x="241825" y="208550"/>
            <a:ext cx="3559359" cy="584735"/>
          </a:xfrm>
          <a:prstGeom prst="rect">
            <a:avLst/>
          </a:prstGeom>
          <a:noFill/>
          <a:ln>
            <a:noFill/>
          </a:ln>
        </p:spPr>
        <p:txBody>
          <a:bodyPr spcFirstLastPara="1" wrap="square" lIns="91425" tIns="45700" rIns="91425" bIns="45700" anchor="t" anchorCtr="0">
            <a:spAutoFit/>
          </a:bodyPr>
          <a:lstStyle/>
          <a:p>
            <a:pPr lvl="0"/>
            <a:r>
              <a:rPr lang="en-US" sz="1200" b="1" dirty="0">
                <a:solidFill>
                  <a:schemeClr val="dk1"/>
                </a:solidFill>
                <a:latin typeface="Calibri"/>
                <a:ea typeface="Calibri"/>
                <a:cs typeface="Calibri"/>
                <a:sym typeface="Calibri"/>
              </a:rPr>
              <a:t>Your objective: </a:t>
            </a:r>
            <a:r>
              <a:rPr lang="en-US" sz="600" dirty="0">
                <a:solidFill>
                  <a:schemeClr val="dk1"/>
                </a:solidFill>
                <a:latin typeface="+mn-lt"/>
                <a:ea typeface="Calibri"/>
                <a:cs typeface="Calibri"/>
                <a:sym typeface="Calibri"/>
              </a:rPr>
              <a:t>To improve the quality of teaching of</a:t>
            </a:r>
          </a:p>
          <a:p>
            <a:pPr lvl="0"/>
            <a:r>
              <a:rPr lang="en-US" sz="600" dirty="0">
                <a:solidFill>
                  <a:schemeClr val="dk1"/>
                </a:solidFill>
                <a:latin typeface="+mn-lt"/>
                <a:ea typeface="Calibri"/>
                <a:cs typeface="Calibri"/>
                <a:sym typeface="Calibri"/>
              </a:rPr>
              <a:t>the PE curriculum </a:t>
            </a:r>
          </a:p>
          <a:p>
            <a:pPr marL="0" marR="0" lvl="0" indent="0" algn="l" rtl="0">
              <a:spcBef>
                <a:spcPts val="0"/>
              </a:spcBef>
              <a:spcAft>
                <a:spcPts val="0"/>
              </a:spcAft>
              <a:buNone/>
            </a:pPr>
            <a:endParaRPr dirty="0"/>
          </a:p>
        </p:txBody>
      </p:sp>
      <p:graphicFrame>
        <p:nvGraphicFramePr>
          <p:cNvPr id="171" name="Google Shape;171;p25"/>
          <p:cNvGraphicFramePr/>
          <p:nvPr>
            <p:extLst>
              <p:ext uri="{D42A27DB-BD31-4B8C-83A1-F6EECF244321}">
                <p14:modId xmlns:p14="http://schemas.microsoft.com/office/powerpoint/2010/main" val="1314581023"/>
              </p:ext>
            </p:extLst>
          </p:nvPr>
        </p:nvGraphicFramePr>
        <p:xfrm>
          <a:off x="294842" y="694098"/>
          <a:ext cx="5530125" cy="3169960"/>
        </p:xfrm>
        <a:graphic>
          <a:graphicData uri="http://schemas.openxmlformats.org/drawingml/2006/table">
            <a:tbl>
              <a:tblPr firstRow="1" bandRow="1">
                <a:noFill/>
                <a:tableStyleId>{5E142ECE-845B-42AD-B02F-5E5F85B4AF0F}</a:tableStyleId>
              </a:tblPr>
              <a:tblGrid>
                <a:gridCol w="497650">
                  <a:extLst>
                    <a:ext uri="{9D8B030D-6E8A-4147-A177-3AD203B41FA5}">
                      <a16:colId xmlns:a16="http://schemas.microsoft.com/office/drawing/2014/main" val="20000"/>
                    </a:ext>
                  </a:extLst>
                </a:gridCol>
                <a:gridCol w="1089650">
                  <a:extLst>
                    <a:ext uri="{9D8B030D-6E8A-4147-A177-3AD203B41FA5}">
                      <a16:colId xmlns:a16="http://schemas.microsoft.com/office/drawing/2014/main" val="20001"/>
                    </a:ext>
                  </a:extLst>
                </a:gridCol>
                <a:gridCol w="1510975">
                  <a:extLst>
                    <a:ext uri="{9D8B030D-6E8A-4147-A177-3AD203B41FA5}">
                      <a16:colId xmlns:a16="http://schemas.microsoft.com/office/drawing/2014/main" val="20002"/>
                    </a:ext>
                  </a:extLst>
                </a:gridCol>
                <a:gridCol w="1422725">
                  <a:extLst>
                    <a:ext uri="{9D8B030D-6E8A-4147-A177-3AD203B41FA5}">
                      <a16:colId xmlns:a16="http://schemas.microsoft.com/office/drawing/2014/main" val="20003"/>
                    </a:ext>
                  </a:extLst>
                </a:gridCol>
                <a:gridCol w="1009125">
                  <a:extLst>
                    <a:ext uri="{9D8B030D-6E8A-4147-A177-3AD203B41FA5}">
                      <a16:colId xmlns:a16="http://schemas.microsoft.com/office/drawing/2014/main" val="20004"/>
                    </a:ext>
                  </a:extLst>
                </a:gridCol>
              </a:tblGrid>
              <a:tr h="226250">
                <a:tc>
                  <a:txBody>
                    <a:bodyPr/>
                    <a:lstStyle/>
                    <a:p>
                      <a:pPr marL="0" marR="0" lvl="0" indent="0" algn="ctr" rtl="0">
                        <a:spcBef>
                          <a:spcPts val="0"/>
                        </a:spcBef>
                        <a:spcAft>
                          <a:spcPts val="0"/>
                        </a:spcAft>
                        <a:buNone/>
                      </a:pP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a:solidFill>
                            <a:srgbClr val="000000"/>
                          </a:solidFill>
                          <a:latin typeface="Calibri"/>
                          <a:ea typeface="Calibri"/>
                          <a:cs typeface="Calibri"/>
                          <a:sym typeface="Calibri"/>
                        </a:rPr>
                        <a:t>Intent - what is your objective?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Implementation - How will you achieve this?</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Impact - What do you hope to see?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Supporting evidence</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dirty="0">
                          <a:latin typeface="Calibri"/>
                          <a:ea typeface="Calibri"/>
                          <a:cs typeface="Calibri"/>
                          <a:sym typeface="Calibri"/>
                        </a:rPr>
                        <a:t>Plan and monitor</a:t>
                      </a:r>
                      <a:br>
                        <a:rPr lang="en-US" sz="700" b="1" dirty="0">
                          <a:latin typeface="Calibri"/>
                          <a:ea typeface="Calibri"/>
                          <a:cs typeface="Calibri"/>
                          <a:sym typeface="Calibri"/>
                        </a:rPr>
                      </a:br>
                      <a:endParaRPr dirty="0"/>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To ensure all pupils are receiving the correct amount of PE teaching time and lessons are progressive.</a:t>
                      </a:r>
                    </a:p>
                    <a:p>
                      <a:pPr marL="0" marR="0" lvl="0" indent="0" algn="l" rtl="0">
                        <a:lnSpc>
                          <a:spcPct val="100000"/>
                        </a:lnSpc>
                        <a:spcBef>
                          <a:spcPts val="0"/>
                        </a:spcBef>
                        <a:spcAft>
                          <a:spcPts val="0"/>
                        </a:spcAft>
                        <a:buNone/>
                      </a:pPr>
                      <a:endParaRPr lang="en-US"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To develop staff delivery skills and confidence. </a:t>
                      </a:r>
                      <a:endParaRPr sz="6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Subject leader training in PE, with a focus on SEND pupils. Training is then shared with all staff to support their delivery of PE.</a:t>
                      </a:r>
                    </a:p>
                    <a:p>
                      <a:pPr marL="0" marR="0" lvl="0" indent="0" algn="l" rtl="0">
                        <a:lnSpc>
                          <a:spcPct val="100000"/>
                        </a:lnSpc>
                        <a:spcBef>
                          <a:spcPts val="0"/>
                        </a:spcBef>
                        <a:spcAft>
                          <a:spcPts val="0"/>
                        </a:spcAft>
                        <a:buClr>
                          <a:schemeClr val="dk1"/>
                        </a:buClr>
                        <a:buSzPts val="600"/>
                        <a:buFont typeface="Calibri"/>
                        <a:buNone/>
                      </a:pPr>
                      <a:endParaRPr lang="en-US"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 Share the STEP principle Step, Task, Equipment. Staff to adapt lessons. </a:t>
                      </a:r>
                    </a:p>
                    <a:p>
                      <a:pPr marL="0" marR="0" lvl="0" indent="0" algn="l" rtl="0">
                        <a:lnSpc>
                          <a:spcPct val="100000"/>
                        </a:lnSpc>
                        <a:spcBef>
                          <a:spcPts val="0"/>
                        </a:spcBef>
                        <a:spcAft>
                          <a:spcPts val="0"/>
                        </a:spcAft>
                        <a:buClr>
                          <a:schemeClr val="dk1"/>
                        </a:buClr>
                        <a:buSzPts val="600"/>
                        <a:buFont typeface="Calibri"/>
                        <a:buNone/>
                      </a:pPr>
                      <a:endParaRPr lang="en-US"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Subject lead to observe lessons/carry out pupil voice for PE.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Pupils will experience improved knowledge, emotional outcomes and skill development. The sequenced lessons will provide the key prior knowledge needed to support new learning</a:t>
                      </a:r>
                    </a:p>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Increased confidence and knowledge to help pupils meet the success criteria. </a:t>
                      </a:r>
                    </a:p>
                    <a:p>
                      <a:pPr marL="0" marR="0" lvl="0" indent="0" algn="l" rtl="0">
                        <a:lnSpc>
                          <a:spcPct val="100000"/>
                        </a:lnSpc>
                        <a:spcBef>
                          <a:spcPts val="0"/>
                        </a:spcBef>
                        <a:spcAft>
                          <a:spcPts val="0"/>
                        </a:spcAft>
                        <a:buClr>
                          <a:schemeClr val="dk1"/>
                        </a:buClr>
                        <a:buSzPts val="600"/>
                        <a:buFont typeface="Calibri"/>
                        <a:buNone/>
                      </a:pPr>
                      <a:endParaRPr lang="en-US"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Staff will be able to securely adapt a lesson to meet the individual needs of their class.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PE MTP</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Staff Feedback</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PE subject leader monitoring </a:t>
                      </a:r>
                      <a:endParaRPr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64250">
                <a:tc>
                  <a:txBody>
                    <a:bodyPr/>
                    <a:lstStyle/>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What impact have you seen?</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Are the improvements sustainable? How?</a:t>
                      </a:r>
                      <a:endParaRPr sz="700" b="1">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Supporting evidence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Approx. cost</a:t>
                      </a:r>
                      <a:endParaRPr sz="700" b="1">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a:latin typeface="Calibri"/>
                          <a:ea typeface="Calibri"/>
                          <a:cs typeface="Calibri"/>
                          <a:sym typeface="Calibri"/>
                        </a:rPr>
                        <a:t>Evaluate</a:t>
                      </a:r>
                      <a:r>
                        <a:rPr lang="en-US" sz="700" b="1">
                          <a:latin typeface="Calibri"/>
                          <a:ea typeface="Calibri"/>
                          <a:cs typeface="Calibri"/>
                          <a:sym typeface="Calibri"/>
                        </a:rPr>
                        <a:t> </a:t>
                      </a:r>
                      <a:r>
                        <a:rPr lang="en-US" sz="500" b="1">
                          <a:latin typeface="Calibri"/>
                          <a:ea typeface="Calibri"/>
                          <a:cs typeface="Calibri"/>
                          <a:sym typeface="Calibri"/>
                        </a:rPr>
                        <a:t>(Complete in July)</a:t>
                      </a:r>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US" sz="600" dirty="0">
                          <a:latin typeface="Calibri" panose="020F0502020204030204" pitchFamily="34" charset="0"/>
                          <a:ea typeface="Calibri" panose="020F0502020204030204" pitchFamily="34" charset="0"/>
                          <a:cs typeface="Calibri" panose="020F0502020204030204" pitchFamily="34" charset="0"/>
                        </a:rPr>
                        <a:t>A reported increase in confidence in PE across staff, knowing how to differentiate for different abilities within the same group. More children attending our after school clubs. More continuity of lessons against the LTP and MTPs.</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All classes have received and will continue to receive 2 lessons per week of PE. </a:t>
                      </a:r>
                    </a:p>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More movement breaks are being incorporated across the entire school curriculum with all teachers to encourage physical activity throughout the day – e.g. through Jumpstart Johnny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PE MTPs</a:t>
                      </a:r>
                    </a:p>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Subject leader monitoring</a:t>
                      </a:r>
                    </a:p>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Pupil voice</a:t>
                      </a:r>
                    </a:p>
                    <a:p>
                      <a:pPr marL="0" marR="0" lvl="0" indent="0" algn="l" rtl="0">
                        <a:lnSpc>
                          <a:spcPct val="100000"/>
                        </a:lnSpc>
                        <a:spcBef>
                          <a:spcPts val="0"/>
                        </a:spcBef>
                        <a:spcAft>
                          <a:spcPts val="0"/>
                        </a:spcAft>
                        <a:buNone/>
                      </a:pPr>
                      <a:r>
                        <a:rPr lang="en-US"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Staff Meeting feedback </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endParaRPr sz="6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Staff Training: £200</a:t>
                      </a:r>
                    </a:p>
                    <a:p>
                      <a:pPr marL="0" marR="0" lvl="0" indent="0" algn="l" rtl="0">
                        <a:lnSpc>
                          <a:spcPct val="100000"/>
                        </a:lnSpc>
                        <a:spcBef>
                          <a:spcPts val="0"/>
                        </a:spcBef>
                        <a:spcAft>
                          <a:spcPts val="0"/>
                        </a:spcAft>
                        <a:buNone/>
                      </a:pPr>
                      <a:r>
                        <a:rPr lang="en-GB"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Jumpstart Johnny: £280</a:t>
                      </a: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None/>
                      </a:pPr>
                      <a:endParaRPr sz="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26" descr="A screenshot of a computer&#10;&#10;AI-generated content may be incorrect."/>
          <p:cNvPicPr preferRelativeResize="0"/>
          <p:nvPr/>
        </p:nvPicPr>
        <p:blipFill rotWithShape="1">
          <a:blip r:embed="rId3">
            <a:alphaModFix/>
          </a:blip>
          <a:srcRect/>
          <a:stretch/>
        </p:blipFill>
        <p:spPr>
          <a:xfrm>
            <a:off x="-16769" y="0"/>
            <a:ext cx="6166284" cy="4322536"/>
          </a:xfrm>
          <a:prstGeom prst="rect">
            <a:avLst/>
          </a:prstGeom>
          <a:noFill/>
          <a:ln>
            <a:noFill/>
          </a:ln>
        </p:spPr>
      </p:pic>
      <p:sp>
        <p:nvSpPr>
          <p:cNvPr id="177" name="Google Shape;177;p26"/>
          <p:cNvSpPr txBox="1"/>
          <p:nvPr/>
        </p:nvSpPr>
        <p:spPr>
          <a:xfrm>
            <a:off x="241825" y="208550"/>
            <a:ext cx="3559359"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dirty="0">
                <a:solidFill>
                  <a:schemeClr val="dk1"/>
                </a:solidFill>
                <a:latin typeface="Calibri"/>
                <a:ea typeface="Calibri"/>
                <a:cs typeface="Calibri"/>
                <a:sym typeface="Calibri"/>
              </a:rPr>
              <a:t>Your objective: </a:t>
            </a:r>
            <a:r>
              <a:rPr lang="en-US" sz="600" dirty="0">
                <a:solidFill>
                  <a:schemeClr val="dk1"/>
                </a:solidFill>
                <a:latin typeface="Calibri"/>
                <a:ea typeface="Calibri"/>
                <a:cs typeface="Calibri"/>
                <a:sym typeface="Calibri"/>
              </a:rPr>
              <a:t>All pupils in KS2 access swimming lessons and make good progress from their starting points.  </a:t>
            </a:r>
            <a:endParaRPr sz="600" dirty="0"/>
          </a:p>
        </p:txBody>
      </p:sp>
      <p:graphicFrame>
        <p:nvGraphicFramePr>
          <p:cNvPr id="178" name="Google Shape;178;p26"/>
          <p:cNvGraphicFramePr/>
          <p:nvPr>
            <p:extLst>
              <p:ext uri="{D42A27DB-BD31-4B8C-83A1-F6EECF244321}">
                <p14:modId xmlns:p14="http://schemas.microsoft.com/office/powerpoint/2010/main" val="2600753572"/>
              </p:ext>
            </p:extLst>
          </p:nvPr>
        </p:nvGraphicFramePr>
        <p:xfrm>
          <a:off x="294842" y="694098"/>
          <a:ext cx="5530125" cy="3169960"/>
        </p:xfrm>
        <a:graphic>
          <a:graphicData uri="http://schemas.openxmlformats.org/drawingml/2006/table">
            <a:tbl>
              <a:tblPr firstRow="1" bandRow="1">
                <a:noFill/>
                <a:tableStyleId>{5E142ECE-845B-42AD-B02F-5E5F85B4AF0F}</a:tableStyleId>
              </a:tblPr>
              <a:tblGrid>
                <a:gridCol w="497650">
                  <a:extLst>
                    <a:ext uri="{9D8B030D-6E8A-4147-A177-3AD203B41FA5}">
                      <a16:colId xmlns:a16="http://schemas.microsoft.com/office/drawing/2014/main" val="20000"/>
                    </a:ext>
                  </a:extLst>
                </a:gridCol>
                <a:gridCol w="1089650">
                  <a:extLst>
                    <a:ext uri="{9D8B030D-6E8A-4147-A177-3AD203B41FA5}">
                      <a16:colId xmlns:a16="http://schemas.microsoft.com/office/drawing/2014/main" val="20001"/>
                    </a:ext>
                  </a:extLst>
                </a:gridCol>
                <a:gridCol w="1510975">
                  <a:extLst>
                    <a:ext uri="{9D8B030D-6E8A-4147-A177-3AD203B41FA5}">
                      <a16:colId xmlns:a16="http://schemas.microsoft.com/office/drawing/2014/main" val="20002"/>
                    </a:ext>
                  </a:extLst>
                </a:gridCol>
                <a:gridCol w="1422725">
                  <a:extLst>
                    <a:ext uri="{9D8B030D-6E8A-4147-A177-3AD203B41FA5}">
                      <a16:colId xmlns:a16="http://schemas.microsoft.com/office/drawing/2014/main" val="20003"/>
                    </a:ext>
                  </a:extLst>
                </a:gridCol>
                <a:gridCol w="1009125">
                  <a:extLst>
                    <a:ext uri="{9D8B030D-6E8A-4147-A177-3AD203B41FA5}">
                      <a16:colId xmlns:a16="http://schemas.microsoft.com/office/drawing/2014/main" val="20004"/>
                    </a:ext>
                  </a:extLst>
                </a:gridCol>
              </a:tblGrid>
              <a:tr h="226250">
                <a:tc>
                  <a:txBody>
                    <a:bodyPr/>
                    <a:lstStyle/>
                    <a:p>
                      <a:pPr marL="0" marR="0" lvl="0" indent="0" algn="ctr" rtl="0">
                        <a:spcBef>
                          <a:spcPts val="0"/>
                        </a:spcBef>
                        <a:spcAft>
                          <a:spcPts val="0"/>
                        </a:spcAft>
                        <a:buNone/>
                      </a:pP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a:solidFill>
                            <a:srgbClr val="000000"/>
                          </a:solidFill>
                          <a:latin typeface="Calibri"/>
                          <a:ea typeface="Calibri"/>
                          <a:cs typeface="Calibri"/>
                          <a:sym typeface="Calibri"/>
                        </a:rPr>
                        <a:t>Intent - what is your objective?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Implementation - How will you achieve this?</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Impact - What do you hope to see?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a:solidFill>
                            <a:srgbClr val="000000"/>
                          </a:solidFill>
                          <a:latin typeface="Calibri"/>
                          <a:ea typeface="Calibri"/>
                          <a:cs typeface="Calibri"/>
                          <a:sym typeface="Calibri"/>
                        </a:rPr>
                        <a:t>Supporting evidence</a:t>
                      </a:r>
                      <a:endParaRPr sz="700">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dirty="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dirty="0">
                          <a:latin typeface="Calibri"/>
                          <a:ea typeface="Calibri"/>
                          <a:cs typeface="Calibri"/>
                          <a:sym typeface="Calibri"/>
                        </a:rPr>
                        <a:t>Plan and monitor</a:t>
                      </a:r>
                      <a:br>
                        <a:rPr lang="en-US" sz="700" b="1" dirty="0">
                          <a:latin typeface="Calibri"/>
                          <a:ea typeface="Calibri"/>
                          <a:cs typeface="Calibri"/>
                          <a:sym typeface="Calibri"/>
                        </a:rPr>
                      </a:br>
                      <a:endParaRPr dirty="0"/>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dirty="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600" dirty="0">
                          <a:latin typeface="Calibri" panose="020F0502020204030204" pitchFamily="34" charset="0"/>
                          <a:ea typeface="Calibri" panose="020F0502020204030204" pitchFamily="34" charset="0"/>
                          <a:cs typeface="Calibri" panose="020F0502020204030204" pitchFamily="34" charset="0"/>
                        </a:rPr>
                        <a:t>Year 4 pupils (top up swimming lessons)  improve their swimming ability, with 50% being able to swim over a distance of at least 25 </a:t>
                      </a:r>
                      <a:r>
                        <a:rPr lang="en-US" sz="600" dirty="0" err="1">
                          <a:latin typeface="Calibri" panose="020F0502020204030204" pitchFamily="34" charset="0"/>
                          <a:ea typeface="Calibri" panose="020F0502020204030204" pitchFamily="34" charset="0"/>
                          <a:cs typeface="Calibri" panose="020F0502020204030204" pitchFamily="34" charset="0"/>
                        </a:rPr>
                        <a:t>metres</a:t>
                      </a:r>
                      <a:r>
                        <a:rPr lang="en-US" sz="600" dirty="0">
                          <a:latin typeface="Calibri" panose="020F0502020204030204" pitchFamily="34" charset="0"/>
                          <a:ea typeface="Calibri" panose="020F0502020204030204" pitchFamily="34" charset="0"/>
                          <a:cs typeface="Calibri" panose="020F0502020204030204" pitchFamily="34" charset="0"/>
                        </a:rPr>
                        <a:t> </a:t>
                      </a:r>
                      <a:endParaRPr sz="6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a:ea typeface="Calibri"/>
                          <a:cs typeface="Calibri"/>
                          <a:sym typeface="Calibri"/>
                        </a:rPr>
                        <a:t>10 weeks of swimming lessons for Year 4 pupils – autumn term. </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a:ea typeface="Calibri"/>
                          <a:cs typeface="Calibri"/>
                          <a:sym typeface="Calibri"/>
                        </a:rPr>
                        <a:t>Year 3 to also have 10 weeks in the spring term.  </a:t>
                      </a:r>
                      <a:endParaRPr dirty="0"/>
                    </a:p>
                    <a:p>
                      <a:pPr marL="0" marR="0" lvl="0" indent="0" algn="l" rtl="0">
                        <a:lnSpc>
                          <a:spcPct val="100000"/>
                        </a:lnSpc>
                        <a:spcBef>
                          <a:spcPts val="0"/>
                        </a:spcBef>
                        <a:spcAft>
                          <a:spcPts val="0"/>
                        </a:spcAft>
                        <a:buNone/>
                      </a:pPr>
                      <a:endParaRPr sz="60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GB" sz="600" dirty="0">
                          <a:solidFill>
                            <a:schemeClr val="dk1"/>
                          </a:solidFill>
                          <a:latin typeface="Calibri"/>
                          <a:ea typeface="Calibri"/>
                          <a:cs typeface="Calibri"/>
                          <a:sym typeface="Calibri"/>
                        </a:rPr>
                        <a:t>Increased confidence of pupils in the water.</a:t>
                      </a:r>
                    </a:p>
                    <a:p>
                      <a:pPr marL="0" marR="0" lvl="0" indent="0" algn="l" rtl="0">
                        <a:lnSpc>
                          <a:spcPct val="100000"/>
                        </a:lnSpc>
                        <a:spcBef>
                          <a:spcPts val="0"/>
                        </a:spcBef>
                        <a:spcAft>
                          <a:spcPts val="0"/>
                        </a:spcAft>
                        <a:buNone/>
                      </a:pPr>
                      <a:r>
                        <a:rPr lang="en-GB" sz="600" dirty="0">
                          <a:solidFill>
                            <a:schemeClr val="dk1"/>
                          </a:solidFill>
                          <a:latin typeface="Calibri"/>
                          <a:ea typeface="Calibri"/>
                          <a:cs typeface="Calibri"/>
                          <a:sym typeface="Calibri"/>
                        </a:rPr>
                        <a:t>Increased number of pupils able to swim 25 metres. </a:t>
                      </a:r>
                      <a:endParaRPr sz="60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err="1">
                          <a:solidFill>
                            <a:schemeClr val="dk1"/>
                          </a:solidFill>
                          <a:latin typeface="Calibri"/>
                          <a:ea typeface="Calibri"/>
                          <a:cs typeface="Calibri"/>
                          <a:sym typeface="Calibri"/>
                        </a:rPr>
                        <a:t>Sholfins</a:t>
                      </a:r>
                      <a:r>
                        <a:rPr lang="en-GB" sz="600" dirty="0">
                          <a:solidFill>
                            <a:schemeClr val="dk1"/>
                          </a:solidFill>
                          <a:latin typeface="Calibri"/>
                          <a:ea typeface="Calibri"/>
                          <a:cs typeface="Calibri"/>
                          <a:sym typeface="Calibri"/>
                        </a:rPr>
                        <a:t> feedback and pupil certificates.</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a:ea typeface="Calibri"/>
                          <a:cs typeface="Calibri"/>
                          <a:sym typeface="Calibri"/>
                        </a:rPr>
                        <a:t>Pupil voice </a:t>
                      </a:r>
                      <a:endParaRPr dirty="0"/>
                    </a:p>
                    <a:p>
                      <a:pPr marL="0" marR="0" lvl="0" indent="0" algn="l" rtl="0">
                        <a:lnSpc>
                          <a:spcPct val="100000"/>
                        </a:lnSpc>
                        <a:spcBef>
                          <a:spcPts val="0"/>
                        </a:spcBef>
                        <a:spcAft>
                          <a:spcPts val="0"/>
                        </a:spcAft>
                        <a:buNone/>
                      </a:pPr>
                      <a:endParaRPr sz="60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64250">
                <a:tc>
                  <a:txBody>
                    <a:bodyPr/>
                    <a:lstStyle/>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What impact have you seen?</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spcBef>
                          <a:spcPts val="0"/>
                        </a:spcBef>
                        <a:spcAft>
                          <a:spcPts val="0"/>
                        </a:spcAft>
                        <a:buNone/>
                      </a:pPr>
                      <a:r>
                        <a:rPr lang="en-US" sz="700" b="1">
                          <a:solidFill>
                            <a:srgbClr val="000000"/>
                          </a:solidFill>
                          <a:latin typeface="Calibri"/>
                          <a:ea typeface="Calibri"/>
                          <a:cs typeface="Calibri"/>
                          <a:sym typeface="Calibri"/>
                        </a:rPr>
                        <a:t>Are the improvements sustainable? How?</a:t>
                      </a:r>
                      <a:endParaRPr sz="700" b="1">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Supporting evidence</a:t>
                      </a:r>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tc>
                  <a:txBody>
                    <a:bodyPr/>
                    <a:lstStyle/>
                    <a:p>
                      <a:pPr marL="0" marR="0" lvl="0" indent="0" algn="ctr" rtl="0">
                        <a:lnSpc>
                          <a:spcPct val="100000"/>
                        </a:lnSpc>
                        <a:spcBef>
                          <a:spcPts val="0"/>
                        </a:spcBef>
                        <a:spcAft>
                          <a:spcPts val="0"/>
                        </a:spcAft>
                        <a:buClr>
                          <a:srgbClr val="000000"/>
                        </a:buClr>
                        <a:buSzPts val="700"/>
                        <a:buFont typeface="Calibri"/>
                        <a:buNone/>
                      </a:pPr>
                      <a:r>
                        <a:rPr lang="en-US" sz="700" b="1">
                          <a:solidFill>
                            <a:srgbClr val="000000"/>
                          </a:solidFill>
                          <a:latin typeface="Calibri"/>
                          <a:ea typeface="Calibri"/>
                          <a:cs typeface="Calibri"/>
                          <a:sym typeface="Calibri"/>
                        </a:rPr>
                        <a:t>Approx. cost</a:t>
                      </a:r>
                      <a:endParaRPr sz="700" b="1">
                        <a:solidFill>
                          <a:srgbClr val="000000"/>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DE4BD"/>
                    </a:solidFill>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700"/>
                        <a:buFont typeface="Arial"/>
                        <a:buNone/>
                      </a:pPr>
                      <a:endParaRPr sz="700" b="1">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650"/>
                        <a:buFont typeface="Calibri"/>
                        <a:buNone/>
                      </a:pPr>
                      <a:r>
                        <a:rPr lang="en-US" sz="650" b="1">
                          <a:latin typeface="Calibri"/>
                          <a:ea typeface="Calibri"/>
                          <a:cs typeface="Calibri"/>
                          <a:sym typeface="Calibri"/>
                        </a:rPr>
                        <a:t>Evaluate</a:t>
                      </a:r>
                      <a:r>
                        <a:rPr lang="en-US" sz="700" b="1">
                          <a:latin typeface="Calibri"/>
                          <a:ea typeface="Calibri"/>
                          <a:cs typeface="Calibri"/>
                          <a:sym typeface="Calibri"/>
                        </a:rPr>
                        <a:t> </a:t>
                      </a:r>
                      <a:r>
                        <a:rPr lang="en-US" sz="500" b="1">
                          <a:latin typeface="Calibri"/>
                          <a:ea typeface="Calibri"/>
                          <a:cs typeface="Calibri"/>
                          <a:sym typeface="Calibri"/>
                        </a:rPr>
                        <a:t>(Complete in July)</a:t>
                      </a:r>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600"/>
                        <a:buFont typeface="Arial"/>
                        <a:buNone/>
                      </a:pPr>
                      <a:endParaRPr sz="600">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a:ea typeface="Calibri"/>
                          <a:cs typeface="Calibri"/>
                          <a:sym typeface="Calibri"/>
                        </a:rPr>
                        <a:t>All pupils in KS2 are now more confident in the water, with all children making progress from their starting points.</a:t>
                      </a:r>
                    </a:p>
                    <a:p>
                      <a:pPr marL="0" marR="0" lvl="0" indent="0" algn="l" rtl="0">
                        <a:lnSpc>
                          <a:spcPct val="100000"/>
                        </a:lnSpc>
                        <a:spcBef>
                          <a:spcPts val="0"/>
                        </a:spcBef>
                        <a:spcAft>
                          <a:spcPts val="0"/>
                        </a:spcAft>
                        <a:buClr>
                          <a:schemeClr val="dk1"/>
                        </a:buClr>
                        <a:buSzPts val="600"/>
                        <a:buFont typeface="Calibri"/>
                        <a:buNone/>
                      </a:pPr>
                      <a:r>
                        <a:rPr lang="en-GB" sz="600" dirty="0">
                          <a:solidFill>
                            <a:schemeClr val="dk1"/>
                          </a:solidFill>
                          <a:latin typeface="Calibri"/>
                          <a:ea typeface="Calibri"/>
                          <a:cs typeface="Calibri"/>
                          <a:sym typeface="Calibri"/>
                        </a:rPr>
                        <a:t>Year 4 have accessed swimming lessons for 2 years and over 50% can swi25 metres </a:t>
                      </a:r>
                      <a:endParaRPr dirty="0"/>
                    </a:p>
                    <a:p>
                      <a:pPr marL="0" marR="0" lvl="0" indent="0" algn="l" rtl="0">
                        <a:lnSpc>
                          <a:spcPct val="100000"/>
                        </a:lnSpc>
                        <a:spcBef>
                          <a:spcPts val="0"/>
                        </a:spcBef>
                        <a:spcAft>
                          <a:spcPts val="0"/>
                        </a:spcAft>
                        <a:buNone/>
                      </a:pPr>
                      <a:endParaRPr sz="45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US" sz="600" dirty="0" err="1">
                          <a:solidFill>
                            <a:schemeClr val="dk1"/>
                          </a:solidFill>
                          <a:latin typeface="Calibri"/>
                          <a:ea typeface="Calibri"/>
                          <a:cs typeface="Calibri"/>
                          <a:sym typeface="Calibri"/>
                        </a:rPr>
                        <a:t>Sholfins</a:t>
                      </a:r>
                      <a:r>
                        <a:rPr lang="en-US" sz="600" dirty="0">
                          <a:solidFill>
                            <a:schemeClr val="dk1"/>
                          </a:solidFill>
                          <a:latin typeface="Calibri"/>
                          <a:ea typeface="Calibri"/>
                          <a:cs typeface="Calibri"/>
                          <a:sym typeface="Calibri"/>
                        </a:rPr>
                        <a:t> are no longer able to operate from Woodrow swimming pool so alternatives are needed for next academic year. </a:t>
                      </a:r>
                      <a:endParaRPr dirty="0"/>
                    </a:p>
                    <a:p>
                      <a:pPr marL="0" marR="0" lvl="0" indent="0" algn="l" rtl="0">
                        <a:lnSpc>
                          <a:spcPct val="100000"/>
                        </a:lnSpc>
                        <a:spcBef>
                          <a:spcPts val="0"/>
                        </a:spcBef>
                        <a:spcAft>
                          <a:spcPts val="0"/>
                        </a:spcAft>
                        <a:buNone/>
                      </a:pPr>
                      <a:endParaRPr sz="60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b="0" dirty="0" err="1">
                          <a:solidFill>
                            <a:schemeClr val="dk1"/>
                          </a:solidFill>
                          <a:latin typeface="Calibri"/>
                          <a:ea typeface="Calibri"/>
                          <a:cs typeface="Calibri"/>
                          <a:sym typeface="Calibri"/>
                        </a:rPr>
                        <a:t>Shoflins</a:t>
                      </a:r>
                      <a:r>
                        <a:rPr lang="en-GB" sz="600" b="0" dirty="0">
                          <a:solidFill>
                            <a:schemeClr val="dk1"/>
                          </a:solidFill>
                          <a:latin typeface="Calibri"/>
                          <a:ea typeface="Calibri"/>
                          <a:cs typeface="Calibri"/>
                          <a:sym typeface="Calibri"/>
                        </a:rPr>
                        <a:t> end of course assessments/pupil certificates</a:t>
                      </a:r>
                    </a:p>
                    <a:p>
                      <a:pPr marL="0" marR="0" lvl="0" indent="0" algn="l" rtl="0">
                        <a:lnSpc>
                          <a:spcPct val="100000"/>
                        </a:lnSpc>
                        <a:spcBef>
                          <a:spcPts val="0"/>
                        </a:spcBef>
                        <a:spcAft>
                          <a:spcPts val="0"/>
                        </a:spcAft>
                        <a:buClr>
                          <a:schemeClr val="dk1"/>
                        </a:buClr>
                        <a:buSzPts val="600"/>
                        <a:buFont typeface="Calibri"/>
                        <a:buNone/>
                      </a:pPr>
                      <a:r>
                        <a:rPr lang="en-GB" sz="600" b="0" dirty="0">
                          <a:solidFill>
                            <a:schemeClr val="dk1"/>
                          </a:solidFill>
                          <a:latin typeface="Calibri"/>
                          <a:ea typeface="Calibri"/>
                          <a:cs typeface="Calibri"/>
                          <a:sym typeface="Calibri"/>
                        </a:rPr>
                        <a:t>Pupil voice</a:t>
                      </a:r>
                    </a:p>
                    <a:p>
                      <a:pPr marL="0" marR="0" lvl="0" indent="0" algn="l" rtl="0">
                        <a:lnSpc>
                          <a:spcPct val="100000"/>
                        </a:lnSpc>
                        <a:spcBef>
                          <a:spcPts val="0"/>
                        </a:spcBef>
                        <a:spcAft>
                          <a:spcPts val="0"/>
                        </a:spcAft>
                        <a:buClr>
                          <a:schemeClr val="dk1"/>
                        </a:buClr>
                        <a:buSzPts val="600"/>
                        <a:buFont typeface="Calibri"/>
                        <a:buNone/>
                      </a:pPr>
                      <a:r>
                        <a:rPr lang="en-GB" sz="600" b="0" dirty="0">
                          <a:solidFill>
                            <a:schemeClr val="dk1"/>
                          </a:solidFill>
                          <a:latin typeface="Calibri"/>
                          <a:ea typeface="Calibri"/>
                          <a:cs typeface="Calibri"/>
                          <a:sym typeface="Calibri"/>
                        </a:rPr>
                        <a:t>Staff feedback </a:t>
                      </a:r>
                      <a:endParaRPr b="0" dirty="0"/>
                    </a:p>
                    <a:p>
                      <a:pPr marL="0" marR="0" lvl="0" indent="0" algn="l" rtl="0">
                        <a:lnSpc>
                          <a:spcPct val="100000"/>
                        </a:lnSpc>
                        <a:spcBef>
                          <a:spcPts val="0"/>
                        </a:spcBef>
                        <a:spcAft>
                          <a:spcPts val="0"/>
                        </a:spcAft>
                        <a:buNone/>
                      </a:pPr>
                      <a:endParaRPr sz="600" b="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600"/>
                        <a:buFont typeface="Calibri"/>
                        <a:buNone/>
                      </a:pPr>
                      <a:r>
                        <a:rPr lang="en-GB" sz="600" b="0" dirty="0">
                          <a:solidFill>
                            <a:schemeClr val="dk1"/>
                          </a:solidFill>
                          <a:latin typeface="Calibri"/>
                          <a:ea typeface="Calibri"/>
                          <a:cs typeface="Calibri"/>
                          <a:sym typeface="Calibri"/>
                        </a:rPr>
                        <a:t>Top Up Swimming lessons:</a:t>
                      </a:r>
                    </a:p>
                    <a:p>
                      <a:pPr marL="0" marR="0" lvl="0" indent="0" algn="l" rtl="0">
                        <a:lnSpc>
                          <a:spcPct val="100000"/>
                        </a:lnSpc>
                        <a:spcBef>
                          <a:spcPts val="0"/>
                        </a:spcBef>
                        <a:spcAft>
                          <a:spcPts val="0"/>
                        </a:spcAft>
                        <a:buClr>
                          <a:schemeClr val="dk1"/>
                        </a:buClr>
                        <a:buSzPts val="600"/>
                        <a:buFont typeface="Calibri"/>
                        <a:buNone/>
                      </a:pPr>
                      <a:r>
                        <a:rPr lang="en-GB" sz="600" b="0" dirty="0">
                          <a:solidFill>
                            <a:schemeClr val="dk1"/>
                          </a:solidFill>
                          <a:latin typeface="Calibri"/>
                          <a:ea typeface="Calibri"/>
                          <a:cs typeface="Calibri"/>
                          <a:sym typeface="Calibri"/>
                        </a:rPr>
                        <a:t>£1000 </a:t>
                      </a:r>
                      <a:endParaRPr sz="600" b="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b="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600" b="0" dirty="0">
                        <a:solidFill>
                          <a:schemeClr val="dk1"/>
                        </a:solidFill>
                        <a:latin typeface="Calibri"/>
                        <a:ea typeface="Calibri"/>
                        <a:cs typeface="Calibri"/>
                        <a:sym typeface="Calibri"/>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27" descr="A screenshot of a computer&#10;&#10;AI-generated content may be incorrect."/>
          <p:cNvPicPr preferRelativeResize="0"/>
          <p:nvPr/>
        </p:nvPicPr>
        <p:blipFill rotWithShape="1">
          <a:blip r:embed="rId3">
            <a:alphaModFix/>
          </a:blip>
          <a:srcRect/>
          <a:stretch/>
        </p:blipFill>
        <p:spPr>
          <a:xfrm>
            <a:off x="-23749" y="0"/>
            <a:ext cx="6187224" cy="4322536"/>
          </a:xfrm>
          <a:prstGeom prst="rect">
            <a:avLst/>
          </a:prstGeom>
          <a:noFill/>
          <a:ln>
            <a:noFill/>
          </a:ln>
        </p:spPr>
      </p:pic>
      <p:sp>
        <p:nvSpPr>
          <p:cNvPr id="184" name="Google Shape;184;p27"/>
          <p:cNvSpPr txBox="1"/>
          <p:nvPr/>
        </p:nvSpPr>
        <p:spPr>
          <a:xfrm>
            <a:off x="241825" y="226711"/>
            <a:ext cx="355935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1"/>
                </a:solidFill>
                <a:latin typeface="Calibri"/>
                <a:ea typeface="Calibri"/>
                <a:cs typeface="Calibri"/>
                <a:sym typeface="Calibri"/>
              </a:rPr>
              <a:t>Review of the last academic year (2024/2025)</a:t>
            </a:r>
            <a:endParaRPr/>
          </a:p>
        </p:txBody>
      </p:sp>
      <p:sp>
        <p:nvSpPr>
          <p:cNvPr id="185" name="Google Shape;185;p27"/>
          <p:cNvSpPr/>
          <p:nvPr/>
        </p:nvSpPr>
        <p:spPr>
          <a:xfrm>
            <a:off x="146584" y="167948"/>
            <a:ext cx="5870308" cy="4393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6" name="Google Shape;186;p27"/>
          <p:cNvSpPr txBox="1"/>
          <p:nvPr/>
        </p:nvSpPr>
        <p:spPr>
          <a:xfrm>
            <a:off x="-37709" y="172166"/>
            <a:ext cx="6187224"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800"/>
              <a:buFont typeface="Calibri"/>
              <a:buNone/>
            </a:pPr>
            <a:r>
              <a:rPr lang="en-US" sz="800" b="1">
                <a:solidFill>
                  <a:schemeClr val="dk1"/>
                </a:solidFill>
                <a:latin typeface="Calibri"/>
                <a:ea typeface="Calibri"/>
                <a:cs typeface="Calibri"/>
                <a:sym typeface="Calibri"/>
              </a:rPr>
              <a:t>This page has been left blank for any notes or supporting information.</a:t>
            </a:r>
            <a:endParaRPr sz="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2054</Words>
  <Application>Microsoft Office PowerPoint</Application>
  <PresentationFormat>Custom</PresentationFormat>
  <Paragraphs>284</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Calibri</vt:lpstr>
      <vt:lpstr>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Baker</dc:creator>
  <cp:lastModifiedBy>Sally Baker</cp:lastModifiedBy>
  <cp:revision>14</cp:revision>
  <dcterms:modified xsi:type="dcterms:W3CDTF">2026-07-30T13:32:09Z</dcterms:modified>
</cp:coreProperties>
</file>