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A6F93F-4353-47C5-BE18-64F8075286F8}">
  <a:tblStyle styleId="{31A6F93F-4353-47C5-BE18-64F8075286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Comfortaa-regular.fntdata"/><Relationship Id="rId10" Type="http://schemas.openxmlformats.org/officeDocument/2006/relationships/font" Target="fonts/ComfortaaLight-bold.fntdata"/><Relationship Id="rId12" Type="http://schemas.openxmlformats.org/officeDocument/2006/relationships/font" Target="fonts/Comfortaa-bold.fntdata"/><Relationship Id="rId9" Type="http://schemas.openxmlformats.org/officeDocument/2006/relationships/font" Target="fonts/Comfortaa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fc248ca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fc248ca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9" Type="http://schemas.openxmlformats.org/officeDocument/2006/relationships/hyperlink" Target="https://docs.google.com/presentation/d/e/2PACX-1vQLAhoxQaAH6mNYd5ScR1TYXllZtvvHKGUEYEqGI7Hs5AIJ7mqhMlBNYB0XmoLRaKuRZfv_E_3sZLPh/pub?start=false&amp;loop=false&amp;delayms=3000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5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374425" y="1044100"/>
            <a:ext cx="17109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Style of writing to be covered: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-Recount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-Balanced discussion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507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-Short story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Grammar and punctuation: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-Using commas after subordinating clauses.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-Similes and metaphors.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-power adjectives and power of three.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023825" y="1135025"/>
            <a:ext cx="736800" cy="1817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5966150" y="2137250"/>
            <a:ext cx="30462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Ancient Greece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were the similarities and differences between Athens and Sparta?</a:t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Research using primary and secondary sources p.1 and 2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Explore historical concepts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Discuss historical contrasts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Write a report - What were the similarities and differences between Athens and Sparta?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Develop creative responses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40625" y="940925"/>
            <a:ext cx="2760000" cy="22056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Forces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gravity affects objects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air resistance as a force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Testing falling rates due to air resistance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water resistance as a force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how levers are used to move objects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87475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92103" y="790525"/>
            <a:ext cx="25128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Graphic Design</a:t>
            </a:r>
            <a:endParaRPr b="1" sz="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Create drawings and designs using different shapes 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Learn how to resize, rotate and change the colours of shapes in a drawings. 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group shapes together</a:t>
            </a:r>
            <a:endParaRPr b="1" sz="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2023825" y="3251200"/>
            <a:ext cx="3920400" cy="15054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Multiplication &amp; Division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Find multiples and factors of numbers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Multiply and divide by 10,100 and 1000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 formal written method for multiplying and dividing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Develop f formal written method for short division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Perimeter &amp; Area</a:t>
            </a:r>
            <a:endParaRPr b="1" sz="8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Calculating perimeter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Calculating perimeter of rectilinear shapes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Calculating the area of rectilinear shapes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7816" r="19207" t="0"/>
          <a:stretch/>
        </p:blipFill>
        <p:spPr>
          <a:xfrm>
            <a:off x="4535050" y="1346725"/>
            <a:ext cx="585772" cy="4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2375" y="2979925"/>
            <a:ext cx="685825" cy="35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6">
            <a:alphaModFix/>
          </a:blip>
          <a:srcRect b="8901" l="7171" r="7154" t="10330"/>
          <a:stretch/>
        </p:blipFill>
        <p:spPr>
          <a:xfrm>
            <a:off x="7710175" y="2979975"/>
            <a:ext cx="685825" cy="35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7">
            <a:alphaModFix/>
          </a:blip>
          <a:srcRect b="45854" l="0" r="0" t="8763"/>
          <a:stretch/>
        </p:blipFill>
        <p:spPr>
          <a:xfrm>
            <a:off x="4756200" y="3428763"/>
            <a:ext cx="736800" cy="33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8">
            <a:alphaModFix/>
          </a:blip>
          <a:srcRect b="0" l="4627" r="8568" t="0"/>
          <a:stretch/>
        </p:blipFill>
        <p:spPr>
          <a:xfrm>
            <a:off x="4906725" y="4218650"/>
            <a:ext cx="970425" cy="3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2875" y="1760902"/>
            <a:ext cx="558700" cy="10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6295650" y="2736625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Topic: Designing a Mezze dish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a balanced dish in the Greek Mezze style.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for a target audience.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and evaluate their dish.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3343488" y="2907963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Topic:</a:t>
            </a:r>
            <a:r>
              <a:rPr b="1" lang="en-GB" sz="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Dreams and Goals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that I will need money to achieve some of my goals.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about a range of jobs by people I know.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a job I would like to do, and discover how I can get there.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Understand that communicating with someone from a different culture is valuable. 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847375" y="751475"/>
            <a:ext cx="2570400" cy="19896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chemeClr val="dk1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How is Christmas celebrated around the world?</a:t>
            </a:r>
            <a:endParaRPr b="1" sz="800" u="sng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differences are there in accounts given by Luke and Matthew?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Which stories have developed from the ‘real’ Christmas story?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happens during Advent?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do Christmas traditions vary around the world?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is Epiphany celebrated around the world? </a:t>
            </a:r>
            <a:endParaRPr sz="600">
              <a:solidFill>
                <a:schemeClr val="dk1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189350" y="2721900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18325" y="2858213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After much success in Year 4, Year 5 will continue learning to play the flutephone and recorder thereafter.. They’ll learn low D as well as high C and D and gradually learn to read music.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They will also prepare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song for the winter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assembly.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527663" y="2808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2200" y="2784538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528050" y="457350"/>
            <a:ext cx="14163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5" name="Google Shape;85;p14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{31A6F93F-4353-47C5-BE18-64F8075286F8}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Dynamic balance</a:t>
                      </a: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and Static Balance</a:t>
                      </a:r>
                      <a:endParaRPr sz="8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OAA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Managing conflict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Conflict management strategies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6" name="Google Shape;86;p14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 rot="-486551">
            <a:off x="1530035" y="591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5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3149" y="3541725"/>
            <a:ext cx="477900" cy="5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5">
            <a:alphaModFix/>
          </a:blip>
          <a:srcRect b="12204" l="17462" r="16343" t="9112"/>
          <a:stretch/>
        </p:blipFill>
        <p:spPr>
          <a:xfrm>
            <a:off x="5225025" y="2784550"/>
            <a:ext cx="549476" cy="69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2500" y="523525"/>
            <a:ext cx="1127400" cy="8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7625500" y="1366025"/>
            <a:ext cx="1473900" cy="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</a:rPr>
              <a:t>Gardening sessions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4575" y="4166889"/>
            <a:ext cx="913450" cy="47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3075" y="2916626"/>
            <a:ext cx="721725" cy="4345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>
            <a:hlinkClick r:id="rId9"/>
          </p:cNvPr>
          <p:cNvSpPr/>
          <p:nvPr/>
        </p:nvSpPr>
        <p:spPr>
          <a:xfrm>
            <a:off x="7868550" y="42358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