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EEB4EE-B541-4C70-B5FE-7DDC418C5CFA}">
  <a:tblStyle styleId="{71EEB4EE-B541-4C70-B5FE-7DDC418C5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4fa3bd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4fa3bd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698846"/>
            <a:ext cx="1613700" cy="3303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86375" y="1129501"/>
            <a:ext cx="1658100" cy="22320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 and punctuation focus: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Embedded clauses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Relative pronouns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Commas for clauses</a:t>
            </a:r>
            <a:endParaRPr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Writing outcomes: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Setting description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Non-narrative recount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82225" y="1093611"/>
            <a:ext cx="736800" cy="1972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09556" y="2322595"/>
            <a:ext cx="2855400" cy="2304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Bronze Age to Iron Age</a:t>
            </a:r>
            <a:endParaRPr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significant was the discovery of bronze?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made iron superior to bronze?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were hill forts and where were they built?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was life like at Maiden Castle?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did Britain change from the Bronze age to the Iron age?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3650" y="3296924"/>
            <a:ext cx="2000700" cy="13995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811686" y="2204164"/>
            <a:ext cx="3051300" cy="444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825975" y="1029014"/>
            <a:ext cx="2685900" cy="23325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Physics: Light</a:t>
            </a:r>
            <a:endParaRPr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how light helps us see the world around us.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Learn how light’s properties allow us to see objects.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Find out how shadows are made.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Investigate how shadows change in size and shape.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Discover why our shadows move throughout the day.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71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why the length of day and night changes.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72825" y="808317"/>
            <a:ext cx="2299200" cy="6873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193375" y="808336"/>
            <a:ext cx="2630700" cy="11769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300375" y="903430"/>
            <a:ext cx="2461200" cy="98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News Report (continued) 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do I record a video?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do I write a script?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to perform in a video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to edit a video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27825" y="670212"/>
            <a:ext cx="1274700" cy="243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375" y="1483847"/>
            <a:ext cx="556500" cy="83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024" y="2446530"/>
            <a:ext cx="556500" cy="35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2522" y="965440"/>
            <a:ext cx="511250" cy="3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6">
            <a:alphaModFix/>
          </a:blip>
          <a:srcRect b="0" l="1059" r="0" t="45752"/>
          <a:stretch/>
        </p:blipFill>
        <p:spPr>
          <a:xfrm>
            <a:off x="2719025" y="1277930"/>
            <a:ext cx="1013280" cy="49793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1656275" y="3436856"/>
            <a:ext cx="4172700" cy="1259700"/>
          </a:xfrm>
          <a:prstGeom prst="snip1Rect">
            <a:avLst>
              <a:gd fmla="val 49321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0" name="Google Shape;70;p13"/>
          <p:cNvSpPr txBox="1"/>
          <p:nvPr/>
        </p:nvSpPr>
        <p:spPr>
          <a:xfrm>
            <a:off x="1721775" y="3376495"/>
            <a:ext cx="40587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Calculating with Multiplication and Division </a:t>
            </a:r>
            <a:endParaRPr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Recognise patterns in the 8 times table and link them to the 2s and 4s.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Multiply and divide numbers by 10 using place value knowledge.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Multiply 2-digit numbers using partitioning and visual methods.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division through sharing and grouping.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Solve real-world problems using multiplication and division.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3241369" y="2947420"/>
            <a:ext cx="2920500" cy="16560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Healthy Me</a:t>
            </a:r>
            <a:endParaRPr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understand how exercise affects my body.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know that the amount of calories, fat and sugar I put into my body will affect my health.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identify when something feels safe or unsafe.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understand how complex my body is and how important it is to take care of it.</a:t>
            </a:r>
            <a:r>
              <a:rPr lang="en-GB" sz="700">
                <a:solidFill>
                  <a:srgbClr val="00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tell you how to keep my teeth clean and healthy.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267750" y="3064325"/>
            <a:ext cx="2570400" cy="1515000"/>
          </a:xfrm>
          <a:prstGeom prst="ellipseRibbon2">
            <a:avLst>
              <a:gd fmla="val 15388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Soft drinks</a:t>
            </a:r>
            <a:endParaRPr sz="9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Analyse soft drinks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ingredients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Design soft drinks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soft drinks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Test and evaluate recipes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856075" y="944014"/>
            <a:ext cx="2570400" cy="2037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How and why do Hindus                       celebrate Holi?</a:t>
            </a:r>
            <a:endParaRPr b="1" sz="8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Explore how stories show ‘good’ and ‘bad’ characters and what makes someone a hero or a villain.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Learn about the customs and traditions of Holi, the Hindu festival of colours.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Discover the different stories linked to Holi and why they are important.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Understand how Holi’s celebrations connect to Hindu beliefs about gods and good overcoming evil.</a:t>
            </a:r>
            <a:endParaRPr sz="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973704" y="2865025"/>
            <a:ext cx="1485300" cy="3060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Design and Technology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90750" y="2926348"/>
            <a:ext cx="2708400" cy="15150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Year 3 will continue learning how to </a:t>
            </a:r>
            <a:br>
              <a:rPr lang="en-GB" sz="800"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play the 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ukulele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until the end of the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year.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They will be plucking the strings to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create songs and rhythm patterns.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Just wait until the summer term so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you can see them performing!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427650" y="2935164"/>
            <a:ext cx="1292400" cy="257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614020" y="2865025"/>
            <a:ext cx="1485300" cy="4047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545775" y="695275"/>
            <a:ext cx="12825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British Museum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50075" y="1980813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{71EEB4EE-B541-4C70-B5FE-7DDC418C5CFA}</a:tableStyleId>
              </a:tblPr>
              <a:tblGrid>
                <a:gridCol w="1365175"/>
                <a:gridCol w="732500"/>
                <a:gridCol w="1997850"/>
              </a:tblGrid>
              <a:tr h="3299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588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54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3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Football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88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Working well with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8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Developing social skills to work in a team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697" y="2865027"/>
            <a:ext cx="480600" cy="59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590" y="1163124"/>
            <a:ext cx="480607" cy="3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184" y="2996479"/>
            <a:ext cx="925407" cy="403197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6">
            <a:alphaModFix/>
          </a:blip>
          <a:srcRect b="0" l="72573" r="0" t="0"/>
          <a:stretch/>
        </p:blipFill>
        <p:spPr>
          <a:xfrm>
            <a:off x="3097075" y="1542425"/>
            <a:ext cx="388632" cy="309600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6">
            <a:alphaModFix/>
          </a:blip>
          <a:srcRect b="0" l="0" r="72573" t="0"/>
          <a:stretch/>
        </p:blipFill>
        <p:spPr>
          <a:xfrm>
            <a:off x="3547991" y="1542425"/>
            <a:ext cx="355134" cy="309600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7">
            <a:alphaModFix/>
          </a:blip>
          <a:srcRect b="0" l="30845" r="29149" t="0"/>
          <a:stretch/>
        </p:blipFill>
        <p:spPr>
          <a:xfrm flipH="1">
            <a:off x="2565981" y="3269805"/>
            <a:ext cx="484320" cy="113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8125" y="944025"/>
            <a:ext cx="797775" cy="4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>
            <a:hlinkClick r:id="rId9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