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"/>
      <p:regular r:id="rId9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EDCDE8-D2D6-4ED7-9AFE-0A99D7C0F54F}">
  <a:tblStyle styleId="{22EDCDE8-D2D6-4ED7-9AFE-0A99D7C0F5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b4fa3bd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b4fa3bd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hyperlink" Target="https://docs.google.com/presentation/d/e/2PACX-1vTuC5C_HwbgDsy6MGTMCYPdgsRK9lemLSAvDhWtpQ301Ka7YuRKwTPjddw_ttHeAPArpPaa1oAw5_U2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471675" y="8179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86375" y="1260100"/>
            <a:ext cx="1584300" cy="2291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The different outcomes the children will produce this half term: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-Information text</a:t>
            </a:r>
            <a:endParaRPr b="1"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-Recount</a:t>
            </a:r>
            <a:endParaRPr b="1"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-Description </a:t>
            </a:r>
            <a:endParaRPr b="1"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-They will c</a:t>
            </a: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ontinue to use expanded noun phrases to 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describe the Great Fire of London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We will c</a:t>
            </a: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onsolidate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 coordinating </a:t>
            </a: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conjunctions into sentences and using past tense 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with regular and irregular verbs in our writing.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982225" y="1223250"/>
            <a:ext cx="734100" cy="2505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B6D7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28825" y="22770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History children will be learning about a historical event; ‘</a:t>
            </a:r>
            <a:r>
              <a:rPr b="1"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 Great Fire of London</a:t>
            </a: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’. 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will be investigating primary and secondary resources  such as pictures, newspaper articles and diary entries to help them understand how a loaf of bread nearly destroyed our capital city. The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y’ll 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investigate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did the great fire of London start?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-How the fire changed our city?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-What can we learn from primary sources?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-What was the chronology of the great fire of London?</a:t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We will have a </a:t>
            </a: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trip 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to the </a:t>
            </a: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London Archive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 for 2G (</a:t>
            </a: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23rd March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) and 2GT (</a:t>
            </a:r>
            <a:r>
              <a:rPr b="1" lang="en-GB" sz="750">
                <a:latin typeface="Comfortaa"/>
                <a:ea typeface="Comfortaa"/>
                <a:cs typeface="Comfortaa"/>
                <a:sym typeface="Comfortaa"/>
              </a:rPr>
              <a:t>25th March</a:t>
            </a:r>
            <a:r>
              <a:rPr lang="en-GB" sz="750">
                <a:latin typeface="Comfortaa"/>
                <a:ea typeface="Comfortaa"/>
                <a:cs typeface="Comfortaa"/>
                <a:sym typeface="Comfortaa"/>
              </a:rPr>
              <a:t>). </a:t>
            </a:r>
            <a:endParaRPr sz="75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75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982225" y="3728775"/>
            <a:ext cx="3684600" cy="1075800"/>
          </a:xfrm>
          <a:prstGeom prst="snip1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This half term children’s learning will focus on measurement (money), </a:t>
            </a: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GB" sz="10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Faces, shapes and patterns; lines and turns.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43650" y="3485500"/>
            <a:ext cx="2000700" cy="14370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25775" y="21554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25975" y="1156925"/>
            <a:ext cx="2685900" cy="23949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Year Two will be learning all about Materials. Some of the aspects their learning will cover are: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Identifying and classifying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Comparing the use of different materials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Explain why we use certain materials and why they may not work for specific purposes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2825" y="930325"/>
            <a:ext cx="2299200" cy="7056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5990925" y="832675"/>
            <a:ext cx="2630700" cy="12084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075675" y="930325"/>
            <a:ext cx="2461200" cy="1013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u="sng">
                <a:latin typeface="Comfortaa"/>
                <a:ea typeface="Comfortaa"/>
                <a:cs typeface="Comfortaa"/>
                <a:sym typeface="Comfortaa"/>
              </a:rPr>
              <a:t>Chrome Music Lab</a:t>
            </a:r>
            <a:endParaRPr sz="800" u="sng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The children will be exploring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pitch and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rhythm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patterns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sing Google Music Lab.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727825" y="7885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400" y="2410853"/>
            <a:ext cx="481674" cy="545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277" y="1746500"/>
            <a:ext cx="498800" cy="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1838" y="3019524"/>
            <a:ext cx="498800" cy="64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0200" y="1512075"/>
            <a:ext cx="690925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3315725" y="2848100"/>
            <a:ext cx="2570400" cy="18201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This half term the children will learn about how to stay healthy.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know what I need to keep my body healthy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show or tell you what relaxed means; to know some things that make me feel relaxed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and some that make me feel stressed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understand how medicines work in my body and how important it is to use them safely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sort foods into the correct food groups and know which foods my body needs every day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keep me healthy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make some healthy snacks and explain why they are good for my body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6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-To decide which foods to eat to give my body energy</a:t>
            </a:r>
            <a:endParaRPr sz="6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255675" y="2763350"/>
            <a:ext cx="25497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DT this half term, the children will design and make an original spiced bun.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They will: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-Analyse spiced buns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-Explore ingredients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-Design and create spiced buns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Tahoma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-Test and evaluate recipes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89175" y="850432"/>
            <a:ext cx="2737500" cy="1584900"/>
          </a:xfrm>
          <a:prstGeom prst="doubleWave">
            <a:avLst>
              <a:gd fmla="val 6250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 u="sng">
                <a:solidFill>
                  <a:srgbClr val="222222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Why is Easter important to Christian people?</a:t>
            </a:r>
            <a:endParaRPr b="1" sz="800" u="sng">
              <a:solidFill>
                <a:srgbClr val="222222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Understand why Easter is important to Christians.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Learn the key events of the Easter story.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Know that Ash Wednesday begins Lent.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Learn about the Last Supper and Communion.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140799" lvl="0" marL="179999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Recognise Easter symbols and their meanings.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027750" y="2621525"/>
            <a:ext cx="1473900" cy="3675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 sz="11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86325" y="2822300"/>
            <a:ext cx="2549700" cy="18201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This half term in Music we will be listening to </a:t>
            </a:r>
            <a:r>
              <a:rPr b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Gamelan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musi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 will be exploring </a:t>
            </a:r>
            <a:r>
              <a:rPr b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pitch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and playing pitch patterns on chime bars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(low and high notes, as seen below).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3499900" y="2748625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700200" y="2748625"/>
            <a:ext cx="1473900" cy="4863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4720275" y="795200"/>
            <a:ext cx="22476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7545775" y="695275"/>
            <a:ext cx="1282500" cy="12453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Linked to our learning about the Great Fire of London, Year 2 will be baking spiced buns this term.</a:t>
            </a:r>
            <a:endParaRPr sz="11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450088" y="1984775"/>
            <a:ext cx="1473876" cy="486324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84" name="Google Shape;84;p14"/>
          <p:cNvGraphicFramePr/>
          <p:nvPr/>
        </p:nvGraphicFramePr>
        <p:xfrm>
          <a:off x="390750" y="735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{22EDCDE8-D2D6-4ED7-9AFE-0A99D7C0F54F}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2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Wednesday</a:t>
                      </a:r>
                      <a:endParaRPr sz="8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1. Coordination - ball skills</a:t>
                      </a:r>
                      <a:endParaRPr sz="7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2. Counter Balance in pairs</a:t>
                      </a:r>
                      <a:endParaRPr sz="3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Games - Attack vs Defence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9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Compare and develop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00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 in class about:</a:t>
                      </a:r>
                      <a:endParaRPr sz="4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7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Causes of illness and disease</a:t>
                      </a:r>
                      <a:endParaRPr sz="2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5950" y="1325025"/>
            <a:ext cx="653198" cy="36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 rotWithShape="1">
          <a:blip r:embed="rId4">
            <a:alphaModFix/>
          </a:blip>
          <a:srcRect b="0" l="67979" r="-1041" t="0"/>
          <a:stretch/>
        </p:blipFill>
        <p:spPr>
          <a:xfrm>
            <a:off x="813662" y="4053450"/>
            <a:ext cx="924415" cy="54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 rotWithShape="1">
          <a:blip r:embed="rId5">
            <a:alphaModFix/>
          </a:blip>
          <a:srcRect b="10258" l="0" r="0" t="0"/>
          <a:stretch/>
        </p:blipFill>
        <p:spPr>
          <a:xfrm>
            <a:off x="1168520" y="4380585"/>
            <a:ext cx="214698" cy="17154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1097492" y="4091125"/>
            <a:ext cx="242100" cy="171600"/>
          </a:xfrm>
          <a:prstGeom prst="rect">
            <a:avLst/>
          </a:prstGeom>
          <a:solidFill>
            <a:srgbClr val="FFFFFF"/>
          </a:solidFill>
          <a:ln cap="flat" cmpd="sng" w="2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975" lIns="21975" spcFirstLastPara="1" rIns="21975" wrap="square" tIns="2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6"/>
          </a:p>
        </p:txBody>
      </p:sp>
      <p:pic>
        <p:nvPicPr>
          <p:cNvPr id="89" name="Google Shape;89;p14"/>
          <p:cNvPicPr preferRelativeResize="0"/>
          <p:nvPr/>
        </p:nvPicPr>
        <p:blipFill rotWithShape="1">
          <a:blip r:embed="rId4">
            <a:alphaModFix/>
          </a:blip>
          <a:srcRect b="0" l="67979" r="-1041" t="0"/>
          <a:stretch/>
        </p:blipFill>
        <p:spPr>
          <a:xfrm>
            <a:off x="1707236" y="4053450"/>
            <a:ext cx="1001450" cy="54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/>
          <p:nvPr/>
        </p:nvSpPr>
        <p:spPr>
          <a:xfrm>
            <a:off x="1787983" y="4347656"/>
            <a:ext cx="840000" cy="193200"/>
          </a:xfrm>
          <a:prstGeom prst="rect">
            <a:avLst/>
          </a:prstGeom>
          <a:solidFill>
            <a:srgbClr val="FFFFFF"/>
          </a:solidFill>
          <a:ln cap="flat" cmpd="sng" w="2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1975" lIns="21975" spcFirstLastPara="1" rIns="21975" wrap="square" tIns="219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6"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17257" y="4092198"/>
            <a:ext cx="742657" cy="182961"/>
          </a:xfrm>
          <a:prstGeom prst="rect">
            <a:avLst/>
          </a:prstGeom>
          <a:noFill/>
          <a:ln cap="flat" cmpd="sng" w="22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2" name="Google Shape;92;p14">
            <a:hlinkClick r:id="rId7"/>
          </p:cNvPr>
          <p:cNvSpPr/>
          <p:nvPr/>
        </p:nvSpPr>
        <p:spPr>
          <a:xfrm>
            <a:off x="8118975" y="458477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674EA7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674EA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