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</p:sldIdLst>
  <p:sldSz cy="5143500" cx="9144000"/>
  <p:notesSz cx="6858000" cy="9144000"/>
  <p:embeddedFontLst>
    <p:embeddedFont>
      <p:font typeface="Comfortaa Light"/>
      <p:regular r:id="rId10"/>
      <p:bold r:id="rId11"/>
    </p:embeddedFont>
    <p:embeddedFont>
      <p:font typeface="Comfortaa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15F36CA-CAE2-4205-9BAF-1D63792C5133}">
  <a:tblStyle styleId="{315F36CA-CAE2-4205-9BAF-1D63792C513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omfortaaLight-bold.fntdata"/><Relationship Id="rId10" Type="http://schemas.openxmlformats.org/officeDocument/2006/relationships/font" Target="fonts/ComfortaaLight-regular.fntdata"/><Relationship Id="rId13" Type="http://schemas.openxmlformats.org/officeDocument/2006/relationships/font" Target="fonts/Comfortaa-bold.fntdata"/><Relationship Id="rId12" Type="http://schemas.openxmlformats.org/officeDocument/2006/relationships/font" Target="fonts/Comfortaa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b4f9545a5e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b4f9545a5e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b4f9545a5e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b4f9545a5e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6.jpg"/><Relationship Id="rId6" Type="http://schemas.openxmlformats.org/officeDocument/2006/relationships/image" Target="../media/image9.png"/><Relationship Id="rId7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hyperlink" Target="https://docs.google.com/presentation/d/e/2PACX-1vSPeIAz7L4TLIYAn_9JUYK1C1Ny7oMUD2JWr2pIJbd34dQ8Tli-TkaQtml42BvYJDpnjzkak91cCv0m/pub?start=false&amp;loop=false&amp;delayms=3000" TargetMode="External"/><Relationship Id="rId10" Type="http://schemas.openxmlformats.org/officeDocument/2006/relationships/image" Target="../media/image14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4.png"/><Relationship Id="rId5" Type="http://schemas.openxmlformats.org/officeDocument/2006/relationships/image" Target="../media/image12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/>
        </p:nvSpPr>
        <p:spPr>
          <a:xfrm rot="-486551">
            <a:off x="1247835" y="156841"/>
            <a:ext cx="1278180" cy="376068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Comfortaa"/>
                <a:ea typeface="Comfortaa"/>
                <a:cs typeface="Comfortaa"/>
                <a:sym typeface="Comfortaa"/>
              </a:rPr>
              <a:t>Year 4</a:t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0" name="Google Shape;100;p25"/>
          <p:cNvSpPr/>
          <p:nvPr/>
        </p:nvSpPr>
        <p:spPr>
          <a:xfrm>
            <a:off x="421225" y="665125"/>
            <a:ext cx="1613700" cy="3390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 cap="flat" cmpd="sng" w="2857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English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1" name="Google Shape;101;p25"/>
          <p:cNvSpPr/>
          <p:nvPr/>
        </p:nvSpPr>
        <p:spPr>
          <a:xfrm>
            <a:off x="311725" y="1098975"/>
            <a:ext cx="1832700" cy="2394900"/>
          </a:xfrm>
          <a:prstGeom prst="round2SameRect">
            <a:avLst>
              <a:gd fmla="val 0" name="adj1"/>
              <a:gd fmla="val 22789" name="adj2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Style of writing to be covered: 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25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Persuasive letter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25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Non-narrative explanation / letter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25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Diary entry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Grammar:</a:t>
            </a:r>
            <a:endParaRPr b="1"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25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Relative pronouns 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25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Relative clauses 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25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Parenthesis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25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ic Sans MS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Use subordinate clauses to add relevant detail accurately</a:t>
            </a:r>
            <a:endParaRPr sz="85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2" name="Google Shape;102;p25"/>
          <p:cNvSpPr/>
          <p:nvPr/>
        </p:nvSpPr>
        <p:spPr>
          <a:xfrm>
            <a:off x="1982238" y="1217750"/>
            <a:ext cx="736800" cy="1075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We are reading: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3" name="Google Shape;103;p25"/>
          <p:cNvSpPr/>
          <p:nvPr/>
        </p:nvSpPr>
        <p:spPr>
          <a:xfrm>
            <a:off x="5828825" y="2277050"/>
            <a:ext cx="3081600" cy="2365500"/>
          </a:xfrm>
          <a:prstGeom prst="verticalScroll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 Amazon: What makes the Amazon Rainforest different and unique?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Where is the Amazon Basin?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are the physical features of the Amazon Basin?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are human features of the Amazon Basin?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makes the Amazon different and unique?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How is the Amazon similar and different to British forests?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4" name="Google Shape;104;p25"/>
          <p:cNvSpPr/>
          <p:nvPr/>
        </p:nvSpPr>
        <p:spPr>
          <a:xfrm>
            <a:off x="1467500" y="3654975"/>
            <a:ext cx="4258200" cy="1208400"/>
          </a:xfrm>
          <a:prstGeom prst="snip1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5" name="Google Shape;105;p25"/>
          <p:cNvSpPr/>
          <p:nvPr/>
        </p:nvSpPr>
        <p:spPr>
          <a:xfrm>
            <a:off x="143650" y="3866500"/>
            <a:ext cx="1382100" cy="705600"/>
          </a:xfrm>
          <a:prstGeom prst="mathDivide">
            <a:avLst>
              <a:gd fmla="val 23520" name="adj1"/>
              <a:gd fmla="val 5880" name="adj2"/>
              <a:gd fmla="val 11760" name="adj3"/>
            </a:avLst>
          </a:prstGeom>
          <a:solidFill>
            <a:srgbClr val="FFFFFF"/>
          </a:solidFill>
          <a:ln cap="flat" cmpd="sng" w="2857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Maths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6" name="Google Shape;106;p25"/>
          <p:cNvSpPr/>
          <p:nvPr/>
        </p:nvSpPr>
        <p:spPr>
          <a:xfrm>
            <a:off x="5725775" y="2155450"/>
            <a:ext cx="3212700" cy="456900"/>
          </a:xfrm>
          <a:prstGeom prst="ellipseRibbon2">
            <a:avLst>
              <a:gd fmla="val 25000" name="adj1"/>
              <a:gd fmla="val 50000" name="adj2"/>
              <a:gd fmla="val 12500" name="adj3"/>
            </a:avLst>
          </a:prstGeom>
          <a:solidFill>
            <a:srgbClr val="FFFFFF"/>
          </a:solidFill>
          <a:ln cap="flat" cmpd="sng" w="2857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Geography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5"/>
          <p:cNvSpPr/>
          <p:nvPr/>
        </p:nvSpPr>
        <p:spPr>
          <a:xfrm>
            <a:off x="2825975" y="1156925"/>
            <a:ext cx="2756400" cy="23949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Living things and their habitats</a:t>
            </a:r>
            <a:endParaRPr b="1"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Classify invertebrates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Use a classification key to identify living things 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Understand a micro-habitat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Classifying flowering plants and non-flowering plants. 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Investigate how humans impact positively on the environment 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Make a guide for a local living thing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8" name="Google Shape;108;p25"/>
          <p:cNvSpPr/>
          <p:nvPr/>
        </p:nvSpPr>
        <p:spPr>
          <a:xfrm>
            <a:off x="3019325" y="817925"/>
            <a:ext cx="2299200" cy="705600"/>
          </a:xfrm>
          <a:prstGeom prst="cloudCallout">
            <a:avLst>
              <a:gd fmla="val 57689" name="adj1"/>
              <a:gd fmla="val 49981" name="adj2"/>
            </a:avLst>
          </a:prstGeom>
          <a:solidFill>
            <a:srgbClr val="FFFFFF"/>
          </a:solidFill>
          <a:ln cap="flat" cmpd="sng" w="2857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Science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5"/>
          <p:cNvSpPr/>
          <p:nvPr/>
        </p:nvSpPr>
        <p:spPr>
          <a:xfrm>
            <a:off x="5990925" y="832675"/>
            <a:ext cx="2630700" cy="12084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0" name="Google Shape;110;p25"/>
          <p:cNvSpPr/>
          <p:nvPr/>
        </p:nvSpPr>
        <p:spPr>
          <a:xfrm>
            <a:off x="6075675" y="941425"/>
            <a:ext cx="2461200" cy="1075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Repetition in shapes</a:t>
            </a:r>
            <a:endParaRPr b="1" sz="9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Write programs to move a screen avatar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Use sequence, selection and repetition in a program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Using loops to create shapes</a:t>
            </a:r>
            <a:endParaRPr b="1"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1" name="Google Shape;111;p25"/>
          <p:cNvSpPr/>
          <p:nvPr/>
        </p:nvSpPr>
        <p:spPr>
          <a:xfrm>
            <a:off x="6694775" y="762550"/>
            <a:ext cx="1274700" cy="2505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Computing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2" name="Google Shape;11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4625" y="3187966"/>
            <a:ext cx="485775" cy="297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7069" y="4272826"/>
            <a:ext cx="891404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ecx.images-amazon.com/images/I/61FWyx4YeIL._SX258_BO1,204,203,200_.jpg" id="114" name="Google Shape;11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07738" y="1612800"/>
            <a:ext cx="485775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5"/>
          <p:cNvSpPr/>
          <p:nvPr/>
        </p:nvSpPr>
        <p:spPr>
          <a:xfrm>
            <a:off x="1982225" y="2354375"/>
            <a:ext cx="736800" cy="1075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We are reading: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6" name="Google Shape;11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56675" y="2779423"/>
            <a:ext cx="587926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5"/>
          <p:cNvSpPr txBox="1"/>
          <p:nvPr/>
        </p:nvSpPr>
        <p:spPr>
          <a:xfrm>
            <a:off x="1448825" y="3578775"/>
            <a:ext cx="4133400" cy="14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Multiplication and Division</a:t>
            </a:r>
            <a:endParaRPr b="1"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Dividing a 2 and 3 digit number by a 1-digit number using the short method for division.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Fractions</a:t>
            </a:r>
            <a:endParaRPr b="1"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recognise and show, using diagrams, families of common equivalent fractions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count up and down in hundredths; recognise that hundredths arise when dividing an object by one hundred and dividing tenths by ten. </a:t>
            </a: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9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8" name="Google Shape;118;p25"/>
          <p:cNvPicPr preferRelativeResize="0"/>
          <p:nvPr/>
        </p:nvPicPr>
        <p:blipFill rotWithShape="1">
          <a:blip r:embed="rId7">
            <a:alphaModFix/>
          </a:blip>
          <a:srcRect b="23118" l="22727" r="18998" t="21174"/>
          <a:stretch/>
        </p:blipFill>
        <p:spPr>
          <a:xfrm>
            <a:off x="8104250" y="698210"/>
            <a:ext cx="587925" cy="379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/>
          <p:nvPr/>
        </p:nvSpPr>
        <p:spPr>
          <a:xfrm>
            <a:off x="3315725" y="2999672"/>
            <a:ext cx="2594700" cy="1838100"/>
          </a:xfrm>
          <a:prstGeom prst="foldedCorner">
            <a:avLst>
              <a:gd fmla="val 25843" name="adj"/>
            </a:avLst>
          </a:prstGeom>
          <a:solidFill>
            <a:srgbClr val="FFFFFF"/>
          </a:solidFill>
          <a:ln cap="flat" cmpd="sng" w="952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Comfortaa"/>
                <a:ea typeface="Comfortaa"/>
                <a:cs typeface="Comfortaa"/>
                <a:sym typeface="Comfortaa"/>
              </a:rPr>
              <a:t>Brain Buddies sessions with the Educational Mental Health Practitioner </a:t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Comfortaa"/>
              <a:buChar char="-"/>
            </a:pPr>
            <a:r>
              <a:rPr lang="en-GB" sz="900">
                <a:latin typeface="Comfortaa"/>
                <a:ea typeface="Comfortaa"/>
                <a:cs typeface="Comfortaa"/>
                <a:sym typeface="Comfortaa"/>
              </a:rPr>
              <a:t>Identifying emotions</a:t>
            </a:r>
            <a:br>
              <a:rPr lang="en-GB" sz="900">
                <a:latin typeface="Comfortaa"/>
                <a:ea typeface="Comfortaa"/>
                <a:cs typeface="Comfortaa"/>
                <a:sym typeface="Comfortaa"/>
              </a:rPr>
            </a:br>
            <a:endParaRPr sz="900"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Comfortaa"/>
              <a:buChar char="-"/>
            </a:pPr>
            <a:r>
              <a:rPr lang="en-GB" sz="900">
                <a:latin typeface="Comfortaa"/>
                <a:ea typeface="Comfortaa"/>
                <a:cs typeface="Comfortaa"/>
                <a:sym typeface="Comfortaa"/>
              </a:rPr>
              <a:t>Understanding</a:t>
            </a:r>
            <a:r>
              <a:rPr lang="en-GB" sz="900">
                <a:latin typeface="Comfortaa"/>
                <a:ea typeface="Comfortaa"/>
                <a:cs typeface="Comfortaa"/>
                <a:sym typeface="Comfortaa"/>
              </a:rPr>
              <a:t> a variety of feelings</a:t>
            </a:r>
            <a:br>
              <a:rPr lang="en-GB" sz="900">
                <a:latin typeface="Comfortaa"/>
                <a:ea typeface="Comfortaa"/>
                <a:cs typeface="Comfortaa"/>
                <a:sym typeface="Comfortaa"/>
              </a:rPr>
            </a:br>
            <a:endParaRPr sz="900"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Comfortaa"/>
              <a:buChar char="-"/>
            </a:pPr>
            <a:r>
              <a:rPr lang="en-GB" sz="900">
                <a:latin typeface="Comfortaa"/>
                <a:ea typeface="Comfortaa"/>
                <a:cs typeface="Comfortaa"/>
                <a:sym typeface="Comfortaa"/>
              </a:rPr>
              <a:t>How does my body react to certain emotions.</a:t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4" name="Google Shape;124;p26"/>
          <p:cNvSpPr/>
          <p:nvPr/>
        </p:nvSpPr>
        <p:spPr>
          <a:xfrm>
            <a:off x="6255675" y="2763350"/>
            <a:ext cx="2549700" cy="1989600"/>
          </a:xfrm>
          <a:prstGeom prst="ellipseRibbon2">
            <a:avLst>
              <a:gd fmla="val 25000" name="adj1"/>
              <a:gd fmla="val 100000" name="adj2"/>
              <a:gd fmla="val 12500" name="adj3"/>
            </a:avLst>
          </a:prstGeom>
          <a:solidFill>
            <a:srgbClr val="FFFFFF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5" name="Google Shape;125;p26"/>
          <p:cNvSpPr/>
          <p:nvPr/>
        </p:nvSpPr>
        <p:spPr>
          <a:xfrm>
            <a:off x="4627475" y="950075"/>
            <a:ext cx="2790000" cy="1820100"/>
          </a:xfrm>
          <a:prstGeom prst="doubleWave">
            <a:avLst>
              <a:gd fmla="val 6250" name="adj1"/>
              <a:gd fmla="val 481" name="adj2"/>
            </a:avLst>
          </a:prstGeom>
          <a:solidFill>
            <a:srgbClr val="FFFFFF"/>
          </a:solidFill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6" name="Google Shape;126;p26"/>
          <p:cNvSpPr/>
          <p:nvPr/>
        </p:nvSpPr>
        <p:spPr>
          <a:xfrm>
            <a:off x="6026400" y="2748625"/>
            <a:ext cx="1473900" cy="367500"/>
          </a:xfrm>
          <a:prstGeom prst="snip2DiagRect">
            <a:avLst>
              <a:gd fmla="val 0" name="adj1"/>
              <a:gd fmla="val 50000" name="adj2"/>
            </a:avLst>
          </a:prstGeom>
          <a:solidFill>
            <a:srgbClr val="FFFFFF"/>
          </a:solidFill>
          <a:ln cap="flat" cmpd="sng" w="1905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omfortaa"/>
                <a:ea typeface="Comfortaa"/>
                <a:cs typeface="Comfortaa"/>
                <a:sym typeface="Comfortaa"/>
              </a:rPr>
              <a:t>Art</a:t>
            </a:r>
            <a:endParaRPr b="1"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7" name="Google Shape;127;p26"/>
          <p:cNvSpPr/>
          <p:nvPr/>
        </p:nvSpPr>
        <p:spPr>
          <a:xfrm>
            <a:off x="478850" y="3067734"/>
            <a:ext cx="2687700" cy="1681500"/>
          </a:xfrm>
          <a:prstGeom prst="round2SameRect">
            <a:avLst>
              <a:gd fmla="val 34012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-Learning to sing in parts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-Listening to disco music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-We will be taking a break from </a:t>
            </a: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ukulele and enjoying a composition module based on the Amercian composer Copland’s take on Billie the Kid.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8" name="Google Shape;128;p26"/>
          <p:cNvSpPr txBox="1"/>
          <p:nvPr/>
        </p:nvSpPr>
        <p:spPr>
          <a:xfrm>
            <a:off x="3499900" y="2907775"/>
            <a:ext cx="1282500" cy="2859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P</a:t>
            </a: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SHE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9" name="Google Shape;129;p26"/>
          <p:cNvSpPr/>
          <p:nvPr/>
        </p:nvSpPr>
        <p:spPr>
          <a:xfrm>
            <a:off x="1692725" y="2999672"/>
            <a:ext cx="1473900" cy="449400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Music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0" name="Google Shape;130;p26"/>
          <p:cNvSpPr/>
          <p:nvPr/>
        </p:nvSpPr>
        <p:spPr>
          <a:xfrm>
            <a:off x="4782400" y="817950"/>
            <a:ext cx="2247600" cy="309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Religious Education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1" name="Google Shape;131;p26"/>
          <p:cNvSpPr/>
          <p:nvPr/>
        </p:nvSpPr>
        <p:spPr>
          <a:xfrm>
            <a:off x="7500299" y="738875"/>
            <a:ext cx="1328100" cy="12879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-Visit to London Zoo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 Celebrate Safer Internet Day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-Pizza Express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2" name="Google Shape;132;p26"/>
          <p:cNvSpPr/>
          <p:nvPr/>
        </p:nvSpPr>
        <p:spPr>
          <a:xfrm>
            <a:off x="7500263" y="2026775"/>
            <a:ext cx="1473876" cy="486324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Curriculum Enrichment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133" name="Google Shape;133;p26"/>
          <p:cNvGraphicFramePr/>
          <p:nvPr/>
        </p:nvGraphicFramePr>
        <p:xfrm>
          <a:off x="290000" y="817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{315F36CA-CAE2-4205-9BAF-1D63792C5133}</a:tableStyleId>
              </a:tblPr>
              <a:tblGrid>
                <a:gridCol w="1426450"/>
                <a:gridCol w="765375"/>
                <a:gridCol w="2087525"/>
              </a:tblGrid>
              <a:tr h="29232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Physical Education (PE)</a:t>
                      </a:r>
                      <a:endParaRPr b="1"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288675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This term your PE will be on:</a:t>
                      </a: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 Thursdays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hMerge="1"/>
              </a:tr>
              <a:tr h="5462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Fundamental Focus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923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Sport Specific Focus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Netball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77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Whole child focus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PE award for:</a:t>
                      </a:r>
                      <a:endParaRPr sz="4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Explain how others could like after their body</a:t>
                      </a:r>
                      <a:endParaRPr sz="6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39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Learning  in class about:</a:t>
                      </a:r>
                      <a:endParaRPr sz="4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Identify </a:t>
                      </a:r>
                      <a:r>
                        <a:rPr lang="en-GB" sz="6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elements of a healthy lifestyle</a:t>
                      </a:r>
                      <a:endParaRPr sz="6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4" name="Google Shape;134;p26"/>
          <p:cNvSpPr txBox="1"/>
          <p:nvPr/>
        </p:nvSpPr>
        <p:spPr>
          <a:xfrm>
            <a:off x="4627475" y="1163275"/>
            <a:ext cx="28728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17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religions are represented in our neighbourhood?</a:t>
            </a:r>
            <a:endParaRPr b="1"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175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Identify the functions of religious buildings and places in our surroundings.</a:t>
            </a:r>
            <a:endParaRPr sz="700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Locate evidence of religion and worldviews within the neighbourhood.</a:t>
            </a:r>
            <a:endParaRPr sz="700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Investigate instances of religion and worldviews in the neighborhood contributing to charitable activities or helping others.</a:t>
            </a:r>
            <a:endParaRPr sz="700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Compare and contrast the similarities and differences in religion and worldviews within the local community.</a:t>
            </a:r>
            <a:endParaRPr sz="700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5" name="Google Shape;13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3980" y="3493532"/>
            <a:ext cx="467223" cy="339503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6" name="Google Shape;136;p26"/>
          <p:cNvSpPr txBox="1"/>
          <p:nvPr/>
        </p:nvSpPr>
        <p:spPr>
          <a:xfrm>
            <a:off x="6567475" y="3158375"/>
            <a:ext cx="1849200" cy="10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Painting the jungle</a:t>
            </a:r>
            <a:endParaRPr b="1"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Creating tones and texture 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Using tertiary colours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Study Henri Rousseau’s style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7" name="Google Shape;13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6977" y="1318673"/>
            <a:ext cx="395176" cy="2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45390" y="2907765"/>
            <a:ext cx="555090" cy="41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6"/>
          <p:cNvPicPr preferRelativeResize="0"/>
          <p:nvPr/>
        </p:nvPicPr>
        <p:blipFill rotWithShape="1">
          <a:blip r:embed="rId6">
            <a:alphaModFix/>
          </a:blip>
          <a:srcRect b="0" l="0" r="66562" t="0"/>
          <a:stretch/>
        </p:blipFill>
        <p:spPr>
          <a:xfrm>
            <a:off x="2588725" y="1470277"/>
            <a:ext cx="876395" cy="367498"/>
          </a:xfrm>
          <a:prstGeom prst="rect">
            <a:avLst/>
          </a:prstGeom>
          <a:noFill/>
          <a:ln cap="flat" cmpd="sng" w="2857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0" name="Google Shape;140;p26"/>
          <p:cNvPicPr preferRelativeResize="0"/>
          <p:nvPr/>
        </p:nvPicPr>
        <p:blipFill rotWithShape="1">
          <a:blip r:embed="rId6">
            <a:alphaModFix/>
          </a:blip>
          <a:srcRect b="0" l="70454" r="0" t="0"/>
          <a:stretch/>
        </p:blipFill>
        <p:spPr>
          <a:xfrm>
            <a:off x="3553112" y="1470275"/>
            <a:ext cx="876438" cy="367498"/>
          </a:xfrm>
          <a:prstGeom prst="rect">
            <a:avLst/>
          </a:prstGeom>
          <a:noFill/>
          <a:ln cap="flat" cmpd="sng" w="2857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1" name="Google Shape;141;p26"/>
          <p:cNvPicPr preferRelativeResize="0"/>
          <p:nvPr/>
        </p:nvPicPr>
        <p:blipFill rotWithShape="1">
          <a:blip r:embed="rId7">
            <a:alphaModFix/>
          </a:blip>
          <a:srcRect b="16991" l="16612" r="16672" t="19658"/>
          <a:stretch/>
        </p:blipFill>
        <p:spPr>
          <a:xfrm>
            <a:off x="4183935" y="2003808"/>
            <a:ext cx="245625" cy="194025"/>
          </a:xfrm>
          <a:prstGeom prst="rect">
            <a:avLst/>
          </a:prstGeom>
          <a:noFill/>
          <a:ln cap="flat" cmpd="sng" w="2857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2" name="Google Shape;142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58389" y="1355650"/>
            <a:ext cx="245625" cy="248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44950" y="1346200"/>
            <a:ext cx="510535" cy="2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91923" y="4130175"/>
            <a:ext cx="426825" cy="564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5" name="Google Shape;145;p26">
            <a:hlinkClick r:id="rId11"/>
          </p:cNvPr>
          <p:cNvSpPr/>
          <p:nvPr/>
        </p:nvSpPr>
        <p:spPr>
          <a:xfrm>
            <a:off x="7910000" y="4451150"/>
            <a:ext cx="918300" cy="454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Click here to go back to the main page</a:t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6" name="Google Shape;146;p26"/>
          <p:cNvSpPr/>
          <p:nvPr/>
        </p:nvSpPr>
        <p:spPr>
          <a:xfrm>
            <a:off x="5491201" y="3673559"/>
            <a:ext cx="663016" cy="490337"/>
          </a:xfrm>
          <a:custGeom>
            <a:rect b="b" l="l" r="r" t="t"/>
            <a:pathLst>
              <a:path extrusionOk="0" h="5943473" w="9471660">
                <a:moveTo>
                  <a:pt x="0" y="0"/>
                </a:moveTo>
                <a:lnTo>
                  <a:pt x="9471660" y="0"/>
                </a:lnTo>
                <a:lnTo>
                  <a:pt x="9471660" y="5943473"/>
                </a:lnTo>
                <a:lnTo>
                  <a:pt x="0" y="59434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-10" r="-1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