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116775-6C8A-4E5A-B44B-6EF68DACC177}">
  <a:tblStyle styleId="{9D116775-6C8A-4E5A-B44B-6EF68DACC1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f6aec89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f6aec89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4f6aec89f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4f6aec89f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s://docs.google.com/presentation/d/e/2PACX-1vSPeIAz7L4TLIYAn_9JUYK1C1Ny7oMUD2JWr2pIJbd34dQ8Tli-TkaQtml42BvYJDpnjzkak91cCv0m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Year 6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456875" y="587653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428975" y="980790"/>
            <a:ext cx="1669500" cy="3143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Narrative description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Balanced discussion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Narrative: Story retelling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Use the subjunctive form correctly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Use embedded clauses effectively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Develop punctuation use (hyphens and semicolons)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Consistent use of tense-past progressing/past perfect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Use similes, metaphors and expanded noun phrases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1927040" y="1260100"/>
            <a:ext cx="843900" cy="118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5828825" y="2429450"/>
            <a:ext cx="3006600" cy="2208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2070575" y="3551800"/>
            <a:ext cx="3684600" cy="11520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023975" y="3917750"/>
            <a:ext cx="1522200" cy="10284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5725775" y="23078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2825975" y="1156925"/>
            <a:ext cx="2685900" cy="2168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3069275" y="86217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5828825" y="817925"/>
            <a:ext cx="3006600" cy="14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6694775" y="8621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2085375" y="3551800"/>
            <a:ext cx="34266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Decimals and measure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Solve problems relating to mass, money, volume, time, perimeter and area.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Geometry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Finding missing angles and lengths in triangles and quadrilaterals.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and applying coordinates, exploring 3D shape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2903525" y="1288175"/>
            <a:ext cx="26307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Evolution and Inheritance</a:t>
            </a:r>
            <a:r>
              <a:rPr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that living things have changed over time.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that heredity is what traits offspring inherit from parents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that living things produce offspring, but normally offspring vary and are not identical to their parents.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how animals and plants are adapted to suit their environment in different ways and that adaptation may lead to evolution.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6092275" y="2764750"/>
            <a:ext cx="25458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Scratch - Variables in games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Understanding how to use variables in Scratch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variables in programming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variables to improve a game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Designing a game using variables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Designing to code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Internet Safety Day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5"/>
          <p:cNvSpPr txBox="1"/>
          <p:nvPr/>
        </p:nvSpPr>
        <p:spPr>
          <a:xfrm>
            <a:off x="5810425" y="874024"/>
            <a:ext cx="31095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Scandinavia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locate and identify the countries and capital cities of Scandinavia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physical and human features of Scandinavia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Fieldwork - exploring health and wellbeing in Stratford compared to Scandinavian countries 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525" y="3194375"/>
            <a:ext cx="1431425" cy="6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975" y="491499"/>
            <a:ext cx="870950" cy="6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 rotWithShape="1">
          <a:blip r:embed="rId5">
            <a:alphaModFix/>
          </a:blip>
          <a:srcRect b="9339" l="31940" r="32066" t="2478"/>
          <a:stretch/>
        </p:blipFill>
        <p:spPr>
          <a:xfrm>
            <a:off x="2086587" y="1643252"/>
            <a:ext cx="574099" cy="7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4500" y="2642050"/>
            <a:ext cx="665425" cy="6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3315050" y="2862950"/>
            <a:ext cx="25497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there are different perceptions about what normal means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explain some of the ways in which one person or a group can have power over another.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some of the reasons why people use bullying behaviours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5955375" y="2915750"/>
            <a:ext cx="28500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4856075" y="873875"/>
            <a:ext cx="2549700" cy="1839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Identify common values and practices shared among various religions and worldviews.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Examine the significance of communal gatherings for religious individuals.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Explore the importance of the Church for Christians and the Mosque for Muslims.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Evaluate the impact of places of worship on the local community.Investigate shared beliefs among different religions and worldviews.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6026400" y="290102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486325" y="2974700"/>
            <a:ext cx="2632800" cy="16926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Year 6 will be composing this half term. They will be creating a piece based on Beethoven’s infamous fifth symphony.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look forward to hearing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compositions!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3499900" y="290102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679500" y="2948650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7450100" y="538050"/>
            <a:ext cx="1378200" cy="1820100"/>
          </a:xfrm>
          <a:prstGeom prst="downArrowCallout">
            <a:avLst>
              <a:gd fmla="val 25000" name="adj1"/>
              <a:gd fmla="val 25000" name="adj2"/>
              <a:gd fmla="val 25000" name="adj3"/>
              <a:gd fmla="val 72688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Geography fieldwork</a:t>
            </a:r>
            <a:endParaRPr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going to Stratford to survey members of the public about their wellbeing and comparing it to given data about Scandinavia.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7450088" y="237662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6351825" y="3210625"/>
            <a:ext cx="20571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Year 6 will be investigating the Scandinavian Avant-Garde including Louisa Matthiasdottir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practise achieving 3D effects using a range of tones in paint before creating their own still life paintings.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4" name="Google Shape;134;p26"/>
          <p:cNvGraphicFramePr/>
          <p:nvPr/>
        </p:nvGraphicFramePr>
        <p:xfrm>
          <a:off x="276775" y="77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{9D116775-6C8A-4E5A-B44B-6EF68DACC177}</a:tableStyleId>
              </a:tblPr>
              <a:tblGrid>
                <a:gridCol w="1426450"/>
                <a:gridCol w="765375"/>
                <a:gridCol w="2087525"/>
              </a:tblGrid>
              <a:tr h="2923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86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54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3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Tag rugby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77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Planning personal physical fluency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Planning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how to live a 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healthy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lifestyle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0" r="63076" t="0"/>
          <a:stretch/>
        </p:blipFill>
        <p:spPr>
          <a:xfrm>
            <a:off x="2523450" y="1394100"/>
            <a:ext cx="781306" cy="4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63505" r="0" t="0"/>
          <a:stretch/>
        </p:blipFill>
        <p:spPr>
          <a:xfrm>
            <a:off x="3357850" y="1410150"/>
            <a:ext cx="852175" cy="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874" y="1984775"/>
            <a:ext cx="276280" cy="1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8538" y="1375693"/>
            <a:ext cx="781301" cy="43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3750" y="3509487"/>
            <a:ext cx="611625" cy="52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5125" y="4004725"/>
            <a:ext cx="611625" cy="6627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6">
            <a:hlinkClick r:id="rId8"/>
          </p:cNvPr>
          <p:cNvSpPr/>
          <p:nvPr/>
        </p:nvSpPr>
        <p:spPr>
          <a:xfrm>
            <a:off x="7910000" y="4451150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