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  <p:embeddedFont>
      <p:font typeface="Comforta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34A067-6243-444C-A465-D1EDC2BC6B36}">
  <a:tblStyle styleId="{3F34A067-6243-444C-A465-D1EDC2BC6B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Comfortaa-bold.fntdata"/><Relationship Id="rId14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fa7f4ac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fa7f4ac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4fa7f4ac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4fa7f4ac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docs.google.com/presentation/d/e/2PACX-1vSPeIAz7L4TLIYAn_9JUYK1C1Ny7oMUD2JWr2pIJbd34dQ8Tli-TkaQtml42BvYJDpnjzkak91cCv0m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3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374425" y="1044100"/>
            <a:ext cx="17109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Writing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letter to persuade the Overseer to be kinder to his workers.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story inspired by Escape from Pompeii.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colons to introduce a list or explanation.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adverbial phrases for manner.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1996875" y="854850"/>
            <a:ext cx="736800" cy="22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5966150" y="2137250"/>
            <a:ext cx="28839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are Italy’s volcanoes?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are Italy’s volcanoes located where they are?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causes Italy’s earthquakes and volcanoes?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in Selwyn school would you be safest from the effects of an earthquake?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in Selwyn school would you be safest from the effects of an earthquake?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Communicate findings to an audience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3102159" y="948190"/>
            <a:ext cx="2666100" cy="2168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Rocks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we use rocks in everyday life.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Compare and group together different kinds of rocks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are soils made?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are fossils formed?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Research and discuss living things found as fossils.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3269096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6092100" y="790525"/>
            <a:ext cx="26331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News report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is a green screen?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do I know about earthquakes and volcanoes?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do I record a video?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do I write a script?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2023825" y="3275825"/>
            <a:ext cx="4005900" cy="14808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Multiplication and Division</a:t>
            </a:r>
            <a:endParaRPr b="1" sz="900" u="sng">
              <a:solidFill>
                <a:schemeClr val="dk1"/>
              </a:solidFill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sz="900">
                <a:solidFill>
                  <a:schemeClr val="dk1"/>
                </a:solidFill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Count from 0 in multiples of 4, 8, 50 and 100 </a:t>
            </a:r>
            <a:endParaRPr sz="900">
              <a:solidFill>
                <a:schemeClr val="dk1"/>
              </a:solidFill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sz="900">
                <a:solidFill>
                  <a:schemeClr val="dk1"/>
                </a:solidFill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Recall and use multiplication and division facts for the 3, 4 and 8 multiplication tables </a:t>
            </a:r>
            <a:endParaRPr sz="900">
              <a:solidFill>
                <a:schemeClr val="dk1"/>
              </a:solidFill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sz="900">
                <a:solidFill>
                  <a:schemeClr val="dk1"/>
                </a:solidFill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Multiply and divide two-digit numbers by one-digit numbers, using mental and progressing to formal written methods </a:t>
            </a:r>
            <a:endParaRPr sz="900">
              <a:solidFill>
                <a:schemeClr val="dk1"/>
              </a:solidFill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sz="900">
                <a:solidFill>
                  <a:schemeClr val="dk1"/>
                </a:solidFill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Solve problems, including missing number problems, involving multiplication and division</a:t>
            </a:r>
            <a:endParaRPr sz="300">
              <a:solidFill>
                <a:schemeClr val="dk1"/>
              </a:solidFill>
            </a:endParaRPr>
          </a:p>
        </p:txBody>
      </p:sp>
      <p:pic>
        <p:nvPicPr>
          <p:cNvPr descr="http://ecx.images-amazon.com/images/I/61uiaUEGl9L._SX258_BO1,204,203,200_.jpg"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162" y="2336638"/>
            <a:ext cx="638225" cy="6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171" y="1513346"/>
            <a:ext cx="638225" cy="77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6295650" y="2736625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Painting the weather inspired by JMW Turner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Analyse an artwork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colour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Represent movement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Experiment with texture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Paint a seascape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3343488" y="2907963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Celebrating Differences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Recognise that every family is unique and special.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that conflicts can happen in families.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what it means to witness bullying and how actions can help or harm.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hurtful language and its impact.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Reflect on how your words can affect others and their consequences.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4847375" y="751475"/>
            <a:ext cx="2512800" cy="19896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 u="sng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Significance of Light</a:t>
            </a:r>
            <a:endParaRPr b="1" sz="700" u="sng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Explore how light is used as a symbol and in everyday life across different cultures.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Learn why lamps and light are important in Hindu and Sikh celebrations like Diwali.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Find out how light is part of Christmas traditions and what it represents for Christians.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Discover the story behind Hanukkah and why Jewish people celebrate it.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Learn about the Hanukkah menorah and what its lights mean in Jewish tradition.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6189350" y="2721900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518325" y="2858213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 will have an introduction to the ukulele; how to hold and pluck the 4 strings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continue songs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 it is at the heart of a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our music curriculum.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also be listening to music by The Beatles and learning just why they were so popular!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3527663" y="2808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1732200" y="2784538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7422325" y="457350"/>
            <a:ext cx="15219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Trip to the National History Museum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26" name="Google Shape;126;p26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{3F34A067-6243-444C-A465-D1EDC2BC6B36}</a:tableStyleId>
              </a:tblPr>
              <a:tblGrid>
                <a:gridCol w="1335100"/>
                <a:gridCol w="929900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Wednesdays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             </a:t>
                      </a: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Outdoor </a:t>
                      </a: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Adventurous</a:t>
                      </a: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activity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Explain why we should look after our bodies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Benefits of a healthy lifestyle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7" name="Google Shape;127;p26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23475" l="1698" r="3953" t="22820"/>
          <a:stretch/>
        </p:blipFill>
        <p:spPr>
          <a:xfrm>
            <a:off x="640727" y="2784550"/>
            <a:ext cx="954076" cy="417367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4">
            <a:alphaModFix/>
          </a:blip>
          <a:srcRect b="0" l="0" r="63991" t="0"/>
          <a:stretch/>
        </p:blipFill>
        <p:spPr>
          <a:xfrm>
            <a:off x="2763425" y="1416050"/>
            <a:ext cx="464400" cy="269761"/>
          </a:xfrm>
          <a:prstGeom prst="rect">
            <a:avLst/>
          </a:prstGeom>
          <a:noFill/>
          <a:ln cap="flat" cmpd="sng" w="2350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 b="0" l="73419" r="1757" t="0"/>
          <a:stretch/>
        </p:blipFill>
        <p:spPr>
          <a:xfrm>
            <a:off x="3313000" y="1416050"/>
            <a:ext cx="464400" cy="269750"/>
          </a:xfrm>
          <a:prstGeom prst="rect">
            <a:avLst/>
          </a:prstGeom>
          <a:noFill/>
          <a:ln cap="flat" cmpd="sng" w="2350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26" title="Compass png sticker, object illustration | Free PNG - rawpixe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3423" y="1782353"/>
            <a:ext cx="374900" cy="225576"/>
          </a:xfrm>
          <a:prstGeom prst="rect">
            <a:avLst/>
          </a:prstGeom>
          <a:noFill/>
          <a:ln cap="flat" cmpd="sng" w="156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2800" y="1061275"/>
            <a:ext cx="730775" cy="5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7964" y="3721898"/>
            <a:ext cx="464409" cy="4173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26">
            <a:hlinkClick r:id="rId8"/>
          </p:cNvPr>
          <p:cNvSpPr/>
          <p:nvPr/>
        </p:nvSpPr>
        <p:spPr>
          <a:xfrm>
            <a:off x="7910000" y="4451150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