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Tahoma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280EA0-5893-4AE8-A668-C3C1440A6BCD}">
  <a:tblStyle styleId="{6B280EA0-5893-4AE8-A668-C3C1440A6B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slide" Target="slides/slide3.xml"/><Relationship Id="rId13" Type="http://schemas.openxmlformats.org/officeDocument/2006/relationships/font" Target="fonts/Comfortaa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9ceb55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9ceb55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4f9ceb55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4f9ceb55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4e3f460f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b4e3f460f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showcase/9340990/video/685607854" TargetMode="External"/><Relationship Id="rId4" Type="http://schemas.openxmlformats.org/officeDocument/2006/relationships/hyperlink" Target="https://vimeo.com/showcase/9340990/video/685607854" TargetMode="External"/><Relationship Id="rId9" Type="http://schemas.openxmlformats.org/officeDocument/2006/relationships/image" Target="../media/image5.png"/><Relationship Id="rId15" Type="http://schemas.openxmlformats.org/officeDocument/2006/relationships/image" Target="../media/image11.png"/><Relationship Id="rId14" Type="http://schemas.openxmlformats.org/officeDocument/2006/relationships/image" Target="../media/image6.png"/><Relationship Id="rId16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Relationship Id="rId5" Type="http://schemas.openxmlformats.org/officeDocument/2006/relationships/hyperlink" Target="https://vimeo.com/showcase/9340990/video/685607854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486375" y="1260100"/>
            <a:ext cx="15843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Grammar: </a:t>
            </a:r>
            <a:endParaRPr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Conjunctions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Capital letters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Exclamation and question marks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Styles of writing covered: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Instructions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Two recounts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Two character descriptions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1982225" y="1076500"/>
            <a:ext cx="736800" cy="2068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5828825" y="22770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are learning about the UK landscape and answering the enquiry question: ‘How are UK urban and rural landscapes different?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investigate: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Where is England?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is the difference between the UK’s urban and rural areas?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is London different from its surrounding countryside?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natural and man-made features can we find?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Geography Challenges Day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2144350" y="3244600"/>
            <a:ext cx="3627300" cy="15600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204725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2907050" y="1110250"/>
            <a:ext cx="2630700" cy="19983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Year 1 will be expanding their knowledge about animals, including humans. Children will be focusing on: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and naming parts of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human body + animals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and naming different animals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Grouping animals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similarities and differences between animals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072825" y="8541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075675" y="930325"/>
            <a:ext cx="24612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Digital painting: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How can we paint using computers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Using shapes and lines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Using shapes to create art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Creating a painting in the style of an artist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6727825" y="7885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2205425" y="3243150"/>
            <a:ext cx="32670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Exploring calculation strategies within 20</a:t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Model, explain and choose addition and subtraction strategies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Numbers to 50</a:t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2-digit numbers - represent, sequence, explore, compare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 in 2s, 5s and 10s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and complete number patterns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Addition and subtraction within 20 (comparison)</a:t>
            </a:r>
            <a:endParaRPr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and finding difference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Applying ‘Make ten’ to find difference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Writing equations to compare numbers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Problem solving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579" y="1462425"/>
            <a:ext cx="330075" cy="37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3354" r="-10" t="4104"/>
          <a:stretch/>
        </p:blipFill>
        <p:spPr>
          <a:xfrm>
            <a:off x="2119150" y="1838200"/>
            <a:ext cx="462915" cy="3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5">
            <a:alphaModFix/>
          </a:blip>
          <a:srcRect b="0" l="4589" r="0" t="6297"/>
          <a:stretch/>
        </p:blipFill>
        <p:spPr>
          <a:xfrm>
            <a:off x="2177138" y="2218062"/>
            <a:ext cx="346957" cy="3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9625" y="2571750"/>
            <a:ext cx="601996" cy="4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3183200" y="2890837"/>
            <a:ext cx="2653200" cy="17574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6184275" y="2719450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4479525" y="677575"/>
            <a:ext cx="2777700" cy="17523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What does it mean to belong to Sikhism?</a:t>
            </a:r>
            <a:endParaRPr b="1" sz="10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Examine how individuals within religious communities demonstrate a sense of belonging.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Define Sikhism and explore its key practices.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Investigate ways in which children express their faith with Sikhism.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Understand the significance of the story of Guru Nanak bathing in the river in Sikh tradition.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5955000" y="270472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86325" y="2911170"/>
            <a:ext cx="2829300" cy="16890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latin typeface="Comfortaa"/>
                <a:ea typeface="Comfortaa"/>
                <a:cs typeface="Comfortaa"/>
                <a:sym typeface="Comfortaa"/>
              </a:rPr>
              <a:t>Rhythm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 Practise playing to the  beat of the music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 To try and copy and repeat a rhythm on an instrument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-To play an untuned instrument along to a piece of music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3367375" y="2794776"/>
            <a:ext cx="1282500" cy="298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1400200" y="2842800"/>
            <a:ext cx="1473900" cy="4512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634800" y="6216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7302500" y="498975"/>
            <a:ext cx="1569600" cy="1684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Celebrate Safer Internet Day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Geography fieldwork and challenges Day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7350350" y="1943450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0" name="Google Shape;130;p26"/>
          <p:cNvGraphicFramePr/>
          <p:nvPr/>
        </p:nvGraphicFramePr>
        <p:xfrm>
          <a:off x="243150" y="62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{6B280EA0-5893-4AE8-A668-C3C1440A6BCD}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 Tuesdays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Dance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Identify how are bodies work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How are bodies work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15730" l="0" r="0" t="16988"/>
          <a:stretch/>
        </p:blipFill>
        <p:spPr>
          <a:xfrm>
            <a:off x="1883900" y="3956897"/>
            <a:ext cx="990200" cy="6432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6"/>
          <p:cNvSpPr txBox="1"/>
          <p:nvPr/>
        </p:nvSpPr>
        <p:spPr>
          <a:xfrm>
            <a:off x="3134225" y="3075258"/>
            <a:ext cx="2484000" cy="1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Celebrating difference:</a:t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identify similarities between people in my class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celebrate differences between people in my class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tell you what bullying is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some people who I could talk to if I was feeling unhappy or being bullied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how to make new friends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tell you some ways I am different from my friends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6544525" y="3111250"/>
            <a:ext cx="1961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Painting British Flora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Analyse an art work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colour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Experiment with texture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decoupage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Paint a leaf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4">
            <a:alphaModFix/>
          </a:blip>
          <a:srcRect b="5340" l="821" r="67468" t="-5340"/>
          <a:stretch/>
        </p:blipFill>
        <p:spPr>
          <a:xfrm>
            <a:off x="2783875" y="1348600"/>
            <a:ext cx="488518" cy="41025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4">
            <a:alphaModFix/>
          </a:blip>
          <a:srcRect b="12181" l="70259" r="-81" t="0"/>
          <a:stretch/>
        </p:blipFill>
        <p:spPr>
          <a:xfrm>
            <a:off x="3395858" y="1348600"/>
            <a:ext cx="476292" cy="41025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5">
            <a:alphaModFix/>
          </a:blip>
          <a:srcRect b="0" l="0" r="0" t="15605"/>
          <a:stretch/>
        </p:blipFill>
        <p:spPr>
          <a:xfrm>
            <a:off x="3225468" y="1853350"/>
            <a:ext cx="646674" cy="209725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8341" y="1351061"/>
            <a:ext cx="323750" cy="23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201800" y="67275"/>
            <a:ext cx="66462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child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201800" y="545750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071775" y="545750"/>
            <a:ext cx="2676300" cy="26241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5941750" y="545750"/>
            <a:ext cx="3036900" cy="4455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books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out for the weekly email which will contain the </a:t>
            </a:r>
            <a:r>
              <a:rPr b="1"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GPC</a:t>
            </a: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 we are learning and the associated </a:t>
            </a:r>
            <a:r>
              <a:rPr b="1"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reader</a:t>
            </a: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these at home will help your children to secure their new phonics knowledge.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11851" y="3523350"/>
            <a:ext cx="1503900" cy="1170900"/>
          </a:xfrm>
          <a:prstGeom prst="flowChartMagneticTape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1615738" y="3298375"/>
            <a:ext cx="4178100" cy="1727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3117900" y="1098975"/>
            <a:ext cx="7695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nt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3999775" y="1098975"/>
            <a:ext cx="7695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oor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4881650" y="1098975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ery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3103200" y="1739475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ss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4035800" y="1739475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</a:t>
            </a: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ole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968413" y="1739475"/>
            <a:ext cx="712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107700" y="2379975"/>
            <a:ext cx="7899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3995063" y="2379975"/>
            <a:ext cx="8931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466200" y="2013350"/>
            <a:ext cx="2215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</a:t>
            </a:r>
            <a:r>
              <a:rPr b="1" lang="en-GB" sz="11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11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to see how to pronounce these split digraphs.</a:t>
            </a:r>
            <a:endParaRPr sz="1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938" y="1460101"/>
            <a:ext cx="2608025" cy="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4982572" y="2379975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</a:t>
            </a:r>
            <a:endParaRPr sz="1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5625" y="3411675"/>
            <a:ext cx="769500" cy="4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9475" y="3359400"/>
            <a:ext cx="679800" cy="4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66300" y="3962025"/>
            <a:ext cx="1401700" cy="5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8102" y="3952175"/>
            <a:ext cx="819600" cy="43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26412" y="4046727"/>
            <a:ext cx="893100" cy="4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25640" y="4570065"/>
            <a:ext cx="871950" cy="4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900" y="3360175"/>
            <a:ext cx="1085929" cy="4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54023" y="4601814"/>
            <a:ext cx="627975" cy="35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97053" y="4575803"/>
            <a:ext cx="585532" cy="4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>
            <a:hlinkClick r:id="rId16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