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-regular.fntdata"/><Relationship Id="rId8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11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Relationship Id="rId10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45685" y="88266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eception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’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404043" y="718969"/>
            <a:ext cx="1514700" cy="3647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Personal, Social &amp; Emotional Development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Our topic is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‘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’.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Our objectives are: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understand that if I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persevere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can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tackle challenges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tell you about a time I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didn’t give up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until I achieved my goal.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set a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goal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work towards it.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kind words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encourage people.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understand the link between what I learn now and the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jobs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might like to do when I am older.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I can say how I feel when I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achieve a goal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and know what it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means to feel </a:t>
            </a: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proud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3138" y="1297000"/>
            <a:ext cx="18810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develop our communication &amp; language we will: 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Begin to use more complex sentences to link thoughts (e.g. using and, because).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Retell a simple past event in correct order (e.g. went down slide, hurt finger).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talk to connect ideas, explain what is happening and anticipate what might happen next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Recall and relive past experiences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Show understanding of prepositions such as ‘under’, ‘on top’, ‘behind’ by carrying out an action or selecting correct picture. 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927176" y="1113125"/>
            <a:ext cx="666300" cy="2067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939383" y="2574869"/>
            <a:ext cx="2412600" cy="2067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 our expressive arts and design activities we will: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Learning and reciting songs by heart for our Christmas assembly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Listening to a wide range of music and responding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creating different types of transport using different materials to match our topic and crafts relating to current events, e.g. Bonfire Night.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767663" y="2343500"/>
            <a:ext cx="2628600" cy="5937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Expressive art and design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86200" y="1156925"/>
            <a:ext cx="21558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637444" y="930325"/>
            <a:ext cx="18810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Understanding of the world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919851" y="876925"/>
            <a:ext cx="2152500" cy="1389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021513" y="937975"/>
            <a:ext cx="2006400" cy="12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Our PE is on </a:t>
            </a:r>
            <a:r>
              <a:rPr b="1"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Monday morning</a:t>
            </a: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Please </a:t>
            </a: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wear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 your PE kit to school.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develop physically we will:</a:t>
            </a:r>
            <a:endParaRPr b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Balance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Gymnastics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to play with others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Different types of food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-Labeling our emotions</a:t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156326" y="817925"/>
            <a:ext cx="1043100" cy="33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736468" y="519644"/>
            <a:ext cx="793500" cy="33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09088" y="640925"/>
            <a:ext cx="1320600" cy="51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Literacy, communication and language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639001" y="1616924"/>
            <a:ext cx="200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Through our planned purposeful play we will: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about different types of transport.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Recall and role play times the different modes of transport I’ve been on.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about different animals from farms and other environments.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Talk about what makes the animals different to one another.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Talk about different types of houses and where I live.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12933" l="0" r="0" t="37913"/>
          <a:stretch/>
        </p:blipFill>
        <p:spPr>
          <a:xfrm>
            <a:off x="6566640" y="707400"/>
            <a:ext cx="750651" cy="48530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2700" y="1605547"/>
            <a:ext cx="575249" cy="41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4477" y="2121838"/>
            <a:ext cx="651698" cy="41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2700" y="2649013"/>
            <a:ext cx="575250" cy="45420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1756200" y="3653625"/>
            <a:ext cx="2815800" cy="9801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will be covering: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Numbers within 6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Addition and subtraction within 6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Measure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Shape and sorting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43650" y="3485500"/>
            <a:ext cx="16368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9915" y="4128720"/>
            <a:ext cx="734376" cy="4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97325" y="3675750"/>
            <a:ext cx="889959" cy="3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2626" y="3675750"/>
            <a:ext cx="889989" cy="3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11"/>
          </p:cNvPr>
          <p:cNvSpPr/>
          <p:nvPr/>
        </p:nvSpPr>
        <p:spPr>
          <a:xfrm>
            <a:off x="7868550" y="423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