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Comfortaa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70B650-3A2F-42D7-829F-8C4F1D77BE58}">
  <a:tblStyle styleId="{BD70B650-3A2F-42D7-829F-8C4F1D77B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Light-bold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Light-regular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 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4425" y="1044100"/>
            <a:ext cx="1710900" cy="24099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Grammar and punctuation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commas after fronted adverbials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commas to mark parenthesis with accuracy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subordinate clauses to add relevant detail accurately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Writing outcome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Letter of persuasion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character descriptions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Non-narrative recount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happened when the Romans 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invaded Britain?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What happened when the Romans invaded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How did life change during the Roman occupation of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What do historians say about the legacy of Romans in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</a:rPr>
              <a:t>A report - How significant was the Roman occupation for Britain?</a:t>
            </a:r>
            <a:endParaRPr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840625" y="940925"/>
            <a:ext cx="2995800" cy="2095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States of matter</a:t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Compare and group solids, liquids or gases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Observe that some materials change state when they are heated or cooled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the part played by evaporation and condensation in the water cycle and associate the rate of evaporation with temperature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Experiment with insulators and how they keep liquids hot or cold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Web page creation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Researching information</a:t>
            </a:r>
            <a:endParaRPr sz="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Sourcing relevant information</a:t>
            </a:r>
            <a:endParaRPr sz="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Creating pages on a website</a:t>
            </a:r>
            <a:endParaRPr sz="9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9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Creating links within a website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Multiplication and Division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B0C0C"/>
                </a:solidFill>
                <a:latin typeface="Comfortaa"/>
                <a:ea typeface="Comfortaa"/>
                <a:cs typeface="Comfortaa"/>
                <a:sym typeface="Comfortaa"/>
              </a:rPr>
              <a:t>Recall multiplication and division facts for multiplication tables up to 12 × 12</a:t>
            </a:r>
            <a:endParaRPr sz="800">
              <a:solidFill>
                <a:srgbClr val="0B0C0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B0C0C"/>
                </a:solidFill>
                <a:latin typeface="Comfortaa"/>
                <a:ea typeface="Comfortaa"/>
                <a:cs typeface="Comfortaa"/>
                <a:sym typeface="Comfortaa"/>
              </a:rPr>
              <a:t>Multiply two-digit and three-digit numbers by a one-digit number using formal written layout</a:t>
            </a:r>
            <a:endParaRPr sz="800">
              <a:solidFill>
                <a:srgbClr val="0B0C0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B0C0C"/>
                </a:solidFill>
                <a:latin typeface="Comfortaa"/>
                <a:ea typeface="Comfortaa"/>
                <a:cs typeface="Comfortaa"/>
                <a:sym typeface="Comfortaa"/>
              </a:rPr>
              <a:t>Solve problems involving multiplying and adding, including using the distributive law to multiply two-digit numbers by 1 digit.</a:t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22613" l="0" r="0" t="17656"/>
          <a:stretch/>
        </p:blipFill>
        <p:spPr>
          <a:xfrm>
            <a:off x="5059800" y="898000"/>
            <a:ext cx="884421" cy="33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5" y="3215751"/>
            <a:ext cx="884082" cy="3390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3"/>
          <p:cNvSpPr/>
          <p:nvPr/>
        </p:nvSpPr>
        <p:spPr>
          <a:xfrm>
            <a:off x="5740425" y="2277050"/>
            <a:ext cx="33012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happened when the Romans 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invaded Britain?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happened when the </a:t>
            </a:r>
            <a:r>
              <a:rPr lang="en-GB" sz="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omans invaded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How did life change during the Roman occupation of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sz="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do historians say about the legacy of Romans in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 report - How significant was the Roman occupation for Britain?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7172" y="2829338"/>
            <a:ext cx="679550" cy="490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4503" l="6620" r="5920" t="13756"/>
          <a:stretch/>
        </p:blipFill>
        <p:spPr>
          <a:xfrm>
            <a:off x="2053866" y="2137250"/>
            <a:ext cx="623989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1977" y="1383828"/>
            <a:ext cx="567563" cy="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5841150" y="2736625"/>
            <a:ext cx="30042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Bridges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annotated sketches and prototypes to develop, model and communicate ideas.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Select from and use appropriate tools with some accuracy to cut, shape and join paper and card.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designs for a playground bridge inspired by structural engineering used in bridge design.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188100" y="2830175"/>
            <a:ext cx="2838300" cy="17490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tell you about some of my hopes and dreams.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sometimes hopes and dreams do not come true and that this can hurt.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to make a new plan and set new goals even if I have been disappointed.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to work the steps to achieve a goal, and to do this successfully as part of a group.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 the contributions made by myself and others to the group’s achievement.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847375" y="751475"/>
            <a:ext cx="25128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r>
              <a:rPr b="1" lang="en-GB" sz="1000" u="sng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Why is the Bible a special book?</a:t>
            </a:r>
            <a:endParaRPr b="1" sz="1000" u="sng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Why is the bible special?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What is in the bible?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the story of Joseph? 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How do Christians use the Bible in the church and in their home?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What inspires and guides me in my life?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189350" y="272190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18325" y="2858225"/>
            <a:ext cx="22476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After much success in Year 3, Year 4 will continue learning to play the ukulele. They will continue to learn chords to accompany songs.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also be preparing a song for the winter assembly.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751888" y="2692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200" y="2784551"/>
            <a:ext cx="1318500" cy="5526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422325" y="457350"/>
            <a:ext cx="15219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Trip to Vue </a:t>
            </a: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Piccadilly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GB" sz="900">
                <a:latin typeface="Comfortaa"/>
                <a:ea typeface="Comfortaa"/>
                <a:cs typeface="Comfortaa"/>
                <a:sym typeface="Comfortaa"/>
              </a:rPr>
            </a:b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London Mithraeum Virtual Workshop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{BD70B650-3A2F-42D7-829F-8C4F1D77BE58}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Agility - reaction/response</a:t>
                      </a:r>
                      <a:endParaRPr sz="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Static balance - floor work</a:t>
                      </a:r>
                      <a:endParaRPr sz="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Showing Empathy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Empathising with Others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1877" y="695550"/>
            <a:ext cx="551014" cy="3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8665" y="1405575"/>
            <a:ext cx="40921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6">
            <a:alphaModFix/>
          </a:blip>
          <a:srcRect b="14595" l="6473" r="16283" t="36360"/>
          <a:stretch/>
        </p:blipFill>
        <p:spPr>
          <a:xfrm>
            <a:off x="8020340" y="2720150"/>
            <a:ext cx="71076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7">
            <a:alphaModFix/>
          </a:blip>
          <a:srcRect b="23474" l="1698" r="3953" t="22819"/>
          <a:stretch/>
        </p:blipFill>
        <p:spPr>
          <a:xfrm>
            <a:off x="518325" y="2814231"/>
            <a:ext cx="1127401" cy="4932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>
            <a:hlinkClick r:id="rId8"/>
          </p:cNvPr>
          <p:cNvSpPr/>
          <p:nvPr/>
        </p:nvSpPr>
        <p:spPr>
          <a:xfrm>
            <a:off x="7868550" y="423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