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756D5E-E47B-439D-9101-64F71BDEBD79}">
  <a:tblStyle styleId="{2B756D5E-E47B-439D-9101-64F71BDEBD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0" Type="http://schemas.openxmlformats.org/officeDocument/2006/relationships/font" Target="fonts/Comfortaa-bold.fntdata"/><Relationship Id="rId9" Type="http://schemas.openxmlformats.org/officeDocument/2006/relationships/font" Target="fonts/Comforta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ad5745f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ad5745f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7ad5745fb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7ad5745fb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openxmlformats.org/officeDocument/2006/relationships/hyperlink" Target="https://docs.google.com/presentation/d/e/2PACX-1vR9AvD8I5ZXia4tJKSbljegTjB9vmBh0Qc3tNuhlw9A7KGFDslvDx4FLj_mPDUmpfYHeaBhY_9C_MPe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10125" y="601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74425" y="1044100"/>
            <a:ext cx="17109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Grammar and punctuation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Time adverbials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Full Stops and capital letters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Nouns, verbs and adjectives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Writing outcome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A poem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Character description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Two sets of instructions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A  story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96875" y="854850"/>
            <a:ext cx="736800" cy="2291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966150" y="2137250"/>
            <a:ext cx="2883900" cy="24960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 are learning about our local area and will be answering the enquiry question: 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‘</a:t>
            </a:r>
            <a:r>
              <a:rPr lang="en-GB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are Newham’s parks different to its streets? ’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 will investigate:</a:t>
            </a:r>
            <a:endParaRPr sz="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60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Where is Newham?</a:t>
            </a:r>
            <a:endParaRPr sz="1000">
              <a:solidFill>
                <a:schemeClr val="dk1"/>
              </a:solidFill>
            </a:endParaRPr>
          </a:p>
          <a:p>
            <a:pPr indent="-260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are Newham’s features?</a:t>
            </a:r>
            <a:endParaRPr sz="900">
              <a:solidFill>
                <a:schemeClr val="dk1"/>
              </a:solidFill>
            </a:endParaRPr>
          </a:p>
          <a:p>
            <a:pPr indent="-260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How are Newham’s parks different to its streets?</a:t>
            </a:r>
            <a:endParaRPr sz="900">
              <a:solidFill>
                <a:schemeClr val="dk1"/>
              </a:solidFill>
            </a:endParaRPr>
          </a:p>
          <a:p>
            <a:pPr indent="-260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animal species can we find in a park? </a:t>
            </a:r>
            <a:endParaRPr sz="800">
              <a:solidFill>
                <a:schemeClr val="dk1"/>
              </a:solidFill>
            </a:endParaRPr>
          </a:p>
          <a:p>
            <a:pPr indent="-260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omfortaa"/>
              <a:buChar char="●"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What animal species can we find in a park? </a:t>
            </a:r>
            <a:endParaRPr sz="800">
              <a:solidFill>
                <a:schemeClr val="dk1"/>
              </a:solidFill>
            </a:endParaRPr>
          </a:p>
          <a:p>
            <a:pPr indent="-260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omfortaa"/>
              <a:buChar char="●"/>
            </a:pPr>
            <a:r>
              <a:rPr lang="en-GB" sz="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Geography Challenges day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90875" y="33196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5740425" y="20156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840625" y="940925"/>
            <a:ext cx="2760000" cy="18744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Identify and name body parts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How do I use body parts to sense the world?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Identify and name parts of an animal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Group animals by observation of their features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Compare and contrast animals by what they eat Identify and name common animals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087475" y="714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6005575" y="692875"/>
            <a:ext cx="2685900" cy="1208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092103" y="790525"/>
            <a:ext cx="25128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Understand the importance of only speaking to people we know online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Introduction to coding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Experiment using beebots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Understand the importance of instructions to form algorithms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742475" y="619300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descr="http://t1.gstatic.com/images?q=tbn:ANd9GcQ7dJJUc3lPl0K1oll6XwcGBqwcmhMzOITV1ENR5PoUqE9zA6Wq:4.bp.blogspot.com/-Y87Xgc1q7ec/TZJIuR_qvSI/AAAAAAAAAWA/rLpLwu9nXZA/s1600/DSC_0001.JPG"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900" y="1267525"/>
            <a:ext cx="466750" cy="4683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t1.gstatic.com/images?q=tbn:ANd9GcTfqCwcwmaotgELVXdvGNuFcTsuGOFAac0hDP1kYPSIxF0v3sgF:theliteracytree.co.uk/wp-content/uploads/2013/03/Naughty-Bus.jpg" id="66" name="Google Shape;6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1575" y="1757543"/>
            <a:ext cx="332108" cy="46834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/>
          <p:nvPr/>
        </p:nvSpPr>
        <p:spPr>
          <a:xfrm>
            <a:off x="2023825" y="3251200"/>
            <a:ext cx="3920400" cy="1505400"/>
          </a:xfrm>
          <a:prstGeom prst="snip1Rect">
            <a:avLst>
              <a:gd fmla="val 28654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2085325" y="3295000"/>
            <a:ext cx="3473400" cy="89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Place Value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Represent, compare and explore numbers within 10.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One more and one less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Doubling and halving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Addition and Subtraction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Represent and explain addition and subtraction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Commutativity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Addition and subtraction facts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Shape and pattern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Identify, describe, sort and classify 2-D and 3-D shapes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Investigate repeating patterns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Use and follow instructional and positional language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9" name="Google Shape;69;p13" title="Geometric shapes drawing, vintage illustration. | Free Photo ..."/>
          <p:cNvPicPr preferRelativeResize="0"/>
          <p:nvPr/>
        </p:nvPicPr>
        <p:blipFill rotWithShape="1">
          <a:blip r:embed="rId6">
            <a:alphaModFix/>
          </a:blip>
          <a:srcRect b="14955" l="7941" r="8285" t="14268"/>
          <a:stretch/>
        </p:blipFill>
        <p:spPr>
          <a:xfrm>
            <a:off x="4901225" y="3701425"/>
            <a:ext cx="981784" cy="5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 rot="-486551">
            <a:off x="1726185" y="88266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1’s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9224" y="2247549"/>
            <a:ext cx="332100" cy="42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85175" y="2691453"/>
            <a:ext cx="377703" cy="4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>
            <a:off x="3343488" y="2907963"/>
            <a:ext cx="25704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Being me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Comfortaa"/>
              <a:buChar char="●"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To understand what it means to feel safe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Comfortaa"/>
              <a:buChar char="●"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To understand the rights and responsibilities as a member of my class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Comfortaa"/>
              <a:buChar char="●"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To know my views are valued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Comfortaa"/>
              <a:buChar char="●"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To understand there are consequences to my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actions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6295650" y="2736625"/>
            <a:ext cx="25497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Drawing our local area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Analyse art work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Experiment with line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Experiment with outline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Draw natural features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SzPts val="9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Create a skyline</a:t>
            </a:r>
            <a:r>
              <a:rPr lang="en-GB" sz="900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4847375" y="751475"/>
            <a:ext cx="2512800" cy="19896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 u="sng">
                <a:solidFill>
                  <a:srgbClr val="000000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How do you live well with family and friends?</a:t>
            </a:r>
            <a:endParaRPr b="1" sz="1000" u="sng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Identify personal strengths and unique qualities.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Recognise various special places within homes.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Understand the significance of Friday night in Jewish households.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Explain Hindu customs fostering care between siblings.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Analyse the role of the Bible in facilitating forgiveness within Christian families.</a:t>
            </a:r>
            <a:endParaRPr sz="700">
              <a:solidFill>
                <a:srgbClr val="22222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222222"/>
                </a:solidFill>
                <a:latin typeface="Comfortaa"/>
                <a:ea typeface="Comfortaa"/>
                <a:cs typeface="Comfortaa"/>
                <a:sym typeface="Comfortaa"/>
              </a:rPr>
              <a:t>Evaluate the significance of family and friends in one's life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189350" y="2721900"/>
            <a:ext cx="1127400" cy="3096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Art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518325" y="2858213"/>
            <a:ext cx="2549700" cy="18201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The children will be learning to use their voices expressively in music this term, learning a range of songs and chants.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They will be listening to a variety of music too and finding a steady beat.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They will also have the opportunity to play a range of untuned percussion!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3527663" y="2808488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732200" y="2784538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4799475" y="69555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7422325" y="457350"/>
            <a:ext cx="1521900" cy="1749000"/>
          </a:xfrm>
          <a:prstGeom prst="downArrowCallout">
            <a:avLst>
              <a:gd fmla="val 17939" name="adj1"/>
              <a:gd fmla="val 25000" name="adj2"/>
              <a:gd fmla="val 18934" name="adj3"/>
              <a:gd fmla="val 68209" name="adj4"/>
            </a:avLst>
          </a:prstGeom>
          <a:solidFill>
            <a:srgbClr val="FFFFFF"/>
          </a:solidFill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Children will have the opportunity to work together during the afternoons to explore scientific experiments and understand our world through play. 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There will be a visit to </a:t>
            </a:r>
            <a:r>
              <a:rPr lang="en-GB" sz="600">
                <a:latin typeface="Comfortaa"/>
                <a:ea typeface="Comfortaa"/>
                <a:cs typeface="Comfortaa"/>
                <a:sym typeface="Comfortaa"/>
              </a:rPr>
              <a:t>West Ham Park to explore different species.</a:t>
            </a: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7470450" y="2206188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7" name="Google Shape;87;p14"/>
          <p:cNvGraphicFramePr/>
          <p:nvPr/>
        </p:nvGraphicFramePr>
        <p:xfrm>
          <a:off x="314875" y="69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{2B756D5E-E47B-439D-9101-64F71BDEBD79}</a:tableStyleId>
              </a:tblPr>
              <a:tblGrid>
                <a:gridCol w="1474075"/>
                <a:gridCol w="790925"/>
                <a:gridCol w="2157225"/>
              </a:tblGrid>
              <a:tr h="3296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721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Wednesday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3810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Sending and Receiving</a:t>
                      </a:r>
                      <a:endParaRPr sz="8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Reaction Time</a:t>
                      </a:r>
                      <a:endParaRPr sz="8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2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8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Games - Sending and Receiving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Stay on task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721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in class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Staying safe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8" name="Google Shape;88;p14"/>
          <p:cNvSpPr txBox="1"/>
          <p:nvPr/>
        </p:nvSpPr>
        <p:spPr>
          <a:xfrm rot="-486551">
            <a:off x="1495310" y="12569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1’s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0250" y="2784550"/>
            <a:ext cx="864541" cy="486301"/>
          </a:xfrm>
          <a:prstGeom prst="rect">
            <a:avLst/>
          </a:prstGeom>
          <a:noFill/>
          <a:ln cap="flat" cmpd="sng" w="19050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p14">
            <a:hlinkClick r:id="rId5"/>
          </p:cNvPr>
          <p:cNvSpPr/>
          <p:nvPr/>
        </p:nvSpPr>
        <p:spPr>
          <a:xfrm>
            <a:off x="7940725" y="41795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