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5877fd1c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5877fd1c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59c4162bd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59c4162bd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5c73518e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5c73518e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877fd1c9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877fd1c9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5877fd1c9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5877fd1c9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5877fd1c9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5877fd1c9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58e5f5eeb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58e5f5eeb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58e5f5eeb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58e5f5ee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CEIAG at Rokeby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29152"/>
            <a:ext cx="9144000" cy="51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2225" y="2998787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129125" y="1707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What does CEIAG stand for?</a:t>
            </a:r>
            <a:endParaRPr sz="36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62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100"/>
              <a:t>To enable all our students to access the best careers education guided by the Gatsby Benchmarks</a:t>
            </a:r>
            <a:endParaRPr b="1" i="1"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620"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29152"/>
            <a:ext cx="9144000" cy="51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15250" y="0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29152"/>
            <a:ext cx="9144000" cy="51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15250" y="0"/>
            <a:ext cx="14287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5275" y="990575"/>
            <a:ext cx="7363575" cy="290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129125" y="159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Rokeby Careers Vision</a:t>
            </a:r>
            <a:endParaRPr sz="36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62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i="1" lang="en" sz="3200">
                <a:solidFill>
                  <a:srgbClr val="0000FF"/>
                </a:solidFill>
              </a:rPr>
              <a:t>To enable all students to access the best careers education guided by the Gatsby Benchmarks</a:t>
            </a:r>
            <a:endParaRPr b="1" i="1" sz="3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620"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29152"/>
            <a:ext cx="9144000" cy="51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15250" y="0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Gatsby Benchmarks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29152"/>
            <a:ext cx="9144000" cy="514349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444500" y="960450"/>
            <a:ext cx="4563300" cy="40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Char char="●"/>
            </a:pPr>
            <a:r>
              <a:rPr lang="en" sz="1800">
                <a:solidFill>
                  <a:srgbClr val="202124"/>
                </a:solidFill>
                <a:highlight>
                  <a:srgbClr val="FFFFFF"/>
                </a:highlight>
              </a:rPr>
              <a:t>A stable careers programme.</a:t>
            </a:r>
            <a:endParaRPr sz="18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Char char="●"/>
            </a:pPr>
            <a:r>
              <a:rPr lang="en" sz="1800">
                <a:solidFill>
                  <a:srgbClr val="202124"/>
                </a:solidFill>
                <a:highlight>
                  <a:srgbClr val="FFFFFF"/>
                </a:highlight>
              </a:rPr>
              <a:t>Learning from career and labour market information.</a:t>
            </a:r>
            <a:endParaRPr sz="18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Char char="●"/>
            </a:pPr>
            <a:r>
              <a:rPr lang="en" sz="1800">
                <a:solidFill>
                  <a:srgbClr val="202124"/>
                </a:solidFill>
                <a:highlight>
                  <a:srgbClr val="FFFFFF"/>
                </a:highlight>
              </a:rPr>
              <a:t>Addressing the needs of each pupil.</a:t>
            </a:r>
            <a:endParaRPr sz="18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Char char="●"/>
            </a:pPr>
            <a:r>
              <a:rPr lang="en" sz="1800">
                <a:solidFill>
                  <a:srgbClr val="202124"/>
                </a:solidFill>
                <a:highlight>
                  <a:srgbClr val="FFFFFF"/>
                </a:highlight>
              </a:rPr>
              <a:t>Linking curriculum learning to careers.</a:t>
            </a:r>
            <a:endParaRPr sz="18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Char char="●"/>
            </a:pPr>
            <a:r>
              <a:rPr lang="en" sz="1800">
                <a:solidFill>
                  <a:srgbClr val="202124"/>
                </a:solidFill>
                <a:highlight>
                  <a:srgbClr val="FFFFFF"/>
                </a:highlight>
              </a:rPr>
              <a:t>Encounters with employers and employees.</a:t>
            </a:r>
            <a:endParaRPr sz="18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Char char="●"/>
            </a:pPr>
            <a:r>
              <a:rPr lang="en" sz="1800">
                <a:solidFill>
                  <a:srgbClr val="202124"/>
                </a:solidFill>
                <a:highlight>
                  <a:srgbClr val="FFFFFF"/>
                </a:highlight>
              </a:rPr>
              <a:t>Experiences of workplaces.</a:t>
            </a:r>
            <a:endParaRPr sz="18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Char char="●"/>
            </a:pPr>
            <a:r>
              <a:rPr lang="en" sz="1800">
                <a:solidFill>
                  <a:srgbClr val="202124"/>
                </a:solidFill>
                <a:highlight>
                  <a:srgbClr val="FFFFFF"/>
                </a:highlight>
              </a:rPr>
              <a:t>Encounters with further and higher education.</a:t>
            </a:r>
            <a:endParaRPr sz="18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Char char="●"/>
            </a:pPr>
            <a:r>
              <a:rPr lang="en" sz="1800">
                <a:solidFill>
                  <a:srgbClr val="202124"/>
                </a:solidFill>
                <a:highlight>
                  <a:srgbClr val="FFFFFF"/>
                </a:highlight>
              </a:rPr>
              <a:t>Personal Guidance</a:t>
            </a:r>
            <a:endParaRPr sz="18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t/>
            </a:r>
            <a:endParaRPr sz="18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24750" y="119050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29152"/>
            <a:ext cx="9144000" cy="51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35150" y="144450"/>
            <a:ext cx="5687463" cy="4324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Profile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Computer Science Y7, Y8, Y9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29152"/>
            <a:ext cx="9144000" cy="51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5529" y="1614479"/>
            <a:ext cx="4833025" cy="164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361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Registration activities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Employment skills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Soft Skills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Apprenticeships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Choices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Work Experience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Colleges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pic>
        <p:nvPicPr>
          <p:cNvPr id="105" name="Google Shape;10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29152"/>
            <a:ext cx="9144000" cy="51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1105450" y="1588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Careers Week</a:t>
            </a:r>
            <a:endParaRPr b="1"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29152"/>
            <a:ext cx="9144000" cy="51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9163" y="2254263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