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 id="2147483689" r:id="rId5"/>
    <p:sldMasterId id="214748369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6858000" cx="12192000"/>
  <p:notesSz cx="6858000" cy="9144000"/>
  <p:embeddedFontLst>
    <p:embeddedFont>
      <p:font typeface="Lustria"/>
      <p:regular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F034CF-0E03-44B6-BBD0-06DE86A30A06}">
  <a:tblStyle styleId="{91F034CF-0E03-44B6-BBD0-06DE86A30A06}"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CD1"/>
          </a:solidFill>
        </a:fill>
      </a:tcStyle>
    </a:band1H>
    <a:band2H>
      <a:tcTxStyle/>
    </a:band2H>
    <a:band1V>
      <a:tcTxStyle/>
      <a:tcStyle>
        <a:fill>
          <a:solidFill>
            <a:srgbClr val="CACCD1"/>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CenturyGothic-regular.fntdata"/><Relationship Id="rId25" Type="http://schemas.openxmlformats.org/officeDocument/2006/relationships/font" Target="fonts/Lustria-regular.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enturyGothic-boldItalic.fnt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fae65c0ff2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fae65c0ff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fae65c0ff2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fae65c0ff2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fae65c0ff2_0_297:notes"/>
          <p:cNvSpPr txBox="1"/>
          <p:nvPr>
            <p:ph idx="1" type="body"/>
          </p:nvPr>
        </p:nvSpPr>
        <p:spPr>
          <a:xfrm>
            <a:off x="685801"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1fae65c0ff2_0_297:notes"/>
          <p:cNvSpPr/>
          <p:nvPr>
            <p:ph idx="2" type="sldImg"/>
          </p:nvPr>
        </p:nvSpPr>
        <p:spPr>
          <a:xfrm>
            <a:off x="110485" y="686536"/>
            <a:ext cx="6637200" cy="3428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fae65c0ff2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1fae65c0ff2_0_4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fae65c0ff2_0_0:notes"/>
          <p:cNvSpPr txBox="1"/>
          <p:nvPr>
            <p:ph idx="1" type="body"/>
          </p:nvPr>
        </p:nvSpPr>
        <p:spPr>
          <a:xfrm>
            <a:off x="685801"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fae65c0ff2_0_0:notes"/>
          <p:cNvSpPr/>
          <p:nvPr>
            <p:ph idx="2" type="sldImg"/>
          </p:nvPr>
        </p:nvSpPr>
        <p:spPr>
          <a:xfrm>
            <a:off x="110485" y="686536"/>
            <a:ext cx="6637200" cy="3428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5400"/>
              <a:buFont typeface="Lustria"/>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 type="subTitle"/>
          </p:nvPr>
        </p:nvSpPr>
        <p:spPr>
          <a:xfrm>
            <a:off x="1370693" y="3598339"/>
            <a:ext cx="9440034" cy="1049867"/>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lvl="0" algn="ctr">
              <a:spcBef>
                <a:spcPts val="400"/>
              </a:spcBef>
              <a:spcAft>
                <a:spcPts val="0"/>
              </a:spcAft>
              <a:buSzPts val="1400"/>
              <a:buNone/>
              <a:defRPr>
                <a:solidFill>
                  <a:schemeClr val="lt1"/>
                </a:solidFill>
              </a:defRPr>
            </a:lvl1pPr>
            <a:lvl2pPr lvl="1" algn="ctr">
              <a:spcBef>
                <a:spcPts val="600"/>
              </a:spcBef>
              <a:spcAft>
                <a:spcPts val="0"/>
              </a:spcAft>
              <a:buSzPts val="1260"/>
              <a:buNone/>
              <a:defRPr>
                <a:solidFill>
                  <a:schemeClr val="lt1"/>
                </a:solidFill>
              </a:defRPr>
            </a:lvl2pPr>
            <a:lvl3pPr lvl="2" algn="ctr">
              <a:spcBef>
                <a:spcPts val="600"/>
              </a:spcBef>
              <a:spcAft>
                <a:spcPts val="0"/>
              </a:spcAft>
              <a:buSzPts val="1120"/>
              <a:buNone/>
              <a:defRPr>
                <a:solidFill>
                  <a:schemeClr val="lt1"/>
                </a:solidFill>
              </a:defRPr>
            </a:lvl3pPr>
            <a:lvl4pPr lvl="3" algn="ctr">
              <a:spcBef>
                <a:spcPts val="600"/>
              </a:spcBef>
              <a:spcAft>
                <a:spcPts val="0"/>
              </a:spcAft>
              <a:buSzPts val="980"/>
              <a:buNone/>
              <a:defRPr>
                <a:solidFill>
                  <a:schemeClr val="lt1"/>
                </a:solidFill>
              </a:defRPr>
            </a:lvl4pPr>
            <a:lvl5pPr lvl="4" algn="ctr">
              <a:spcBef>
                <a:spcPts val="600"/>
              </a:spcBef>
              <a:spcAft>
                <a:spcPts val="0"/>
              </a:spcAft>
              <a:buSzPts val="980"/>
              <a:buNone/>
              <a:defRPr>
                <a:solidFill>
                  <a:schemeClr val="lt1"/>
                </a:solidFill>
              </a:defRPr>
            </a:lvl5pPr>
            <a:lvl6pPr lvl="5" algn="ctr">
              <a:spcBef>
                <a:spcPts val="600"/>
              </a:spcBef>
              <a:spcAft>
                <a:spcPts val="0"/>
              </a:spcAft>
              <a:buSzPts val="980"/>
              <a:buNone/>
              <a:defRPr>
                <a:solidFill>
                  <a:schemeClr val="lt1"/>
                </a:solidFill>
              </a:defRPr>
            </a:lvl6pPr>
            <a:lvl7pPr lvl="6" algn="ctr">
              <a:spcBef>
                <a:spcPts val="600"/>
              </a:spcBef>
              <a:spcAft>
                <a:spcPts val="0"/>
              </a:spcAft>
              <a:buSzPts val="980"/>
              <a:buNone/>
              <a:defRPr>
                <a:solidFill>
                  <a:schemeClr val="lt1"/>
                </a:solidFill>
              </a:defRPr>
            </a:lvl7pPr>
            <a:lvl8pPr lvl="7" algn="ctr">
              <a:spcBef>
                <a:spcPts val="600"/>
              </a:spcBef>
              <a:spcAft>
                <a:spcPts val="0"/>
              </a:spcAft>
              <a:buSzPts val="980"/>
              <a:buNone/>
              <a:defRPr>
                <a:solidFill>
                  <a:schemeClr val="lt1"/>
                </a:solidFill>
              </a:defRPr>
            </a:lvl8pPr>
            <a:lvl9pPr lvl="8" algn="ctr">
              <a:spcBef>
                <a:spcPts val="600"/>
              </a:spcBef>
              <a:spcAft>
                <a:spcPts val="600"/>
              </a:spcAft>
              <a:buSzPts val="980"/>
              <a:buNone/>
              <a:defRPr>
                <a:solidFill>
                  <a:schemeClr val="lt1"/>
                </a:solidFill>
              </a:defRPr>
            </a:lvl9pPr>
          </a:lstStyle>
          <a:p/>
        </p:txBody>
      </p:sp>
      <p:sp>
        <p:nvSpPr>
          <p:cNvPr id="14" name="Google Shape;14;p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1" name="Shape 71"/>
        <p:cNvGrpSpPr/>
        <p:nvPr/>
      </p:nvGrpSpPr>
      <p:grpSpPr>
        <a:xfrm>
          <a:off x="0" y="0"/>
          <a:ext cx="0" cy="0"/>
          <a:chOff x="0" y="0"/>
          <a:chExt cx="0" cy="0"/>
        </a:xfrm>
      </p:grpSpPr>
      <p:pic>
        <p:nvPicPr>
          <p:cNvPr descr="Slate-V2-HD-panoPhotoInset.png" id="72" name="Google Shape;72;p11"/>
          <p:cNvPicPr preferRelativeResize="0"/>
          <p:nvPr/>
        </p:nvPicPr>
        <p:blipFill rotWithShape="1">
          <a:blip r:embed="rId2">
            <a:alphaModFix/>
          </a:blip>
          <a:srcRect b="0" l="0" r="0" t="0"/>
          <a:stretch/>
        </p:blipFill>
        <p:spPr>
          <a:xfrm>
            <a:off x="1013883" y="547807"/>
            <a:ext cx="10141799" cy="3816806"/>
          </a:xfrm>
          <a:prstGeom prst="rect">
            <a:avLst/>
          </a:prstGeom>
          <a:noFill/>
          <a:ln>
            <a:noFill/>
          </a:ln>
        </p:spPr>
      </p:pic>
      <p:sp>
        <p:nvSpPr>
          <p:cNvPr id="73" name="Google Shape;73;p11"/>
          <p:cNvSpPr txBox="1"/>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2800"/>
              <a:buFont typeface="Lustria"/>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p:nvPr>
            <p:ph idx="2" type="pic"/>
          </p:nvPr>
        </p:nvSpPr>
        <p:spPr>
          <a:xfrm>
            <a:off x="1169349" y="695009"/>
            <a:ext cx="9845346" cy="3525671"/>
          </a:xfrm>
          <a:prstGeom prst="rect">
            <a:avLst/>
          </a:prstGeom>
          <a:noFill/>
          <a:ln>
            <a:noFill/>
          </a:ln>
          <a:effectLst>
            <a:outerShdw blurRad="38100" dir="4440000" dist="25400">
              <a:srgbClr val="000000">
                <a:alpha val="35686"/>
              </a:srgbClr>
            </a:outerShdw>
          </a:effectLst>
        </p:spPr>
      </p:sp>
      <p:sp>
        <p:nvSpPr>
          <p:cNvPr id="75" name="Google Shape;75;p11"/>
          <p:cNvSpPr txBox="1"/>
          <p:nvPr>
            <p:ph idx="1" type="body"/>
          </p:nvPr>
        </p:nvSpPr>
        <p:spPr>
          <a:xfrm>
            <a:off x="913795" y="5108728"/>
            <a:ext cx="10353762" cy="68247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76" name="Google Shape;76;p1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12"/>
          <p:cNvSpPr txBox="1"/>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 type="body"/>
          </p:nvPr>
        </p:nvSpPr>
        <p:spPr>
          <a:xfrm>
            <a:off x="913794" y="4295180"/>
            <a:ext cx="10353763" cy="1501826"/>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82" name="Google Shape;82;p1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13"/>
          <p:cNvSpPr txBox="1"/>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1720644" y="3610032"/>
            <a:ext cx="8752299" cy="532749"/>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r">
              <a:spcBef>
                <a:spcPts val="280"/>
              </a:spcBef>
              <a:spcAft>
                <a:spcPts val="0"/>
              </a:spcAft>
              <a:buSzPts val="980"/>
              <a:buNone/>
              <a:defRPr sz="14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88" name="Google Shape;88;p13"/>
          <p:cNvSpPr txBox="1"/>
          <p:nvPr>
            <p:ph idx="2" type="body"/>
          </p:nvPr>
        </p:nvSpPr>
        <p:spPr>
          <a:xfrm>
            <a:off x="913794" y="4304353"/>
            <a:ext cx="10353763" cy="1489496"/>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89" name="Google Shape;89;p1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2" name="Google Shape;92;p13"/>
          <p:cNvSpPr txBox="1"/>
          <p:nvPr/>
        </p:nvSpPr>
        <p:spPr>
          <a:xfrm>
            <a:off x="990600" y="88479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Lustria"/>
              <a:buNone/>
            </a:pPr>
            <a:r>
              <a:rPr b="0" i="0" lang="en-GB" sz="8000" u="none" cap="none" strike="noStrike">
                <a:solidFill>
                  <a:schemeClr val="lt1"/>
                </a:solidFill>
                <a:latin typeface="Lustria"/>
                <a:ea typeface="Lustria"/>
                <a:cs typeface="Lustria"/>
                <a:sym typeface="Lustria"/>
              </a:rPr>
              <a:t>“</a:t>
            </a:r>
            <a:endParaRPr/>
          </a:p>
        </p:txBody>
      </p:sp>
      <p:sp>
        <p:nvSpPr>
          <p:cNvPr id="93" name="Google Shape;93;p13"/>
          <p:cNvSpPr txBox="1"/>
          <p:nvPr/>
        </p:nvSpPr>
        <p:spPr>
          <a:xfrm>
            <a:off x="10504716" y="292825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Lustria"/>
              <a:buNone/>
            </a:pPr>
            <a:r>
              <a:rPr b="0" i="0" lang="en-GB" sz="8000" u="none" cap="none" strike="noStrike">
                <a:solidFill>
                  <a:schemeClr val="lt1"/>
                </a:solidFill>
                <a:latin typeface="Lustria"/>
                <a:ea typeface="Lustria"/>
                <a:cs typeface="Lustria"/>
                <a:sym typeface="Lustria"/>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14"/>
          <p:cNvSpPr txBox="1"/>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4"/>
          <p:cNvSpPr txBox="1"/>
          <p:nvPr>
            <p:ph idx="1" type="body"/>
          </p:nvPr>
        </p:nvSpPr>
        <p:spPr>
          <a:xfrm>
            <a:off x="913784" y="4650556"/>
            <a:ext cx="10352199" cy="114064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97" name="Google Shape;97;p1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15"/>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5"/>
          <p:cNvSpPr txBox="1"/>
          <p:nvPr>
            <p:ph idx="1" type="body"/>
          </p:nvPr>
        </p:nvSpPr>
        <p:spPr>
          <a:xfrm>
            <a:off x="913795"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03" name="Google Shape;103;p15"/>
          <p:cNvSpPr txBox="1"/>
          <p:nvPr>
            <p:ph idx="2" type="body"/>
          </p:nvPr>
        </p:nvSpPr>
        <p:spPr>
          <a:xfrm>
            <a:off x="913795"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04" name="Google Shape;104;p15"/>
          <p:cNvSpPr txBox="1"/>
          <p:nvPr>
            <p:ph idx="3" type="body"/>
          </p:nvPr>
        </p:nvSpPr>
        <p:spPr>
          <a:xfrm>
            <a:off x="4446711"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05" name="Google Shape;105;p15"/>
          <p:cNvSpPr txBox="1"/>
          <p:nvPr>
            <p:ph idx="4" type="body"/>
          </p:nvPr>
        </p:nvSpPr>
        <p:spPr>
          <a:xfrm>
            <a:off x="4441435"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06" name="Google Shape;106;p15"/>
          <p:cNvSpPr txBox="1"/>
          <p:nvPr>
            <p:ph idx="5" type="body"/>
          </p:nvPr>
        </p:nvSpPr>
        <p:spPr>
          <a:xfrm>
            <a:off x="7966572"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07" name="Google Shape;107;p15"/>
          <p:cNvSpPr txBox="1"/>
          <p:nvPr>
            <p:ph idx="6" type="body"/>
          </p:nvPr>
        </p:nvSpPr>
        <p:spPr>
          <a:xfrm>
            <a:off x="7966572"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08" name="Google Shape;108;p1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pic>
        <p:nvPicPr>
          <p:cNvPr descr="Slate-V2-HD-3colPhotoInset.png" id="112" name="Google Shape;112;p16"/>
          <p:cNvPicPr preferRelativeResize="0"/>
          <p:nvPr/>
        </p:nvPicPr>
        <p:blipFill rotWithShape="1">
          <a:blip r:embed="rId2">
            <a:alphaModFix/>
          </a:blip>
          <a:srcRect b="0" l="0" r="0" t="0"/>
          <a:stretch/>
        </p:blipFill>
        <p:spPr>
          <a:xfrm>
            <a:off x="897962" y="1818214"/>
            <a:ext cx="3339972" cy="1847851"/>
          </a:xfrm>
          <a:prstGeom prst="rect">
            <a:avLst/>
          </a:prstGeom>
          <a:noFill/>
          <a:ln>
            <a:noFill/>
          </a:ln>
        </p:spPr>
      </p:pic>
      <p:pic>
        <p:nvPicPr>
          <p:cNvPr descr="Slate-V2-HD-3colPhotoInset.png" id="113" name="Google Shape;113;p16"/>
          <p:cNvPicPr preferRelativeResize="0"/>
          <p:nvPr/>
        </p:nvPicPr>
        <p:blipFill rotWithShape="1">
          <a:blip r:embed="rId2">
            <a:alphaModFix/>
          </a:blip>
          <a:srcRect b="0" l="0" r="0" t="0"/>
          <a:stretch/>
        </p:blipFill>
        <p:spPr>
          <a:xfrm>
            <a:off x="4403800" y="1818214"/>
            <a:ext cx="3339972" cy="1847851"/>
          </a:xfrm>
          <a:prstGeom prst="rect">
            <a:avLst/>
          </a:prstGeom>
          <a:noFill/>
          <a:ln>
            <a:noFill/>
          </a:ln>
        </p:spPr>
      </p:pic>
      <p:pic>
        <p:nvPicPr>
          <p:cNvPr descr="Slate-V2-HD-3colPhotoInset.png" id="114" name="Google Shape;114;p16"/>
          <p:cNvPicPr preferRelativeResize="0"/>
          <p:nvPr/>
        </p:nvPicPr>
        <p:blipFill rotWithShape="1">
          <a:blip r:embed="rId2">
            <a:alphaModFix/>
          </a:blip>
          <a:srcRect b="0" l="0" r="0" t="0"/>
          <a:stretch/>
        </p:blipFill>
        <p:spPr>
          <a:xfrm>
            <a:off x="7936051" y="1818214"/>
            <a:ext cx="3339972" cy="1847851"/>
          </a:xfrm>
          <a:prstGeom prst="rect">
            <a:avLst/>
          </a:prstGeom>
          <a:noFill/>
          <a:ln>
            <a:noFill/>
          </a:ln>
        </p:spPr>
      </p:pic>
      <p:sp>
        <p:nvSpPr>
          <p:cNvPr id="115" name="Google Shape;115;p16"/>
          <p:cNvSpPr txBox="1"/>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6"/>
          <p:cNvSpPr txBox="1"/>
          <p:nvPr>
            <p:ph idx="1" type="body"/>
          </p:nvPr>
        </p:nvSpPr>
        <p:spPr>
          <a:xfrm>
            <a:off x="913795"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17" name="Google Shape;117;p16"/>
          <p:cNvSpPr/>
          <p:nvPr>
            <p:ph idx="2" type="pic"/>
          </p:nvPr>
        </p:nvSpPr>
        <p:spPr>
          <a:xfrm>
            <a:off x="1018102" y="1938918"/>
            <a:ext cx="3092368" cy="1602954"/>
          </a:xfrm>
          <a:prstGeom prst="roundRect">
            <a:avLst>
              <a:gd fmla="val 1858" name="adj"/>
            </a:avLst>
          </a:prstGeom>
          <a:noFill/>
          <a:ln>
            <a:noFill/>
          </a:ln>
          <a:effectLst>
            <a:outerShdw blurRad="38100" dir="4440000" dist="25400">
              <a:srgbClr val="000000">
                <a:alpha val="35686"/>
              </a:srgbClr>
            </a:outerShdw>
          </a:effectLst>
        </p:spPr>
      </p:sp>
      <p:sp>
        <p:nvSpPr>
          <p:cNvPr id="118" name="Google Shape;118;p16"/>
          <p:cNvSpPr txBox="1"/>
          <p:nvPr>
            <p:ph idx="3" type="body"/>
          </p:nvPr>
        </p:nvSpPr>
        <p:spPr>
          <a:xfrm>
            <a:off x="913795" y="4480368"/>
            <a:ext cx="3300984" cy="131083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19" name="Google Shape;119;p16"/>
          <p:cNvSpPr txBox="1"/>
          <p:nvPr>
            <p:ph idx="4" type="body"/>
          </p:nvPr>
        </p:nvSpPr>
        <p:spPr>
          <a:xfrm>
            <a:off x="4442788"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20" name="Google Shape;120;p16"/>
          <p:cNvSpPr/>
          <p:nvPr>
            <p:ph idx="5" type="pic"/>
          </p:nvPr>
        </p:nvSpPr>
        <p:spPr>
          <a:xfrm>
            <a:off x="4545743" y="1939094"/>
            <a:ext cx="3092368" cy="1608164"/>
          </a:xfrm>
          <a:prstGeom prst="roundRect">
            <a:avLst>
              <a:gd fmla="val 1858" name="adj"/>
            </a:avLst>
          </a:prstGeom>
          <a:noFill/>
          <a:ln>
            <a:noFill/>
          </a:ln>
          <a:effectLst>
            <a:outerShdw blurRad="38100" dir="4440000" dist="25400">
              <a:srgbClr val="000000">
                <a:alpha val="35686"/>
              </a:srgbClr>
            </a:outerShdw>
          </a:effectLst>
        </p:spPr>
      </p:sp>
      <p:sp>
        <p:nvSpPr>
          <p:cNvPr id="121" name="Google Shape;121;p16"/>
          <p:cNvSpPr txBox="1"/>
          <p:nvPr>
            <p:ph idx="6" type="body"/>
          </p:nvPr>
        </p:nvSpPr>
        <p:spPr>
          <a:xfrm>
            <a:off x="4441435" y="4480367"/>
            <a:ext cx="3300984" cy="131083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22" name="Google Shape;122;p16"/>
          <p:cNvSpPr txBox="1"/>
          <p:nvPr>
            <p:ph idx="7" type="body"/>
          </p:nvPr>
        </p:nvSpPr>
        <p:spPr>
          <a:xfrm>
            <a:off x="7966697"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23" name="Google Shape;123;p16"/>
          <p:cNvSpPr/>
          <p:nvPr>
            <p:ph idx="8" type="pic"/>
          </p:nvPr>
        </p:nvSpPr>
        <p:spPr>
          <a:xfrm>
            <a:off x="8075698" y="1934432"/>
            <a:ext cx="3092368" cy="1607294"/>
          </a:xfrm>
          <a:prstGeom prst="roundRect">
            <a:avLst>
              <a:gd fmla="val 1858" name="adj"/>
            </a:avLst>
          </a:prstGeom>
          <a:noFill/>
          <a:ln>
            <a:noFill/>
          </a:ln>
          <a:effectLst>
            <a:outerShdw blurRad="38100" dir="4440000" dist="25400">
              <a:srgbClr val="000000">
                <a:alpha val="35686"/>
              </a:srgbClr>
            </a:outerShdw>
          </a:effectLst>
        </p:spPr>
      </p:sp>
      <p:sp>
        <p:nvSpPr>
          <p:cNvPr id="124" name="Google Shape;124;p16"/>
          <p:cNvSpPr txBox="1"/>
          <p:nvPr>
            <p:ph idx="9" type="body"/>
          </p:nvPr>
        </p:nvSpPr>
        <p:spPr>
          <a:xfrm>
            <a:off x="7966572" y="4480365"/>
            <a:ext cx="3300984" cy="1310835"/>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25" name="Google Shape;125;p1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17"/>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 type="body"/>
          </p:nvPr>
        </p:nvSpPr>
        <p:spPr>
          <a:xfrm rot="5400000">
            <a:off x="4061301" y="-1415056"/>
            <a:ext cx="4058751" cy="1035376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131" name="Google Shape;131;p1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18"/>
          <p:cNvSpPr txBox="1"/>
          <p:nvPr>
            <p:ph type="title"/>
          </p:nvPr>
        </p:nvSpPr>
        <p:spPr>
          <a:xfrm rot="5400000">
            <a:off x="7534511" y="2058156"/>
            <a:ext cx="5181601" cy="2284487"/>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l">
              <a:spcBef>
                <a:spcPts val="0"/>
              </a:spcBef>
              <a:spcAft>
                <a:spcPts val="0"/>
              </a:spcAft>
              <a:buClr>
                <a:schemeClr val="lt2"/>
              </a:buClr>
              <a:buSzPts val="4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 type="body"/>
          </p:nvPr>
        </p:nvSpPr>
        <p:spPr>
          <a:xfrm rot="5400000">
            <a:off x="2281431" y="-758036"/>
            <a:ext cx="5181601" cy="791687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137" name="Google Shape;137;p1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4" name="Shape 144"/>
        <p:cNvGrpSpPr/>
        <p:nvPr/>
      </p:nvGrpSpPr>
      <p:grpSpPr>
        <a:xfrm>
          <a:off x="0" y="0"/>
          <a:ext cx="0" cy="0"/>
          <a:chOff x="0" y="0"/>
          <a:chExt cx="0" cy="0"/>
        </a:xfrm>
      </p:grpSpPr>
      <p:sp>
        <p:nvSpPr>
          <p:cNvPr id="145" name="Google Shape;145;p20"/>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46" name="Google Shape;146;p20"/>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47" name="Google Shape;147;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8" name="Shape 148"/>
        <p:cNvGrpSpPr/>
        <p:nvPr/>
      </p:nvGrpSpPr>
      <p:grpSpPr>
        <a:xfrm>
          <a:off x="0" y="0"/>
          <a:ext cx="0" cy="0"/>
          <a:chOff x="0" y="0"/>
          <a:chExt cx="0" cy="0"/>
        </a:xfrm>
      </p:grpSpPr>
      <p:sp>
        <p:nvSpPr>
          <p:cNvPr id="149" name="Google Shape;149;p21"/>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50" name="Google Shape;150;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20" name="Google Shape;20;p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1" name="Shape 151"/>
        <p:cNvGrpSpPr/>
        <p:nvPr/>
      </p:nvGrpSpPr>
      <p:grpSpPr>
        <a:xfrm>
          <a:off x="0" y="0"/>
          <a:ext cx="0" cy="0"/>
          <a:chOff x="0" y="0"/>
          <a:chExt cx="0" cy="0"/>
        </a:xfrm>
      </p:grpSpPr>
      <p:sp>
        <p:nvSpPr>
          <p:cNvPr id="152" name="Google Shape;152;p2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53" name="Google Shape;153;p22"/>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54" name="Google Shape;154;p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5" name="Shape 155"/>
        <p:cNvGrpSpPr/>
        <p:nvPr/>
      </p:nvGrpSpPr>
      <p:grpSpPr>
        <a:xfrm>
          <a:off x="0" y="0"/>
          <a:ext cx="0" cy="0"/>
          <a:chOff x="0" y="0"/>
          <a:chExt cx="0" cy="0"/>
        </a:xfrm>
      </p:grpSpPr>
      <p:sp>
        <p:nvSpPr>
          <p:cNvPr id="156" name="Google Shape;156;p23"/>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57" name="Google Shape;157;p23"/>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58" name="Google Shape;158;p23"/>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59" name="Google Shape;159;p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2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62" name="Google Shape;162;p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p25"/>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65" name="Google Shape;165;p25"/>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66" name="Google Shape;166;p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7" name="Shape 167"/>
        <p:cNvGrpSpPr/>
        <p:nvPr/>
      </p:nvGrpSpPr>
      <p:grpSpPr>
        <a:xfrm>
          <a:off x="0" y="0"/>
          <a:ext cx="0" cy="0"/>
          <a:chOff x="0" y="0"/>
          <a:chExt cx="0" cy="0"/>
        </a:xfrm>
      </p:grpSpPr>
      <p:sp>
        <p:nvSpPr>
          <p:cNvPr id="168" name="Google Shape;168;p26"/>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69" name="Google Shape;169;p2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0" name="Shape 170"/>
        <p:cNvGrpSpPr/>
        <p:nvPr/>
      </p:nvGrpSpPr>
      <p:grpSpPr>
        <a:xfrm>
          <a:off x="0" y="0"/>
          <a:ext cx="0" cy="0"/>
          <a:chOff x="0" y="0"/>
          <a:chExt cx="0" cy="0"/>
        </a:xfrm>
      </p:grpSpPr>
      <p:sp>
        <p:nvSpPr>
          <p:cNvPr id="171" name="Google Shape;171;p27"/>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p27"/>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73" name="Google Shape;173;p27"/>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4" name="Google Shape;174;p27"/>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75" name="Google Shape;175;p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6" name="Shape 176"/>
        <p:cNvGrpSpPr/>
        <p:nvPr/>
      </p:nvGrpSpPr>
      <p:grpSpPr>
        <a:xfrm>
          <a:off x="0" y="0"/>
          <a:ext cx="0" cy="0"/>
          <a:chOff x="0" y="0"/>
          <a:chExt cx="0" cy="0"/>
        </a:xfrm>
      </p:grpSpPr>
      <p:sp>
        <p:nvSpPr>
          <p:cNvPr id="177" name="Google Shape;177;p28"/>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178" name="Google Shape;178;p2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9" name="Shape 179"/>
        <p:cNvGrpSpPr/>
        <p:nvPr/>
      </p:nvGrpSpPr>
      <p:grpSpPr>
        <a:xfrm>
          <a:off x="0" y="0"/>
          <a:ext cx="0" cy="0"/>
          <a:chOff x="0" y="0"/>
          <a:chExt cx="0" cy="0"/>
        </a:xfrm>
      </p:grpSpPr>
      <p:sp>
        <p:nvSpPr>
          <p:cNvPr id="180" name="Google Shape;180;p29"/>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81" name="Google Shape;181;p29"/>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182" name="Google Shape;182;p2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3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9" name="Shape 189"/>
        <p:cNvGrpSpPr/>
        <p:nvPr/>
      </p:nvGrpSpPr>
      <p:grpSpPr>
        <a:xfrm>
          <a:off x="0" y="0"/>
          <a:ext cx="0" cy="0"/>
          <a:chOff x="0" y="0"/>
          <a:chExt cx="0" cy="0"/>
        </a:xfrm>
      </p:grpSpPr>
      <p:sp>
        <p:nvSpPr>
          <p:cNvPr id="190" name="Google Shape;190;p3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91" name="Google Shape;191;p3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92" name="Google Shape;192;p3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4000"/>
              <a:buFont typeface="Lustria"/>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 type="body"/>
          </p:nvPr>
        </p:nvSpPr>
        <p:spPr>
          <a:xfrm>
            <a:off x="1295401" y="3589879"/>
            <a:ext cx="9590550" cy="150705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400"/>
              </a:spcBef>
              <a:spcAft>
                <a:spcPts val="0"/>
              </a:spcAft>
              <a:buSzPts val="1400"/>
              <a:buNone/>
              <a:defRPr sz="2000">
                <a:solidFill>
                  <a:schemeClr val="lt1"/>
                </a:solidFill>
              </a:defRPr>
            </a:lvl1pPr>
            <a:lvl2pPr indent="-228600" lvl="1" marL="914400" algn="l">
              <a:spcBef>
                <a:spcPts val="600"/>
              </a:spcBef>
              <a:spcAft>
                <a:spcPts val="0"/>
              </a:spcAft>
              <a:buSzPts val="1260"/>
              <a:buNone/>
              <a:defRPr sz="1800">
                <a:solidFill>
                  <a:schemeClr val="lt1"/>
                </a:solidFill>
              </a:defRPr>
            </a:lvl2pPr>
            <a:lvl3pPr indent="-228600" lvl="2" marL="1371600" algn="l">
              <a:spcBef>
                <a:spcPts val="600"/>
              </a:spcBef>
              <a:spcAft>
                <a:spcPts val="0"/>
              </a:spcAft>
              <a:buSzPts val="1120"/>
              <a:buNone/>
              <a:defRPr sz="1600">
                <a:solidFill>
                  <a:schemeClr val="lt1"/>
                </a:solidFill>
              </a:defRPr>
            </a:lvl3pPr>
            <a:lvl4pPr indent="-228600" lvl="3" marL="1828800" algn="l">
              <a:spcBef>
                <a:spcPts val="600"/>
              </a:spcBef>
              <a:spcAft>
                <a:spcPts val="0"/>
              </a:spcAft>
              <a:buSzPts val="980"/>
              <a:buNone/>
              <a:defRPr sz="1400">
                <a:solidFill>
                  <a:schemeClr val="lt1"/>
                </a:solidFill>
              </a:defRPr>
            </a:lvl4pPr>
            <a:lvl5pPr indent="-228600" lvl="4" marL="2286000" algn="l">
              <a:spcBef>
                <a:spcPts val="600"/>
              </a:spcBef>
              <a:spcAft>
                <a:spcPts val="0"/>
              </a:spcAft>
              <a:buSzPts val="980"/>
              <a:buNone/>
              <a:defRPr sz="1400">
                <a:solidFill>
                  <a:schemeClr val="lt1"/>
                </a:solidFill>
              </a:defRPr>
            </a:lvl5pPr>
            <a:lvl6pPr indent="-228600" lvl="5" marL="2743200" algn="l">
              <a:spcBef>
                <a:spcPts val="600"/>
              </a:spcBef>
              <a:spcAft>
                <a:spcPts val="0"/>
              </a:spcAft>
              <a:buSzPts val="980"/>
              <a:buNone/>
              <a:defRPr sz="1400">
                <a:solidFill>
                  <a:schemeClr val="lt1"/>
                </a:solidFill>
              </a:defRPr>
            </a:lvl6pPr>
            <a:lvl7pPr indent="-228600" lvl="6" marL="3200400" algn="l">
              <a:spcBef>
                <a:spcPts val="600"/>
              </a:spcBef>
              <a:spcAft>
                <a:spcPts val="0"/>
              </a:spcAft>
              <a:buSzPts val="980"/>
              <a:buNone/>
              <a:defRPr sz="1400">
                <a:solidFill>
                  <a:schemeClr val="lt1"/>
                </a:solidFill>
              </a:defRPr>
            </a:lvl7pPr>
            <a:lvl8pPr indent="-228600" lvl="7" marL="3657600" algn="l">
              <a:spcBef>
                <a:spcPts val="600"/>
              </a:spcBef>
              <a:spcAft>
                <a:spcPts val="0"/>
              </a:spcAft>
              <a:buSzPts val="980"/>
              <a:buNone/>
              <a:defRPr sz="1400">
                <a:solidFill>
                  <a:schemeClr val="lt1"/>
                </a:solidFill>
              </a:defRPr>
            </a:lvl8pPr>
            <a:lvl9pPr indent="-228600" lvl="8" marL="4114800" algn="l">
              <a:spcBef>
                <a:spcPts val="600"/>
              </a:spcBef>
              <a:spcAft>
                <a:spcPts val="600"/>
              </a:spcAft>
              <a:buSzPts val="980"/>
              <a:buNone/>
              <a:defRPr sz="1400">
                <a:solidFill>
                  <a:schemeClr val="lt1"/>
                </a:solidFill>
              </a:defRPr>
            </a:lvl9pPr>
          </a:lstStyle>
          <a:p/>
        </p:txBody>
      </p:sp>
      <p:sp>
        <p:nvSpPr>
          <p:cNvPr id="26" name="Google Shape;26;p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3" name="Shape 193"/>
        <p:cNvGrpSpPr/>
        <p:nvPr/>
      </p:nvGrpSpPr>
      <p:grpSpPr>
        <a:xfrm>
          <a:off x="0" y="0"/>
          <a:ext cx="0" cy="0"/>
          <a:chOff x="0" y="0"/>
          <a:chExt cx="0" cy="0"/>
        </a:xfrm>
      </p:grpSpPr>
      <p:sp>
        <p:nvSpPr>
          <p:cNvPr id="194" name="Google Shape;194;p3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5" name="Google Shape;195;p3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6" name="Shape 196"/>
        <p:cNvGrpSpPr/>
        <p:nvPr/>
      </p:nvGrpSpPr>
      <p:grpSpPr>
        <a:xfrm>
          <a:off x="0" y="0"/>
          <a:ext cx="0" cy="0"/>
          <a:chOff x="0" y="0"/>
          <a:chExt cx="0" cy="0"/>
        </a:xfrm>
      </p:grpSpPr>
      <p:sp>
        <p:nvSpPr>
          <p:cNvPr id="197" name="Google Shape;197;p3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98" name="Google Shape;198;p3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99" name="Google Shape;199;p3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0" name="Shape 200"/>
        <p:cNvGrpSpPr/>
        <p:nvPr/>
      </p:nvGrpSpPr>
      <p:grpSpPr>
        <a:xfrm>
          <a:off x="0" y="0"/>
          <a:ext cx="0" cy="0"/>
          <a:chOff x="0" y="0"/>
          <a:chExt cx="0" cy="0"/>
        </a:xfrm>
      </p:grpSpPr>
      <p:sp>
        <p:nvSpPr>
          <p:cNvPr id="201" name="Google Shape;201;p3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02" name="Google Shape;202;p3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03" name="Google Shape;203;p3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04" name="Google Shape;204;p3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5" name="Shape 205"/>
        <p:cNvGrpSpPr/>
        <p:nvPr/>
      </p:nvGrpSpPr>
      <p:grpSpPr>
        <a:xfrm>
          <a:off x="0" y="0"/>
          <a:ext cx="0" cy="0"/>
          <a:chOff x="0" y="0"/>
          <a:chExt cx="0" cy="0"/>
        </a:xfrm>
      </p:grpSpPr>
      <p:sp>
        <p:nvSpPr>
          <p:cNvPr id="206" name="Google Shape;206;p3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07" name="Google Shape;207;p3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8" name="Shape 208"/>
        <p:cNvGrpSpPr/>
        <p:nvPr/>
      </p:nvGrpSpPr>
      <p:grpSpPr>
        <a:xfrm>
          <a:off x="0" y="0"/>
          <a:ext cx="0" cy="0"/>
          <a:chOff x="0" y="0"/>
          <a:chExt cx="0" cy="0"/>
        </a:xfrm>
      </p:grpSpPr>
      <p:sp>
        <p:nvSpPr>
          <p:cNvPr id="209" name="Google Shape;209;p3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210" name="Google Shape;210;p3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11" name="Google Shape;211;p3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2" name="Shape 212"/>
        <p:cNvGrpSpPr/>
        <p:nvPr/>
      </p:nvGrpSpPr>
      <p:grpSpPr>
        <a:xfrm>
          <a:off x="0" y="0"/>
          <a:ext cx="0" cy="0"/>
          <a:chOff x="0" y="0"/>
          <a:chExt cx="0" cy="0"/>
        </a:xfrm>
      </p:grpSpPr>
      <p:sp>
        <p:nvSpPr>
          <p:cNvPr id="213" name="Google Shape;213;p3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214" name="Google Shape;214;p3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5" name="Shape 215"/>
        <p:cNvGrpSpPr/>
        <p:nvPr/>
      </p:nvGrpSpPr>
      <p:grpSpPr>
        <a:xfrm>
          <a:off x="0" y="0"/>
          <a:ext cx="0" cy="0"/>
          <a:chOff x="0" y="0"/>
          <a:chExt cx="0" cy="0"/>
        </a:xfrm>
      </p:grpSpPr>
      <p:sp>
        <p:nvSpPr>
          <p:cNvPr id="216" name="Google Shape;216;p3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p3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218" name="Google Shape;218;p3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9" name="Google Shape;219;p3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220" name="Google Shape;220;p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1" name="Shape 221"/>
        <p:cNvGrpSpPr/>
        <p:nvPr/>
      </p:nvGrpSpPr>
      <p:grpSpPr>
        <a:xfrm>
          <a:off x="0" y="0"/>
          <a:ext cx="0" cy="0"/>
          <a:chOff x="0" y="0"/>
          <a:chExt cx="0" cy="0"/>
        </a:xfrm>
      </p:grpSpPr>
      <p:sp>
        <p:nvSpPr>
          <p:cNvPr id="222" name="Google Shape;222;p4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223" name="Google Shape;223;p4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4" name="Shape 224"/>
        <p:cNvGrpSpPr/>
        <p:nvPr/>
      </p:nvGrpSpPr>
      <p:grpSpPr>
        <a:xfrm>
          <a:off x="0" y="0"/>
          <a:ext cx="0" cy="0"/>
          <a:chOff x="0" y="0"/>
          <a:chExt cx="0" cy="0"/>
        </a:xfrm>
      </p:grpSpPr>
      <p:sp>
        <p:nvSpPr>
          <p:cNvPr id="225" name="Google Shape;225;p4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226" name="Google Shape;226;p4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227" name="Google Shape;227;p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8" name="Shape 228"/>
        <p:cNvGrpSpPr/>
        <p:nvPr/>
      </p:nvGrpSpPr>
      <p:grpSpPr>
        <a:xfrm>
          <a:off x="0" y="0"/>
          <a:ext cx="0" cy="0"/>
          <a:chOff x="0" y="0"/>
          <a:chExt cx="0" cy="0"/>
        </a:xfrm>
      </p:grpSpPr>
      <p:sp>
        <p:nvSpPr>
          <p:cNvPr id="229" name="Google Shape;229;p4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 type="body"/>
          </p:nvPr>
        </p:nvSpPr>
        <p:spPr>
          <a:xfrm>
            <a:off x="913795" y="1732449"/>
            <a:ext cx="5060497" cy="40587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32" name="Google Shape;32;p5"/>
          <p:cNvSpPr txBox="1"/>
          <p:nvPr>
            <p:ph idx="2" type="body"/>
          </p:nvPr>
        </p:nvSpPr>
        <p:spPr>
          <a:xfrm>
            <a:off x="6202892" y="1732449"/>
            <a:ext cx="5064665"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33" name="Google Shape;33;p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0" name="Shape 230"/>
        <p:cNvGrpSpPr/>
        <p:nvPr/>
      </p:nvGrpSpPr>
      <p:grpSpPr>
        <a:xfrm>
          <a:off x="0" y="0"/>
          <a:ext cx="0" cy="0"/>
          <a:chOff x="0" y="0"/>
          <a:chExt cx="0" cy="0"/>
        </a:xfrm>
      </p:grpSpPr>
      <p:sp>
        <p:nvSpPr>
          <p:cNvPr id="231" name="Google Shape;231;p43"/>
          <p:cNvSpPr txBox="1"/>
          <p:nvPr>
            <p:ph type="title"/>
          </p:nvPr>
        </p:nvSpPr>
        <p:spPr>
          <a:xfrm>
            <a:off x="711200" y="4495800"/>
            <a:ext cx="8739900" cy="15240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chemeClr val="lt1"/>
              </a:buClr>
              <a:buSzPts val="2400"/>
              <a:buNone/>
              <a:defRPr/>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232" name="Google Shape;232;p43"/>
          <p:cNvSpPr txBox="1"/>
          <p:nvPr>
            <p:ph idx="1" type="body"/>
          </p:nvPr>
        </p:nvSpPr>
        <p:spPr>
          <a:xfrm>
            <a:off x="711200" y="533400"/>
            <a:ext cx="8739900" cy="3767700"/>
          </a:xfrm>
          <a:prstGeom prst="rect">
            <a:avLst/>
          </a:prstGeom>
          <a:noFill/>
          <a:ln>
            <a:noFill/>
          </a:ln>
        </p:spPr>
        <p:txBody>
          <a:bodyPr anchorCtr="0" anchor="ctr" bIns="60925" lIns="121900" spcFirstLastPara="1" rIns="121900" wrap="square" tIns="60925">
            <a:normAutofit/>
          </a:bodyPr>
          <a:lstStyle>
            <a:lvl1pPr indent="-349250" lvl="0" marL="457200" rtl="0" algn="l">
              <a:spcBef>
                <a:spcPts val="500"/>
              </a:spcBef>
              <a:spcAft>
                <a:spcPts val="0"/>
              </a:spcAft>
              <a:buSzPts val="1900"/>
              <a:buChar char="●"/>
              <a:defRPr/>
            </a:lvl1pPr>
            <a:lvl2pPr indent="-349250" lvl="1" marL="914400" rtl="0" algn="l">
              <a:spcBef>
                <a:spcPts val="800"/>
              </a:spcBef>
              <a:spcAft>
                <a:spcPts val="0"/>
              </a:spcAft>
              <a:buSzPts val="1900"/>
              <a:buChar char="○"/>
              <a:defRPr/>
            </a:lvl2pPr>
            <a:lvl3pPr indent="-349250" lvl="2" marL="1371600" rtl="0" algn="l">
              <a:spcBef>
                <a:spcPts val="800"/>
              </a:spcBef>
              <a:spcAft>
                <a:spcPts val="0"/>
              </a:spcAft>
              <a:buSzPts val="1900"/>
              <a:buChar char="■"/>
              <a:defRPr/>
            </a:lvl3pPr>
            <a:lvl4pPr indent="-349250" lvl="3" marL="1828800" rtl="0" algn="l">
              <a:spcBef>
                <a:spcPts val="800"/>
              </a:spcBef>
              <a:spcAft>
                <a:spcPts val="0"/>
              </a:spcAft>
              <a:buSzPts val="1900"/>
              <a:buChar char="●"/>
              <a:defRPr/>
            </a:lvl4pPr>
            <a:lvl5pPr indent="-349250" lvl="4" marL="2286000" rtl="0" algn="l">
              <a:spcBef>
                <a:spcPts val="800"/>
              </a:spcBef>
              <a:spcAft>
                <a:spcPts val="0"/>
              </a:spcAft>
              <a:buSzPts val="1900"/>
              <a:buChar char="○"/>
              <a:defRPr/>
            </a:lvl5pPr>
            <a:lvl6pPr indent="-349250" lvl="5" marL="2743200" rtl="0" algn="l">
              <a:spcBef>
                <a:spcPts val="800"/>
              </a:spcBef>
              <a:spcAft>
                <a:spcPts val="0"/>
              </a:spcAft>
              <a:buSzPts val="1900"/>
              <a:buChar char="■"/>
              <a:defRPr/>
            </a:lvl6pPr>
            <a:lvl7pPr indent="-349250" lvl="6" marL="3200400" rtl="0" algn="l">
              <a:spcBef>
                <a:spcPts val="800"/>
              </a:spcBef>
              <a:spcAft>
                <a:spcPts val="0"/>
              </a:spcAft>
              <a:buSzPts val="1900"/>
              <a:buChar char="●"/>
              <a:defRPr/>
            </a:lvl7pPr>
            <a:lvl8pPr indent="-349250" lvl="7" marL="3657600" rtl="0" algn="l">
              <a:spcBef>
                <a:spcPts val="800"/>
              </a:spcBef>
              <a:spcAft>
                <a:spcPts val="0"/>
              </a:spcAft>
              <a:buSzPts val="1900"/>
              <a:buChar char="○"/>
              <a:defRPr/>
            </a:lvl8pPr>
            <a:lvl9pPr indent="-349250" lvl="8" marL="4114800" rtl="0" algn="l">
              <a:spcBef>
                <a:spcPts val="800"/>
              </a:spcBef>
              <a:spcAft>
                <a:spcPts val="800"/>
              </a:spcAft>
              <a:buSzPts val="1900"/>
              <a:buChar char="■"/>
              <a:defRPr/>
            </a:lvl9pPr>
          </a:lstStyle>
          <a:p/>
        </p:txBody>
      </p:sp>
      <p:sp>
        <p:nvSpPr>
          <p:cNvPr id="233" name="Google Shape;233;p43"/>
          <p:cNvSpPr txBox="1"/>
          <p:nvPr>
            <p:ph idx="10" type="dt"/>
          </p:nvPr>
        </p:nvSpPr>
        <p:spPr>
          <a:xfrm>
            <a:off x="9906993" y="6172203"/>
            <a:ext cx="1600800" cy="365100"/>
          </a:xfrm>
          <a:prstGeom prst="rect">
            <a:avLst/>
          </a:prstGeom>
          <a:noFill/>
          <a:ln>
            <a:noFill/>
          </a:ln>
        </p:spPr>
        <p:txBody>
          <a:bodyPr anchorCtr="0" anchor="t" bIns="60925" lIns="121900" spcFirstLastPara="1" rIns="121900" wrap="square" tIns="60925">
            <a:noAutofit/>
          </a:bodyPr>
          <a:lstStyle>
            <a:lvl1pPr lvl="0" rtl="0" algn="r">
              <a:spcBef>
                <a:spcPts val="0"/>
              </a:spcBef>
              <a:spcAft>
                <a:spcPts val="0"/>
              </a:spcAft>
              <a:buSzPts val="1900"/>
              <a:buNone/>
              <a:defRPr sz="1900"/>
            </a:lvl1pPr>
            <a:lvl2pPr lvl="1" rtl="0" algn="l">
              <a:spcBef>
                <a:spcPts val="0"/>
              </a:spcBef>
              <a:spcAft>
                <a:spcPts val="0"/>
              </a:spcAft>
              <a:buSzPts val="1900"/>
              <a:buNone/>
              <a:defRPr sz="1900"/>
            </a:lvl2pPr>
            <a:lvl3pPr lvl="2" rtl="0" algn="l">
              <a:spcBef>
                <a:spcPts val="0"/>
              </a:spcBef>
              <a:spcAft>
                <a:spcPts val="0"/>
              </a:spcAft>
              <a:buSzPts val="1900"/>
              <a:buNone/>
              <a:defRPr sz="1900"/>
            </a:lvl3pPr>
            <a:lvl4pPr lvl="3" rtl="0" algn="l">
              <a:spcBef>
                <a:spcPts val="0"/>
              </a:spcBef>
              <a:spcAft>
                <a:spcPts val="0"/>
              </a:spcAft>
              <a:buSzPts val="1900"/>
              <a:buNone/>
              <a:defRPr sz="1900"/>
            </a:lvl4pPr>
            <a:lvl5pPr lvl="4" rtl="0" algn="l">
              <a:spcBef>
                <a:spcPts val="0"/>
              </a:spcBef>
              <a:spcAft>
                <a:spcPts val="0"/>
              </a:spcAft>
              <a:buSzPts val="1900"/>
              <a:buNone/>
              <a:defRPr sz="1900"/>
            </a:lvl5pPr>
            <a:lvl6pPr lvl="5" rtl="0" algn="l">
              <a:spcBef>
                <a:spcPts val="0"/>
              </a:spcBef>
              <a:spcAft>
                <a:spcPts val="0"/>
              </a:spcAft>
              <a:buSzPts val="1900"/>
              <a:buNone/>
              <a:defRPr sz="1900"/>
            </a:lvl6pPr>
            <a:lvl7pPr lvl="6" rtl="0" algn="l">
              <a:spcBef>
                <a:spcPts val="0"/>
              </a:spcBef>
              <a:spcAft>
                <a:spcPts val="0"/>
              </a:spcAft>
              <a:buSzPts val="1900"/>
              <a:buNone/>
              <a:defRPr sz="1900"/>
            </a:lvl7pPr>
            <a:lvl8pPr lvl="7" rtl="0" algn="l">
              <a:spcBef>
                <a:spcPts val="0"/>
              </a:spcBef>
              <a:spcAft>
                <a:spcPts val="0"/>
              </a:spcAft>
              <a:buSzPts val="1900"/>
              <a:buNone/>
              <a:defRPr sz="1900"/>
            </a:lvl8pPr>
            <a:lvl9pPr lvl="8" rtl="0" algn="l">
              <a:spcBef>
                <a:spcPts val="0"/>
              </a:spcBef>
              <a:spcAft>
                <a:spcPts val="0"/>
              </a:spcAft>
              <a:buSzPts val="1900"/>
              <a:buNone/>
              <a:defRPr sz="1900"/>
            </a:lvl9pPr>
          </a:lstStyle>
          <a:p/>
        </p:txBody>
      </p:sp>
      <p:sp>
        <p:nvSpPr>
          <p:cNvPr id="234" name="Google Shape;234;p43"/>
          <p:cNvSpPr txBox="1"/>
          <p:nvPr>
            <p:ph idx="11" type="ftr"/>
          </p:nvPr>
        </p:nvSpPr>
        <p:spPr>
          <a:xfrm>
            <a:off x="711200" y="6172200"/>
            <a:ext cx="7748700" cy="365100"/>
          </a:xfrm>
          <a:prstGeom prst="rect">
            <a:avLst/>
          </a:prstGeom>
          <a:noFill/>
          <a:ln>
            <a:noFill/>
          </a:ln>
        </p:spPr>
        <p:txBody>
          <a:bodyPr anchorCtr="0" anchor="t" bIns="60925" lIns="121900" spcFirstLastPara="1" rIns="121900" wrap="square" tIns="60925">
            <a:noAutofit/>
          </a:bodyPr>
          <a:lstStyle>
            <a:lvl1pPr lvl="0" rtl="0" algn="l">
              <a:spcBef>
                <a:spcPts val="0"/>
              </a:spcBef>
              <a:spcAft>
                <a:spcPts val="0"/>
              </a:spcAft>
              <a:buSzPts val="1900"/>
              <a:buNone/>
              <a:defRPr sz="1900"/>
            </a:lvl1pPr>
            <a:lvl2pPr lvl="1" rtl="0" algn="l">
              <a:spcBef>
                <a:spcPts val="0"/>
              </a:spcBef>
              <a:spcAft>
                <a:spcPts val="0"/>
              </a:spcAft>
              <a:buSzPts val="1900"/>
              <a:buNone/>
              <a:defRPr sz="1900"/>
            </a:lvl2pPr>
            <a:lvl3pPr lvl="2" rtl="0" algn="l">
              <a:spcBef>
                <a:spcPts val="0"/>
              </a:spcBef>
              <a:spcAft>
                <a:spcPts val="0"/>
              </a:spcAft>
              <a:buSzPts val="1900"/>
              <a:buNone/>
              <a:defRPr sz="1900"/>
            </a:lvl3pPr>
            <a:lvl4pPr lvl="3" rtl="0" algn="l">
              <a:spcBef>
                <a:spcPts val="0"/>
              </a:spcBef>
              <a:spcAft>
                <a:spcPts val="0"/>
              </a:spcAft>
              <a:buSzPts val="1900"/>
              <a:buNone/>
              <a:defRPr sz="1900"/>
            </a:lvl4pPr>
            <a:lvl5pPr lvl="4" rtl="0" algn="l">
              <a:spcBef>
                <a:spcPts val="0"/>
              </a:spcBef>
              <a:spcAft>
                <a:spcPts val="0"/>
              </a:spcAft>
              <a:buSzPts val="1900"/>
              <a:buNone/>
              <a:defRPr sz="1900"/>
            </a:lvl5pPr>
            <a:lvl6pPr lvl="5" rtl="0" algn="l">
              <a:spcBef>
                <a:spcPts val="0"/>
              </a:spcBef>
              <a:spcAft>
                <a:spcPts val="0"/>
              </a:spcAft>
              <a:buSzPts val="1900"/>
              <a:buNone/>
              <a:defRPr sz="1900"/>
            </a:lvl6pPr>
            <a:lvl7pPr lvl="6" rtl="0" algn="l">
              <a:spcBef>
                <a:spcPts val="0"/>
              </a:spcBef>
              <a:spcAft>
                <a:spcPts val="0"/>
              </a:spcAft>
              <a:buSzPts val="1900"/>
              <a:buNone/>
              <a:defRPr sz="1900"/>
            </a:lvl7pPr>
            <a:lvl8pPr lvl="7" rtl="0" algn="l">
              <a:spcBef>
                <a:spcPts val="0"/>
              </a:spcBef>
              <a:spcAft>
                <a:spcPts val="0"/>
              </a:spcAft>
              <a:buSzPts val="1900"/>
              <a:buNone/>
              <a:defRPr sz="1900"/>
            </a:lvl8pPr>
            <a:lvl9pPr lvl="8" rtl="0" algn="l">
              <a:spcBef>
                <a:spcPts val="0"/>
              </a:spcBef>
              <a:spcAft>
                <a:spcPts val="0"/>
              </a:spcAft>
              <a:buSzPts val="1900"/>
              <a:buNone/>
              <a:defRPr sz="1900"/>
            </a:lvl9pPr>
          </a:lstStyle>
          <a:p/>
        </p:txBody>
      </p:sp>
      <p:sp>
        <p:nvSpPr>
          <p:cNvPr id="235" name="Google Shape;235;p43"/>
          <p:cNvSpPr txBox="1"/>
          <p:nvPr>
            <p:ph idx="12" type="sldNum"/>
          </p:nvPr>
        </p:nvSpPr>
        <p:spPr>
          <a:xfrm>
            <a:off x="10365901" y="5578478"/>
            <a:ext cx="1142400" cy="669900"/>
          </a:xfrm>
          <a:prstGeom prst="rect">
            <a:avLst/>
          </a:prstGeom>
          <a:noFill/>
          <a:ln>
            <a:noFill/>
          </a:ln>
        </p:spPr>
        <p:txBody>
          <a:bodyPr anchorCtr="0" anchor="b" bIns="60925" lIns="121900" spcFirstLastPara="1" rIns="121900" wrap="square" tIns="6092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pic>
        <p:nvPicPr>
          <p:cNvPr descr="Slate-V2-HD-compPhotoInset.png" id="37" name="Google Shape;37;p6"/>
          <p:cNvPicPr preferRelativeResize="0"/>
          <p:nvPr/>
        </p:nvPicPr>
        <p:blipFill rotWithShape="1">
          <a:blip r:embed="rId2">
            <a:alphaModFix/>
          </a:blip>
          <a:srcRect b="0" l="0" r="0" t="0"/>
          <a:stretch/>
        </p:blipFill>
        <p:spPr>
          <a:xfrm>
            <a:off x="913795" y="1734506"/>
            <a:ext cx="5089072" cy="4148769"/>
          </a:xfrm>
          <a:prstGeom prst="rect">
            <a:avLst/>
          </a:prstGeom>
          <a:noFill/>
          <a:ln>
            <a:noFill/>
          </a:ln>
        </p:spPr>
      </p:pic>
      <p:pic>
        <p:nvPicPr>
          <p:cNvPr descr="Slate-V2-HD-compPhotoInset.png" id="38" name="Google Shape;38;p6"/>
          <p:cNvPicPr preferRelativeResize="0"/>
          <p:nvPr/>
        </p:nvPicPr>
        <p:blipFill rotWithShape="1">
          <a:blip r:embed="rId2">
            <a:alphaModFix/>
          </a:blip>
          <a:srcRect b="0" l="0" r="0" t="0"/>
          <a:stretch/>
        </p:blipFill>
        <p:spPr>
          <a:xfrm>
            <a:off x="6178485" y="1734506"/>
            <a:ext cx="5089072" cy="4148769"/>
          </a:xfrm>
          <a:prstGeom prst="rect">
            <a:avLst/>
          </a:prstGeom>
          <a:noFill/>
          <a:ln>
            <a:noFill/>
          </a:ln>
        </p:spPr>
      </p:pic>
      <p:sp>
        <p:nvSpPr>
          <p:cNvPr id="39" name="Google Shape;39;p6"/>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4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 type="body"/>
          </p:nvPr>
        </p:nvSpPr>
        <p:spPr>
          <a:xfrm>
            <a:off x="1005872" y="1835254"/>
            <a:ext cx="4876344" cy="544884"/>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41" name="Google Shape;41;p6"/>
          <p:cNvSpPr txBox="1"/>
          <p:nvPr>
            <p:ph idx="2" type="body"/>
          </p:nvPr>
        </p:nvSpPr>
        <p:spPr>
          <a:xfrm>
            <a:off x="1005872" y="2380137"/>
            <a:ext cx="4876344"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sz="1800"/>
            </a:lvl1pPr>
            <a:lvl2pPr indent="-299719" lvl="1" marL="914400" algn="l">
              <a:spcBef>
                <a:spcPts val="600"/>
              </a:spcBef>
              <a:spcAft>
                <a:spcPts val="0"/>
              </a:spcAft>
              <a:buSzPts val="1120"/>
              <a:buChar char="🞚"/>
              <a:defRPr sz="1600"/>
            </a:lvl2pPr>
            <a:lvl3pPr indent="-290830" lvl="2" marL="1371600" algn="l">
              <a:spcBef>
                <a:spcPts val="600"/>
              </a:spcBef>
              <a:spcAft>
                <a:spcPts val="0"/>
              </a:spcAft>
              <a:buSzPts val="980"/>
              <a:buChar char="◈"/>
              <a:defRPr sz="1400"/>
            </a:lvl3pPr>
            <a:lvl4pPr indent="-281939" lvl="3" marL="1828800" algn="l">
              <a:spcBef>
                <a:spcPts val="600"/>
              </a:spcBef>
              <a:spcAft>
                <a:spcPts val="0"/>
              </a:spcAft>
              <a:buSzPts val="840"/>
              <a:buChar char="🞚"/>
              <a:defRPr sz="1200"/>
            </a:lvl4pPr>
            <a:lvl5pPr indent="-281939" lvl="4" marL="2286000" algn="l">
              <a:spcBef>
                <a:spcPts val="600"/>
              </a:spcBef>
              <a:spcAft>
                <a:spcPts val="0"/>
              </a:spcAft>
              <a:buSzPts val="840"/>
              <a:buChar char="◈"/>
              <a:defRPr sz="1200"/>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42" name="Google Shape;42;p6"/>
          <p:cNvSpPr txBox="1"/>
          <p:nvPr>
            <p:ph idx="3" type="body"/>
          </p:nvPr>
        </p:nvSpPr>
        <p:spPr>
          <a:xfrm>
            <a:off x="6294967" y="1835254"/>
            <a:ext cx="4895330" cy="54488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43" name="Google Shape;43;p6"/>
          <p:cNvSpPr txBox="1"/>
          <p:nvPr>
            <p:ph idx="4" type="body"/>
          </p:nvPr>
        </p:nvSpPr>
        <p:spPr>
          <a:xfrm>
            <a:off x="6294967" y="2380137"/>
            <a:ext cx="4895330"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sz="1800"/>
            </a:lvl1pPr>
            <a:lvl2pPr indent="-299719" lvl="1" marL="914400" algn="l">
              <a:spcBef>
                <a:spcPts val="600"/>
              </a:spcBef>
              <a:spcAft>
                <a:spcPts val="0"/>
              </a:spcAft>
              <a:buSzPts val="1120"/>
              <a:buChar char="🞚"/>
              <a:defRPr sz="1600"/>
            </a:lvl2pPr>
            <a:lvl3pPr indent="-290830" lvl="2" marL="1371600" algn="l">
              <a:spcBef>
                <a:spcPts val="600"/>
              </a:spcBef>
              <a:spcAft>
                <a:spcPts val="0"/>
              </a:spcAft>
              <a:buSzPts val="980"/>
              <a:buChar char="◈"/>
              <a:defRPr sz="1400"/>
            </a:lvl3pPr>
            <a:lvl4pPr indent="-281939" lvl="3" marL="1828800" algn="l">
              <a:spcBef>
                <a:spcPts val="600"/>
              </a:spcBef>
              <a:spcAft>
                <a:spcPts val="0"/>
              </a:spcAft>
              <a:buSzPts val="840"/>
              <a:buChar char="🞚"/>
              <a:defRPr sz="1200"/>
            </a:lvl4pPr>
            <a:lvl5pPr indent="-281939" lvl="4" marL="2286000" algn="l">
              <a:spcBef>
                <a:spcPts val="600"/>
              </a:spcBef>
              <a:spcAft>
                <a:spcPts val="0"/>
              </a:spcAft>
              <a:buSzPts val="840"/>
              <a:buChar char="◈"/>
              <a:defRPr sz="1200"/>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44" name="Google Shape;44;p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7"/>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2400"/>
              <a:buFont typeface="Lustria"/>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 type="body"/>
          </p:nvPr>
        </p:nvSpPr>
        <p:spPr>
          <a:xfrm>
            <a:off x="4855633" y="609600"/>
            <a:ext cx="6411924" cy="51816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59" name="Google Shape;59;p9"/>
          <p:cNvSpPr txBox="1"/>
          <p:nvPr>
            <p:ph idx="2" type="body"/>
          </p:nvPr>
        </p:nvSpPr>
        <p:spPr>
          <a:xfrm>
            <a:off x="913795" y="2431518"/>
            <a:ext cx="3706889" cy="335968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60" name="Google Shape;60;p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pic>
        <p:nvPicPr>
          <p:cNvPr descr="Slate-V2-HD-vertPhotoInset.png" id="64" name="Google Shape;64;p10"/>
          <p:cNvPicPr preferRelativeResize="0"/>
          <p:nvPr/>
        </p:nvPicPr>
        <p:blipFill rotWithShape="1">
          <a:blip r:embed="rId2">
            <a:alphaModFix/>
          </a:blip>
          <a:srcRect b="0" l="0" r="0" t="0"/>
          <a:stretch/>
        </p:blipFill>
        <p:spPr>
          <a:xfrm>
            <a:off x="7293665" y="609600"/>
            <a:ext cx="3584166" cy="5204832"/>
          </a:xfrm>
          <a:prstGeom prst="rect">
            <a:avLst/>
          </a:prstGeom>
          <a:noFill/>
          <a:ln>
            <a:noFill/>
          </a:ln>
        </p:spPr>
      </p:pic>
      <p:sp>
        <p:nvSpPr>
          <p:cNvPr id="65" name="Google Shape;65;p10"/>
          <p:cNvSpPr txBox="1"/>
          <p:nvPr>
            <p:ph type="title"/>
          </p:nvPr>
        </p:nvSpPr>
        <p:spPr>
          <a:xfrm>
            <a:off x="913795" y="609923"/>
            <a:ext cx="5934949" cy="182933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lvl="0" algn="ctr">
              <a:spcBef>
                <a:spcPts val="0"/>
              </a:spcBef>
              <a:spcAft>
                <a:spcPts val="0"/>
              </a:spcAft>
              <a:buClr>
                <a:schemeClr val="lt2"/>
              </a:buClr>
              <a:buSzPts val="3200"/>
              <a:buFont typeface="Lustria"/>
              <a:buNone/>
              <a:defRPr b="0"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p:nvPr>
            <p:ph idx="2" type="pic"/>
          </p:nvPr>
        </p:nvSpPr>
        <p:spPr>
          <a:xfrm>
            <a:off x="7442551" y="763702"/>
            <a:ext cx="3275751" cy="4912822"/>
          </a:xfrm>
          <a:prstGeom prst="rect">
            <a:avLst/>
          </a:prstGeom>
          <a:noFill/>
          <a:ln>
            <a:noFill/>
          </a:ln>
          <a:effectLst>
            <a:outerShdw blurRad="38100" dir="4440000" dist="25400">
              <a:srgbClr val="000000">
                <a:alpha val="35686"/>
              </a:srgbClr>
            </a:outerShdw>
          </a:effectLst>
        </p:spPr>
      </p:sp>
      <p:sp>
        <p:nvSpPr>
          <p:cNvPr id="67" name="Google Shape;67;p10"/>
          <p:cNvSpPr txBox="1"/>
          <p:nvPr>
            <p:ph idx="1" type="body"/>
          </p:nvPr>
        </p:nvSpPr>
        <p:spPr>
          <a:xfrm>
            <a:off x="913795" y="2439261"/>
            <a:ext cx="5934949" cy="337613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68" name="Google Shape;68;p1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4.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theme" Target="../theme/theme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1"/>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8" name="Google Shape;8;p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 name="Google Shape;9;p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0" name="Google Shape;10;p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0" name="Shape 140"/>
        <p:cNvGrpSpPr/>
        <p:nvPr/>
      </p:nvGrpSpPr>
      <p:grpSpPr>
        <a:xfrm>
          <a:off x="0" y="0"/>
          <a:ext cx="0" cy="0"/>
          <a:chOff x="0" y="0"/>
          <a:chExt cx="0" cy="0"/>
        </a:xfrm>
      </p:grpSpPr>
      <p:sp>
        <p:nvSpPr>
          <p:cNvPr id="141" name="Google Shape;141;p1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42" name="Google Shape;142;p19"/>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143" name="Google Shape;143;p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FE2F3"/>
        </a:solidFill>
      </p:bgPr>
    </p:bg>
    <p:spTree>
      <p:nvGrpSpPr>
        <p:cNvPr id="185" name="Shape 185"/>
        <p:cNvGrpSpPr/>
        <p:nvPr/>
      </p:nvGrpSpPr>
      <p:grpSpPr>
        <a:xfrm>
          <a:off x="0" y="0"/>
          <a:ext cx="0" cy="0"/>
          <a:chOff x="0" y="0"/>
          <a:chExt cx="0" cy="0"/>
        </a:xfrm>
      </p:grpSpPr>
      <p:sp>
        <p:nvSpPr>
          <p:cNvPr id="186" name="Google Shape;186;p3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87" name="Google Shape;187;p3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188" name="Google Shape;188;p3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239" name="Shape 239"/>
        <p:cNvGrpSpPr/>
        <p:nvPr/>
      </p:nvGrpSpPr>
      <p:grpSpPr>
        <a:xfrm>
          <a:off x="0" y="0"/>
          <a:ext cx="0" cy="0"/>
          <a:chOff x="0" y="0"/>
          <a:chExt cx="0" cy="0"/>
        </a:xfrm>
      </p:grpSpPr>
      <p:sp>
        <p:nvSpPr>
          <p:cNvPr id="240" name="Google Shape;240;p44"/>
          <p:cNvSpPr txBox="1"/>
          <p:nvPr>
            <p:ph type="ctrTitle"/>
          </p:nvPr>
        </p:nvSpPr>
        <p:spPr>
          <a:xfrm>
            <a:off x="7464614" y="1783959"/>
            <a:ext cx="4087306" cy="2889114"/>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5400"/>
              <a:buFont typeface="Arial"/>
              <a:buNone/>
            </a:pPr>
            <a:r>
              <a:rPr lang="en-GB" sz="5400">
                <a:solidFill>
                  <a:schemeClr val="lt1"/>
                </a:solidFill>
                <a:latin typeface="Arial"/>
                <a:ea typeface="Arial"/>
                <a:cs typeface="Arial"/>
                <a:sym typeface="Arial"/>
              </a:rPr>
              <a:t>Year 11 Information Morning</a:t>
            </a:r>
            <a:endParaRPr/>
          </a:p>
        </p:txBody>
      </p:sp>
      <p:pic>
        <p:nvPicPr>
          <p:cNvPr descr="Rokeby School 💙 (@Rokeby_School) / Twitter" id="241" name="Google Shape;241;p44"/>
          <p:cNvPicPr preferRelativeResize="0"/>
          <p:nvPr/>
        </p:nvPicPr>
        <p:blipFill rotWithShape="1">
          <a:blip r:embed="rId3">
            <a:alphaModFix/>
          </a:blip>
          <a:srcRect b="1727" l="0" r="1" t="700"/>
          <a:stretch/>
        </p:blipFill>
        <p:spPr>
          <a:xfrm>
            <a:off x="0" y="0"/>
            <a:ext cx="7028495" cy="685799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3"/>
          <p:cNvSpPr txBox="1"/>
          <p:nvPr>
            <p:ph type="title"/>
          </p:nvPr>
        </p:nvSpPr>
        <p:spPr>
          <a:xfrm>
            <a:off x="5279473" y="223104"/>
            <a:ext cx="5844759"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B37208"/>
              </a:buClr>
              <a:buSzPts val="3200"/>
              <a:buFont typeface="Arial"/>
              <a:buNone/>
            </a:pPr>
            <a:r>
              <a:rPr lang="en-GB" sz="3200">
                <a:latin typeface="Arial"/>
                <a:ea typeface="Arial"/>
                <a:cs typeface="Arial"/>
                <a:sym typeface="Arial"/>
              </a:rPr>
              <a:t>Revision Timetable</a:t>
            </a:r>
            <a:endParaRPr/>
          </a:p>
        </p:txBody>
      </p:sp>
      <p:pic>
        <p:nvPicPr>
          <p:cNvPr descr="Rokeby School 💙 (@Rokeby_School) / Twitter" id="305" name="Google Shape;305;p53"/>
          <p:cNvPicPr preferRelativeResize="0"/>
          <p:nvPr/>
        </p:nvPicPr>
        <p:blipFill rotWithShape="1">
          <a:blip r:embed="rId3">
            <a:alphaModFix/>
          </a:blip>
          <a:srcRect b="0" l="0" r="0" t="0"/>
          <a:stretch/>
        </p:blipFill>
        <p:spPr>
          <a:xfrm>
            <a:off x="632815" y="1193554"/>
            <a:ext cx="4003193" cy="4003193"/>
          </a:xfrm>
          <a:prstGeom prst="rect">
            <a:avLst/>
          </a:prstGeom>
          <a:noFill/>
          <a:ln>
            <a:noFill/>
          </a:ln>
        </p:spPr>
      </p:pic>
      <p:sp>
        <p:nvSpPr>
          <p:cNvPr id="306" name="Google Shape;306;p53"/>
          <p:cNvSpPr txBox="1"/>
          <p:nvPr>
            <p:ph idx="1" type="body"/>
          </p:nvPr>
        </p:nvSpPr>
        <p:spPr>
          <a:xfrm>
            <a:off x="5279475" y="1322075"/>
            <a:ext cx="5844900" cy="508620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306000" lvl="0" marL="342900" rtl="0" algn="l">
              <a:spcBef>
                <a:spcPts val="0"/>
              </a:spcBef>
              <a:spcAft>
                <a:spcPts val="0"/>
              </a:spcAft>
              <a:buSzPts val="1400"/>
              <a:buChar char="◈"/>
            </a:pPr>
            <a:r>
              <a:rPr lang="en-GB">
                <a:latin typeface="Arial"/>
                <a:ea typeface="Arial"/>
                <a:cs typeface="Arial"/>
                <a:sym typeface="Arial"/>
              </a:rPr>
              <a:t>Revision planning begins with creating a revision timetable. </a:t>
            </a:r>
            <a:endParaRPr/>
          </a:p>
          <a:p>
            <a:pPr indent="-306000" lvl="0" marL="342900" rtl="0" algn="l">
              <a:spcBef>
                <a:spcPts val="1000"/>
              </a:spcBef>
              <a:spcAft>
                <a:spcPts val="0"/>
              </a:spcAft>
              <a:buSzPts val="1400"/>
              <a:buChar char="◈"/>
            </a:pPr>
            <a:r>
              <a:rPr lang="en-GB">
                <a:latin typeface="Arial"/>
                <a:ea typeface="Arial"/>
                <a:cs typeface="Arial"/>
                <a:sym typeface="Arial"/>
              </a:rPr>
              <a:t>To be consistent, students should strive to study at least 5 days of the week. </a:t>
            </a:r>
            <a:endParaRPr/>
          </a:p>
          <a:p>
            <a:pPr indent="-306000" lvl="0" marL="342900" rtl="0" algn="l">
              <a:spcBef>
                <a:spcPts val="1000"/>
              </a:spcBef>
              <a:spcAft>
                <a:spcPts val="0"/>
              </a:spcAft>
              <a:buSzPts val="1400"/>
              <a:buChar char="◈"/>
            </a:pPr>
            <a:r>
              <a:rPr lang="en-GB">
                <a:latin typeface="Arial"/>
                <a:ea typeface="Arial"/>
                <a:cs typeface="Arial"/>
                <a:sym typeface="Arial"/>
              </a:rPr>
              <a:t>On weekdays, this time would be after school and the choice is theirs on weekends. </a:t>
            </a:r>
            <a:endParaRPr/>
          </a:p>
          <a:p>
            <a:pPr indent="-306000" lvl="0" marL="342900" rtl="0" algn="l">
              <a:spcBef>
                <a:spcPts val="1000"/>
              </a:spcBef>
              <a:spcAft>
                <a:spcPts val="0"/>
              </a:spcAft>
              <a:buSzPts val="1400"/>
              <a:buChar char="◈"/>
            </a:pPr>
            <a:r>
              <a:rPr lang="en-GB">
                <a:latin typeface="Arial"/>
                <a:ea typeface="Arial"/>
                <a:cs typeface="Arial"/>
                <a:sym typeface="Arial"/>
              </a:rPr>
              <a:t>Advise your child to breakdown the subjects by topics; so revising Mathematics on Tuesday night becomes revising quadratic equations instead. </a:t>
            </a:r>
            <a:endParaRPr/>
          </a:p>
          <a:p>
            <a:pPr indent="-306000" lvl="0" marL="342900" rtl="0" algn="l">
              <a:spcBef>
                <a:spcPts val="1000"/>
              </a:spcBef>
              <a:spcAft>
                <a:spcPts val="0"/>
              </a:spcAft>
              <a:buSzPts val="1400"/>
              <a:buChar char="◈"/>
            </a:pPr>
            <a:r>
              <a:rPr lang="en-GB">
                <a:latin typeface="Arial"/>
                <a:ea typeface="Arial"/>
                <a:cs typeface="Arial"/>
                <a:sym typeface="Arial"/>
              </a:rPr>
              <a:t>Give priority to the subjects and topics that are most difficult; this means placing them early on in the timetable and allowing more revision time.</a:t>
            </a:r>
            <a:endParaRPr b="1" i="0">
              <a:solidFill>
                <a:srgbClr val="F2F2F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REVISION TIMETABLE | Revision timetable, School timetable, Gcse revision" id="311" name="Google Shape;311;p54"/>
          <p:cNvPicPr preferRelativeResize="0"/>
          <p:nvPr/>
        </p:nvPicPr>
        <p:blipFill rotWithShape="1">
          <a:blip r:embed="rId3">
            <a:alphaModFix/>
          </a:blip>
          <a:srcRect b="0" l="0" r="0" t="0"/>
          <a:stretch/>
        </p:blipFill>
        <p:spPr>
          <a:xfrm>
            <a:off x="642800" y="234025"/>
            <a:ext cx="10933527" cy="63798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5"/>
          <p:cNvSpPr txBox="1"/>
          <p:nvPr>
            <p:ph type="ctrTitle"/>
          </p:nvPr>
        </p:nvSpPr>
        <p:spPr>
          <a:xfrm>
            <a:off x="3717900" y="299000"/>
            <a:ext cx="8001600" cy="14925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lang="en-GB"/>
              <a:t>Place2Be </a:t>
            </a:r>
            <a:endParaRPr/>
          </a:p>
        </p:txBody>
      </p:sp>
      <p:sp>
        <p:nvSpPr>
          <p:cNvPr id="317" name="Google Shape;317;p55"/>
          <p:cNvSpPr txBox="1"/>
          <p:nvPr>
            <p:ph idx="1" type="subTitle"/>
          </p:nvPr>
        </p:nvSpPr>
        <p:spPr>
          <a:xfrm>
            <a:off x="3547267" y="2018867"/>
            <a:ext cx="8484300" cy="3843900"/>
          </a:xfrm>
          <a:prstGeom prst="rect">
            <a:avLst/>
          </a:prstGeom>
        </p:spPr>
        <p:txBody>
          <a:bodyPr anchorCtr="0" anchor="t" bIns="121900" lIns="121900" spcFirstLastPara="1" rIns="121900" wrap="square" tIns="121900">
            <a:normAutofit fontScale="70000" lnSpcReduction="10000"/>
          </a:bodyPr>
          <a:lstStyle/>
          <a:p>
            <a:pPr indent="0" lvl="0" marL="0" rtl="0" algn="just">
              <a:spcBef>
                <a:spcPts val="0"/>
              </a:spcBef>
              <a:spcAft>
                <a:spcPts val="0"/>
              </a:spcAft>
              <a:buNone/>
            </a:pPr>
            <a:r>
              <a:rPr lang="en-GB"/>
              <a:t>The Place2Be is a children’s mental health charity which has over 25 years’ experience of working with students, families and schools across the UK. </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en-GB"/>
              <a:t>Irina Stevens will be our Mental Health Practitioner, working two days a week (Wednesdays and Thursdays). </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en-GB"/>
              <a:t>Irina will work with students who are struggling with anxiety, low mood or anger and will provide 1-1 and group counselling. </a:t>
            </a:r>
            <a:endParaRPr/>
          </a:p>
        </p:txBody>
      </p:sp>
      <p:pic>
        <p:nvPicPr>
          <p:cNvPr id="318" name="Google Shape;318;p55"/>
          <p:cNvPicPr preferRelativeResize="0"/>
          <p:nvPr/>
        </p:nvPicPr>
        <p:blipFill>
          <a:blip r:embed="rId3">
            <a:alphaModFix/>
          </a:blip>
          <a:stretch>
            <a:fillRect/>
          </a:stretch>
        </p:blipFill>
        <p:spPr>
          <a:xfrm>
            <a:off x="425467" y="3730933"/>
            <a:ext cx="2689667" cy="2541500"/>
          </a:xfrm>
          <a:prstGeom prst="rect">
            <a:avLst/>
          </a:prstGeom>
          <a:noFill/>
          <a:ln>
            <a:noFill/>
          </a:ln>
        </p:spPr>
      </p:pic>
      <p:pic>
        <p:nvPicPr>
          <p:cNvPr id="319" name="Google Shape;319;p55"/>
          <p:cNvPicPr preferRelativeResize="0"/>
          <p:nvPr/>
        </p:nvPicPr>
        <p:blipFill>
          <a:blip r:embed="rId4">
            <a:alphaModFix/>
          </a:blip>
          <a:stretch>
            <a:fillRect/>
          </a:stretch>
        </p:blipFill>
        <p:spPr>
          <a:xfrm>
            <a:off x="425467" y="648800"/>
            <a:ext cx="2844800" cy="2857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6"/>
          <p:cNvSpPr txBox="1"/>
          <p:nvPr>
            <p:ph type="title"/>
          </p:nvPr>
        </p:nvSpPr>
        <p:spPr>
          <a:xfrm>
            <a:off x="178700" y="130900"/>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300"/>
              <a:buNone/>
            </a:pPr>
            <a:r>
              <a:rPr lang="en-GB" sz="3800"/>
              <a:t>Place2Talk </a:t>
            </a:r>
            <a:endParaRPr sz="3800"/>
          </a:p>
        </p:txBody>
      </p:sp>
      <p:sp>
        <p:nvSpPr>
          <p:cNvPr id="325" name="Google Shape;325;p56"/>
          <p:cNvSpPr txBox="1"/>
          <p:nvPr>
            <p:ph idx="1" type="body"/>
          </p:nvPr>
        </p:nvSpPr>
        <p:spPr>
          <a:xfrm>
            <a:off x="178700" y="983933"/>
            <a:ext cx="11360700" cy="5655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GB" sz="1600">
                <a:solidFill>
                  <a:srgbClr val="FF9900"/>
                </a:solidFill>
                <a:highlight>
                  <a:srgbClr val="FFFFFF"/>
                </a:highlight>
              </a:rPr>
              <a:t>What is Place2Talk?</a:t>
            </a:r>
            <a:endParaRPr b="1" sz="1600">
              <a:solidFill>
                <a:srgbClr val="FF9900"/>
              </a:solidFill>
              <a:highlight>
                <a:srgbClr val="FFFFFF"/>
              </a:highlight>
            </a:endParaRPr>
          </a:p>
          <a:p>
            <a:pPr indent="0" lvl="0" marL="0" rtl="0" algn="just">
              <a:spcBef>
                <a:spcPts val="1600"/>
              </a:spcBef>
              <a:spcAft>
                <a:spcPts val="0"/>
              </a:spcAft>
              <a:buClr>
                <a:schemeClr val="dk1"/>
              </a:buClr>
              <a:buSzPts val="1500"/>
              <a:buFont typeface="Arial"/>
              <a:buNone/>
            </a:pPr>
            <a:r>
              <a:rPr lang="en-GB" sz="1600">
                <a:solidFill>
                  <a:schemeClr val="dk1"/>
                </a:solidFill>
                <a:highlight>
                  <a:srgbClr val="FFFFFF"/>
                </a:highlight>
              </a:rPr>
              <a:t>Place2Talk is a self-referral service for students who have worries or concerns that they want to talk about. They can come alone or with a friend. </a:t>
            </a:r>
            <a:endParaRPr sz="1600">
              <a:solidFill>
                <a:schemeClr val="dk1"/>
              </a:solidFill>
              <a:highlight>
                <a:srgbClr val="FFFFFF"/>
              </a:highlight>
            </a:endParaRPr>
          </a:p>
          <a:p>
            <a:pPr indent="0" lvl="0" marL="0" rtl="0" algn="just">
              <a:spcBef>
                <a:spcPts val="1600"/>
              </a:spcBef>
              <a:spcAft>
                <a:spcPts val="0"/>
              </a:spcAft>
              <a:buClr>
                <a:schemeClr val="dk1"/>
              </a:buClr>
              <a:buSzPts val="1500"/>
              <a:buFont typeface="Arial"/>
              <a:buNone/>
            </a:pPr>
            <a:r>
              <a:rPr b="1" lang="en-GB" sz="1600">
                <a:solidFill>
                  <a:srgbClr val="FF9900"/>
                </a:solidFill>
                <a:highlight>
                  <a:srgbClr val="FFFFFF"/>
                </a:highlight>
              </a:rPr>
              <a:t>When? </a:t>
            </a:r>
            <a:endParaRPr b="1" sz="1600">
              <a:solidFill>
                <a:srgbClr val="FF9900"/>
              </a:solidFill>
              <a:highlight>
                <a:srgbClr val="FFFFFF"/>
              </a:highlight>
            </a:endParaRPr>
          </a:p>
          <a:p>
            <a:pPr indent="0" lvl="0" marL="0" rtl="0" algn="just">
              <a:spcBef>
                <a:spcPts val="1600"/>
              </a:spcBef>
              <a:spcAft>
                <a:spcPts val="0"/>
              </a:spcAft>
              <a:buClr>
                <a:schemeClr val="dk1"/>
              </a:buClr>
              <a:buSzPts val="1500"/>
              <a:buFont typeface="Arial"/>
              <a:buNone/>
            </a:pPr>
            <a:r>
              <a:rPr lang="en-GB" sz="1600">
                <a:solidFill>
                  <a:schemeClr val="dk1"/>
                </a:solidFill>
                <a:highlight>
                  <a:srgbClr val="FFFFFF"/>
                </a:highlight>
              </a:rPr>
              <a:t>Place2Talk appointments are around 15- 20 minutes and take place during breaks and lunchtimes on Wednesdays and Thursdays. These need to be pre-booked.  If your matter is urgent you should speak to the safeguarding team or your Year Coordinator. </a:t>
            </a:r>
            <a:endParaRPr sz="1600">
              <a:solidFill>
                <a:schemeClr val="dk1"/>
              </a:solidFill>
              <a:highlight>
                <a:srgbClr val="FFFFFF"/>
              </a:highlight>
            </a:endParaRPr>
          </a:p>
          <a:p>
            <a:pPr indent="0" lvl="0" marL="0" rtl="0" algn="l">
              <a:spcBef>
                <a:spcPts val="1600"/>
              </a:spcBef>
              <a:spcAft>
                <a:spcPts val="0"/>
              </a:spcAft>
              <a:buClr>
                <a:schemeClr val="dk1"/>
              </a:buClr>
              <a:buSzPts val="1500"/>
              <a:buFont typeface="Arial"/>
              <a:buNone/>
            </a:pPr>
            <a:r>
              <a:rPr b="1" lang="en-GB" sz="1600">
                <a:solidFill>
                  <a:srgbClr val="FF9900"/>
                </a:solidFill>
                <a:highlight>
                  <a:srgbClr val="FFFFFF"/>
                </a:highlight>
              </a:rPr>
              <a:t>How?</a:t>
            </a:r>
            <a:endParaRPr b="1" sz="1600">
              <a:solidFill>
                <a:srgbClr val="FF9900"/>
              </a:solidFill>
              <a:highlight>
                <a:srgbClr val="FFFFFF"/>
              </a:highlight>
            </a:endParaRPr>
          </a:p>
          <a:p>
            <a:pPr indent="0" lvl="0" marL="0" rtl="0" algn="just">
              <a:spcBef>
                <a:spcPts val="1600"/>
              </a:spcBef>
              <a:spcAft>
                <a:spcPts val="0"/>
              </a:spcAft>
              <a:buClr>
                <a:schemeClr val="dk1"/>
              </a:buClr>
              <a:buSzPts val="1500"/>
              <a:buFont typeface="Arial"/>
              <a:buNone/>
            </a:pPr>
            <a:r>
              <a:rPr lang="en-GB" sz="1600">
                <a:solidFill>
                  <a:schemeClr val="dk1"/>
                </a:solidFill>
                <a:highlight>
                  <a:srgbClr val="FFFFFF"/>
                </a:highlight>
              </a:rPr>
              <a:t>Students self-refer by putting a request into the Place2Talk box located in the library. There are slips of paper next to the box where students need to put their name and year. I will be checking the box every week and then will be contacting the students to offer a session, which will normally be the following week.  Students will be given a note if they have attended a session in case they are late for class, so the teachers will know that they have a reason for being late. </a:t>
            </a:r>
            <a:endParaRPr sz="1600">
              <a:solidFill>
                <a:schemeClr val="dk1"/>
              </a:solidFill>
              <a:highlight>
                <a:srgbClr val="FFFFFF"/>
              </a:highlight>
            </a:endParaRPr>
          </a:p>
          <a:p>
            <a:pPr indent="0" lvl="0" marL="0" rtl="0" algn="just">
              <a:spcBef>
                <a:spcPts val="1600"/>
              </a:spcBef>
              <a:spcAft>
                <a:spcPts val="1600"/>
              </a:spcAft>
              <a:buNone/>
            </a:pPr>
            <a:r>
              <a:rPr lang="en-GB" sz="1600">
                <a:solidFill>
                  <a:schemeClr val="dk1"/>
                </a:solidFill>
                <a:highlight>
                  <a:srgbClr val="FFFFFF"/>
                </a:highlight>
              </a:rPr>
              <a:t>This new service complements the existing counselling service.</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N:\rokeby\admin\ROKEBY_Logo.jpg" id="330" name="Google Shape;330;p57"/>
          <p:cNvPicPr preferRelativeResize="0"/>
          <p:nvPr/>
        </p:nvPicPr>
        <p:blipFill rotWithShape="1">
          <a:blip r:embed="rId3">
            <a:alphaModFix/>
          </a:blip>
          <a:srcRect b="0" l="0" r="0" t="0"/>
          <a:stretch/>
        </p:blipFill>
        <p:spPr>
          <a:xfrm>
            <a:off x="9978679" y="-99392"/>
            <a:ext cx="1468833" cy="1468834"/>
          </a:xfrm>
          <a:prstGeom prst="rect">
            <a:avLst/>
          </a:prstGeom>
          <a:noFill/>
          <a:ln>
            <a:noFill/>
          </a:ln>
        </p:spPr>
      </p:pic>
      <p:sp>
        <p:nvSpPr>
          <p:cNvPr id="331" name="Google Shape;331;p57"/>
          <p:cNvSpPr txBox="1"/>
          <p:nvPr/>
        </p:nvSpPr>
        <p:spPr>
          <a:xfrm>
            <a:off x="335360" y="104329"/>
            <a:ext cx="8739900" cy="11643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Clr>
                <a:schemeClr val="lt1"/>
              </a:buClr>
              <a:buSzPts val="4300"/>
              <a:buFont typeface="Century Gothic"/>
              <a:buNone/>
            </a:pPr>
            <a:r>
              <a:rPr lang="en-GB" sz="4300" cap="none">
                <a:solidFill>
                  <a:schemeClr val="lt1"/>
                </a:solidFill>
                <a:latin typeface="Century Gothic"/>
                <a:ea typeface="Century Gothic"/>
                <a:cs typeface="Century Gothic"/>
                <a:sym typeface="Century Gothic"/>
              </a:rPr>
              <a:t>INTERVENTION/ADDITIONAL SUPPORT CLASSES SPRING 2020</a:t>
            </a:r>
            <a:endParaRPr sz="4300" cap="none">
              <a:solidFill>
                <a:schemeClr val="lt1"/>
              </a:solidFill>
              <a:latin typeface="Century Gothic"/>
              <a:ea typeface="Century Gothic"/>
              <a:cs typeface="Century Gothic"/>
              <a:sym typeface="Century Gothic"/>
            </a:endParaRPr>
          </a:p>
        </p:txBody>
      </p:sp>
      <p:pic>
        <p:nvPicPr>
          <p:cNvPr id="332" name="Google Shape;332;p57"/>
          <p:cNvPicPr preferRelativeResize="0"/>
          <p:nvPr/>
        </p:nvPicPr>
        <p:blipFill>
          <a:blip r:embed="rId4">
            <a:alphaModFix/>
          </a:blip>
          <a:stretch>
            <a:fillRect/>
          </a:stretch>
        </p:blipFill>
        <p:spPr>
          <a:xfrm>
            <a:off x="0" y="0"/>
            <a:ext cx="12191999"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8"/>
          <p:cNvSpPr txBox="1"/>
          <p:nvPr>
            <p:ph type="title"/>
          </p:nvPr>
        </p:nvSpPr>
        <p:spPr>
          <a:xfrm>
            <a:off x="3264922" y="50700"/>
            <a:ext cx="5844900" cy="970500"/>
          </a:xfrm>
          <a:prstGeom prst="rect">
            <a:avLst/>
          </a:prstGeom>
          <a:noFill/>
          <a:ln>
            <a:noFill/>
          </a:ln>
          <a:effectLst>
            <a:outerShdw blurRad="25400">
              <a:srgbClr val="000000">
                <a:alpha val="45880"/>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Arial"/>
              <a:buNone/>
            </a:pPr>
            <a:r>
              <a:rPr lang="en-GB">
                <a:latin typeface="Arial"/>
                <a:ea typeface="Arial"/>
                <a:cs typeface="Arial"/>
                <a:sym typeface="Arial"/>
              </a:rPr>
              <a:t>References</a:t>
            </a:r>
            <a:endParaRPr/>
          </a:p>
        </p:txBody>
      </p:sp>
      <p:sp>
        <p:nvSpPr>
          <p:cNvPr id="338" name="Google Shape;338;p58"/>
          <p:cNvSpPr txBox="1"/>
          <p:nvPr>
            <p:ph idx="1" type="body"/>
          </p:nvPr>
        </p:nvSpPr>
        <p:spPr>
          <a:xfrm>
            <a:off x="1040750" y="945000"/>
            <a:ext cx="8815500" cy="5158500"/>
          </a:xfrm>
          <a:prstGeom prst="rect">
            <a:avLst/>
          </a:prstGeom>
          <a:noFill/>
          <a:ln>
            <a:noFill/>
          </a:ln>
          <a:effectLst>
            <a:outerShdw blurRad="25400">
              <a:srgbClr val="000000">
                <a:alpha val="45880"/>
              </a:srgbClr>
            </a:outerShdw>
          </a:effectLst>
        </p:spPr>
        <p:txBody>
          <a:bodyPr anchorCtr="0" anchor="ctr" bIns="45700" lIns="91425" spcFirstLastPara="1" rIns="91425" wrap="square" tIns="45700">
            <a:noAutofit/>
          </a:bodyPr>
          <a:lstStyle/>
          <a:p>
            <a:pPr indent="-323850" lvl="0" marL="285750" rtl="0" algn="l">
              <a:lnSpc>
                <a:spcPct val="115000"/>
              </a:lnSpc>
              <a:spcBef>
                <a:spcPts val="0"/>
              </a:spcBef>
              <a:spcAft>
                <a:spcPts val="0"/>
              </a:spcAft>
              <a:buClr>
                <a:schemeClr val="lt1"/>
              </a:buClr>
              <a:buSzPts val="2200"/>
              <a:buFont typeface="Arial"/>
              <a:buChar char="●"/>
            </a:pPr>
            <a:r>
              <a:rPr lang="en-GB" sz="2200">
                <a:solidFill>
                  <a:schemeClr val="lt1"/>
                </a:solidFill>
                <a:latin typeface="Arial"/>
                <a:ea typeface="Arial"/>
                <a:cs typeface="Arial"/>
                <a:sym typeface="Arial"/>
              </a:rPr>
              <a:t>This is the section in which the college/sixth-form want us to tell them about the student. </a:t>
            </a:r>
            <a:endParaRPr sz="2200">
              <a:solidFill>
                <a:schemeClr val="lt1"/>
              </a:solidFill>
              <a:latin typeface="Arial"/>
              <a:ea typeface="Arial"/>
              <a:cs typeface="Arial"/>
              <a:sym typeface="Arial"/>
            </a:endParaRPr>
          </a:p>
          <a:p>
            <a:pPr indent="-323850" lvl="0" marL="285750" rtl="0" algn="l">
              <a:lnSpc>
                <a:spcPct val="115000"/>
              </a:lnSpc>
              <a:spcBef>
                <a:spcPts val="1000"/>
              </a:spcBef>
              <a:spcAft>
                <a:spcPts val="0"/>
              </a:spcAft>
              <a:buClr>
                <a:schemeClr val="lt1"/>
              </a:buClr>
              <a:buSzPts val="2200"/>
              <a:buFont typeface="Arial"/>
              <a:buChar char="●"/>
            </a:pPr>
            <a:r>
              <a:rPr lang="en-GB" sz="2200">
                <a:solidFill>
                  <a:schemeClr val="lt1"/>
                </a:solidFill>
                <a:latin typeface="Arial"/>
                <a:ea typeface="Arial"/>
                <a:cs typeface="Arial"/>
                <a:sym typeface="Arial"/>
              </a:rPr>
              <a:t>It usually involves information about attendance, punctuality, effort, attitude, motivation and behaviour.</a:t>
            </a:r>
            <a:endParaRPr sz="2200">
              <a:solidFill>
                <a:schemeClr val="lt1"/>
              </a:solidFill>
              <a:latin typeface="Arial"/>
              <a:ea typeface="Arial"/>
              <a:cs typeface="Arial"/>
              <a:sym typeface="Arial"/>
            </a:endParaRPr>
          </a:p>
          <a:p>
            <a:pPr indent="-323850" lvl="0" marL="285750" rtl="0" algn="l">
              <a:lnSpc>
                <a:spcPct val="115000"/>
              </a:lnSpc>
              <a:spcBef>
                <a:spcPts val="1000"/>
              </a:spcBef>
              <a:spcAft>
                <a:spcPts val="0"/>
              </a:spcAft>
              <a:buClr>
                <a:schemeClr val="lt1"/>
              </a:buClr>
              <a:buSzPts val="2200"/>
              <a:buFont typeface="Arial"/>
              <a:buChar char="●"/>
            </a:pPr>
            <a:r>
              <a:rPr lang="en-GB" sz="2200">
                <a:solidFill>
                  <a:schemeClr val="lt1"/>
                </a:solidFill>
                <a:latin typeface="Arial"/>
                <a:ea typeface="Arial"/>
                <a:cs typeface="Arial"/>
                <a:sym typeface="Arial"/>
              </a:rPr>
              <a:t>There are only </a:t>
            </a:r>
            <a:r>
              <a:rPr b="1" lang="en-GB" sz="2200" u="sng">
                <a:solidFill>
                  <a:schemeClr val="lt1"/>
                </a:solidFill>
                <a:latin typeface="Arial"/>
                <a:ea typeface="Arial"/>
                <a:cs typeface="Arial"/>
                <a:sym typeface="Arial"/>
              </a:rPr>
              <a:t>three </a:t>
            </a:r>
            <a:r>
              <a:rPr lang="en-GB" sz="2200">
                <a:solidFill>
                  <a:schemeClr val="lt1"/>
                </a:solidFill>
                <a:latin typeface="Arial"/>
                <a:ea typeface="Arial"/>
                <a:cs typeface="Arial"/>
                <a:sym typeface="Arial"/>
              </a:rPr>
              <a:t>people who will be filling in the references:</a:t>
            </a:r>
            <a:endParaRPr sz="2200">
              <a:solidFill>
                <a:schemeClr val="lt1"/>
              </a:solidFill>
              <a:latin typeface="Arial"/>
              <a:ea typeface="Arial"/>
              <a:cs typeface="Arial"/>
              <a:sym typeface="Arial"/>
            </a:endParaRPr>
          </a:p>
          <a:p>
            <a:pPr indent="0" lvl="0" marL="285750" rtl="0" algn="l">
              <a:lnSpc>
                <a:spcPct val="115000"/>
              </a:lnSpc>
              <a:spcBef>
                <a:spcPts val="1000"/>
              </a:spcBef>
              <a:spcAft>
                <a:spcPts val="0"/>
              </a:spcAft>
              <a:buNone/>
            </a:pPr>
            <a:r>
              <a:t/>
            </a:r>
            <a:endParaRPr sz="2200">
              <a:solidFill>
                <a:schemeClr val="lt1"/>
              </a:solidFill>
              <a:latin typeface="Arial"/>
              <a:ea typeface="Arial"/>
              <a:cs typeface="Arial"/>
              <a:sym typeface="Arial"/>
            </a:endParaRPr>
          </a:p>
          <a:p>
            <a:pPr indent="0" lvl="0" marL="285750" rtl="0" algn="l">
              <a:lnSpc>
                <a:spcPct val="115000"/>
              </a:lnSpc>
              <a:spcBef>
                <a:spcPts val="1000"/>
              </a:spcBef>
              <a:spcAft>
                <a:spcPts val="0"/>
              </a:spcAft>
              <a:buNone/>
            </a:pPr>
            <a:r>
              <a:rPr lang="en-GB" sz="2200">
                <a:solidFill>
                  <a:schemeClr val="lt1"/>
                </a:solidFill>
                <a:latin typeface="Arial"/>
                <a:ea typeface="Arial"/>
                <a:cs typeface="Arial"/>
                <a:sym typeface="Arial"/>
              </a:rPr>
              <a:t>Ms Bailey – KS4 Coordinator</a:t>
            </a:r>
            <a:endParaRPr sz="2200">
              <a:solidFill>
                <a:schemeClr val="lt1"/>
              </a:solidFill>
              <a:latin typeface="Arial"/>
              <a:ea typeface="Arial"/>
              <a:cs typeface="Arial"/>
              <a:sym typeface="Arial"/>
            </a:endParaRPr>
          </a:p>
          <a:p>
            <a:pPr indent="0" lvl="0" marL="285750" rtl="0" algn="l">
              <a:lnSpc>
                <a:spcPct val="115000"/>
              </a:lnSpc>
              <a:spcBef>
                <a:spcPts val="1000"/>
              </a:spcBef>
              <a:spcAft>
                <a:spcPts val="0"/>
              </a:spcAft>
              <a:buNone/>
            </a:pPr>
            <a:r>
              <a:rPr lang="en-GB" sz="2200">
                <a:solidFill>
                  <a:schemeClr val="lt1"/>
                </a:solidFill>
                <a:latin typeface="Arial"/>
                <a:ea typeface="Arial"/>
                <a:cs typeface="Arial"/>
                <a:sym typeface="Arial"/>
              </a:rPr>
              <a:t>Mr Uddin – Assistant Headteacher linked to Year 11</a:t>
            </a:r>
            <a:endParaRPr sz="2200">
              <a:solidFill>
                <a:schemeClr val="lt1"/>
              </a:solidFill>
              <a:latin typeface="Arial"/>
              <a:ea typeface="Arial"/>
              <a:cs typeface="Arial"/>
              <a:sym typeface="Arial"/>
            </a:endParaRPr>
          </a:p>
          <a:p>
            <a:pPr indent="0" lvl="0" marL="285750" rtl="0" algn="l">
              <a:lnSpc>
                <a:spcPct val="115000"/>
              </a:lnSpc>
              <a:spcBef>
                <a:spcPts val="1000"/>
              </a:spcBef>
              <a:spcAft>
                <a:spcPts val="0"/>
              </a:spcAft>
              <a:buNone/>
            </a:pPr>
            <a:r>
              <a:rPr lang="en-GB" sz="2200">
                <a:solidFill>
                  <a:schemeClr val="lt1"/>
                </a:solidFill>
                <a:latin typeface="Arial"/>
                <a:ea typeface="Arial"/>
                <a:cs typeface="Arial"/>
                <a:sym typeface="Arial"/>
              </a:rPr>
              <a:t>Mr Sarumi – Year 11 Coordinator</a:t>
            </a:r>
            <a:endParaRPr sz="2200">
              <a:solidFill>
                <a:schemeClr val="lt1"/>
              </a:solidFill>
              <a:latin typeface="Arial"/>
              <a:ea typeface="Arial"/>
              <a:cs typeface="Arial"/>
              <a:sym typeface="Arial"/>
            </a:endParaRPr>
          </a:p>
          <a:p>
            <a:pPr indent="0" lvl="0" marL="36899" rtl="0" algn="l">
              <a:spcBef>
                <a:spcPts val="0"/>
              </a:spcBef>
              <a:spcAft>
                <a:spcPts val="0"/>
              </a:spcAft>
              <a:buClr>
                <a:srgbClr val="B37208"/>
              </a:buClr>
              <a:buSzPts val="1400"/>
              <a:buNone/>
            </a:pPr>
            <a:r>
              <a:t/>
            </a:r>
            <a:endParaRPr sz="22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9"/>
          <p:cNvSpPr txBox="1"/>
          <p:nvPr>
            <p:ph type="title"/>
          </p:nvPr>
        </p:nvSpPr>
        <p:spPr>
          <a:xfrm>
            <a:off x="3611425" y="-76200"/>
            <a:ext cx="3134700" cy="831300"/>
          </a:xfrm>
          <a:prstGeom prst="rect">
            <a:avLst/>
          </a:prstGeom>
          <a:noFill/>
          <a:ln>
            <a:noFill/>
          </a:ln>
        </p:spPr>
        <p:txBody>
          <a:bodyPr anchorCtr="0" anchor="ctr" bIns="60925" lIns="121900" spcFirstLastPara="1" rIns="121900" wrap="square" tIns="60925">
            <a:noAutofit/>
          </a:bodyPr>
          <a:lstStyle/>
          <a:p>
            <a:pPr indent="0" lvl="0" marL="0" rtl="0" algn="l">
              <a:spcBef>
                <a:spcPts val="0"/>
              </a:spcBef>
              <a:spcAft>
                <a:spcPts val="0"/>
              </a:spcAft>
              <a:buClr>
                <a:schemeClr val="lt1"/>
              </a:buClr>
              <a:buSzPts val="4770"/>
              <a:buFont typeface="Century Gothic"/>
              <a:buNone/>
            </a:pPr>
            <a:r>
              <a:rPr lang="en-GB" sz="3970">
                <a:latin typeface="Arial"/>
                <a:ea typeface="Arial"/>
                <a:cs typeface="Arial"/>
                <a:sym typeface="Arial"/>
              </a:rPr>
              <a:t>Key Dates</a:t>
            </a:r>
            <a:endParaRPr sz="3970">
              <a:latin typeface="Arial"/>
              <a:ea typeface="Arial"/>
              <a:cs typeface="Arial"/>
              <a:sym typeface="Arial"/>
            </a:endParaRPr>
          </a:p>
        </p:txBody>
      </p:sp>
      <p:graphicFrame>
        <p:nvGraphicFramePr>
          <p:cNvPr id="344" name="Google Shape;344;p59"/>
          <p:cNvGraphicFramePr/>
          <p:nvPr/>
        </p:nvGraphicFramePr>
        <p:xfrm>
          <a:off x="679181" y="726976"/>
          <a:ext cx="3000000" cy="3000000"/>
        </p:xfrm>
        <a:graphic>
          <a:graphicData uri="http://schemas.openxmlformats.org/drawingml/2006/table">
            <a:tbl>
              <a:tblPr>
                <a:noFill/>
                <a:tableStyleId>{91F034CF-0E03-44B6-BBD0-06DE86A30A06}</a:tableStyleId>
              </a:tblPr>
              <a:tblGrid>
                <a:gridCol w="4003625"/>
                <a:gridCol w="5005625"/>
              </a:tblGrid>
              <a:tr h="548250">
                <a:tc>
                  <a:txBody>
                    <a:bodyPr/>
                    <a:lstStyle/>
                    <a:p>
                      <a:pPr indent="0" lvl="0" marL="0" marR="0" rtl="0" algn="ctr">
                        <a:spcBef>
                          <a:spcPts val="0"/>
                        </a:spcBef>
                        <a:spcAft>
                          <a:spcPts val="0"/>
                        </a:spcAft>
                        <a:buNone/>
                      </a:pPr>
                      <a:r>
                        <a:rPr b="1" lang="en-GB" sz="2800" u="none" cap="none" strike="noStrike"/>
                        <a:t>Date</a:t>
                      </a:r>
                      <a:endParaRPr b="1" i="0" sz="2800" u="none" cap="none" strike="noStrike">
                        <a:solidFill>
                          <a:srgbClr val="000000"/>
                        </a:solidFill>
                        <a:latin typeface="Calibri"/>
                        <a:ea typeface="Calibri"/>
                        <a:cs typeface="Calibri"/>
                        <a:sym typeface="Calibri"/>
                      </a:endParaRPr>
                    </a:p>
                  </a:txBody>
                  <a:tcPr marT="9525" marB="0" marR="12700" marL="12700" anchor="ctr">
                    <a:solidFill>
                      <a:srgbClr val="A5A5A5"/>
                    </a:solidFill>
                  </a:tcPr>
                </a:tc>
                <a:tc>
                  <a:txBody>
                    <a:bodyPr/>
                    <a:lstStyle/>
                    <a:p>
                      <a:pPr indent="0" lvl="0" marL="0" marR="0" rtl="0" algn="ctr">
                        <a:spcBef>
                          <a:spcPts val="0"/>
                        </a:spcBef>
                        <a:spcAft>
                          <a:spcPts val="0"/>
                        </a:spcAft>
                        <a:buNone/>
                      </a:pPr>
                      <a:r>
                        <a:rPr b="1" lang="en-GB" sz="2800" u="none" cap="none" strike="noStrike"/>
                        <a:t>Event</a:t>
                      </a:r>
                      <a:endParaRPr b="1" i="0" sz="2800" u="none" cap="none" strike="noStrike">
                        <a:solidFill>
                          <a:srgbClr val="000000"/>
                        </a:solidFill>
                        <a:latin typeface="Calibri"/>
                        <a:ea typeface="Calibri"/>
                        <a:cs typeface="Calibri"/>
                        <a:sym typeface="Calibri"/>
                      </a:endParaRPr>
                    </a:p>
                  </a:txBody>
                  <a:tcPr marT="9525" marB="0" marR="12700" marL="12700" anchor="ctr">
                    <a:solidFill>
                      <a:srgbClr val="A5A5A5"/>
                    </a:solidFill>
                  </a:tcPr>
                </a:tc>
              </a:tr>
              <a:tr h="548250">
                <a:tc>
                  <a:txBody>
                    <a:bodyPr/>
                    <a:lstStyle/>
                    <a:p>
                      <a:pPr indent="0" lvl="0" marL="0" marR="0" rtl="0" algn="ctr">
                        <a:spcBef>
                          <a:spcPts val="0"/>
                        </a:spcBef>
                        <a:spcAft>
                          <a:spcPts val="0"/>
                        </a:spcAft>
                        <a:buNone/>
                      </a:pPr>
                      <a:r>
                        <a:rPr lang="en-GB" sz="2000">
                          <a:solidFill>
                            <a:srgbClr val="1155CC"/>
                          </a:solidFill>
                        </a:rPr>
                        <a:t>10th November</a:t>
                      </a:r>
                      <a:endParaRPr i="0" sz="2000" u="none" cap="none" strike="noStrike">
                        <a:solidFill>
                          <a:srgbClr val="1155CC"/>
                        </a:solidFill>
                        <a:latin typeface="Calibri"/>
                        <a:ea typeface="Calibri"/>
                        <a:cs typeface="Calibri"/>
                        <a:sym typeface="Calibri"/>
                      </a:endParaRPr>
                    </a:p>
                  </a:txBody>
                  <a:tcPr marT="9525" marB="0" marR="12700" marL="12700"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GB" sz="2000">
                          <a:solidFill>
                            <a:srgbClr val="1155CC"/>
                          </a:solidFill>
                        </a:rPr>
                        <a:t>Photographs</a:t>
                      </a:r>
                      <a:endParaRPr i="0" sz="2000" u="none" cap="none" strike="noStrike">
                        <a:solidFill>
                          <a:srgbClr val="1155CC"/>
                        </a:solidFill>
                        <a:latin typeface="Calibri"/>
                        <a:ea typeface="Calibri"/>
                        <a:cs typeface="Calibri"/>
                        <a:sym typeface="Calibri"/>
                      </a:endParaRPr>
                    </a:p>
                  </a:txBody>
                  <a:tcPr marT="9525" marB="0" marR="12700" marL="12700" anchor="ctr">
                    <a:lnB cap="flat" cmpd="sng" w="12700">
                      <a:solidFill>
                        <a:schemeClr val="lt1"/>
                      </a:solidFill>
                      <a:prstDash val="solid"/>
                      <a:round/>
                      <a:headEnd len="sm" w="sm" type="none"/>
                      <a:tailEnd len="sm" w="sm" type="none"/>
                    </a:lnB>
                  </a:tcPr>
                </a:tc>
              </a:tr>
              <a:tr h="548250">
                <a:tc>
                  <a:txBody>
                    <a:bodyPr/>
                    <a:lstStyle/>
                    <a:p>
                      <a:pPr indent="0" lvl="0" marL="0" marR="0" rtl="0" algn="ctr">
                        <a:spcBef>
                          <a:spcPts val="0"/>
                        </a:spcBef>
                        <a:spcAft>
                          <a:spcPts val="0"/>
                        </a:spcAft>
                        <a:buNone/>
                      </a:pPr>
                      <a:r>
                        <a:rPr lang="en-GB" sz="2000">
                          <a:solidFill>
                            <a:srgbClr val="1155CC"/>
                          </a:solidFill>
                        </a:rPr>
                        <a:t>24th November</a:t>
                      </a:r>
                      <a:endParaRPr sz="2000">
                        <a:solidFill>
                          <a:srgbClr val="1155CC"/>
                        </a:solidFill>
                      </a:endParaRPr>
                    </a:p>
                  </a:txBody>
                  <a:tcPr marT="9525" marB="0" marR="12700" marL="1270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2000">
                          <a:solidFill>
                            <a:srgbClr val="1155CC"/>
                          </a:solidFill>
                        </a:rPr>
                        <a:t>Staff Training Day (School closed)</a:t>
                      </a:r>
                      <a:endParaRPr sz="2000">
                        <a:solidFill>
                          <a:srgbClr val="1155CC"/>
                        </a:solidFill>
                      </a:endParaRPr>
                    </a:p>
                  </a:txBody>
                  <a:tcPr marT="9525" marB="0" marR="12700" marL="1270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48250">
                <a:tc>
                  <a:txBody>
                    <a:bodyPr/>
                    <a:lstStyle/>
                    <a:p>
                      <a:pPr indent="0" lvl="0" marL="0" marR="0" rtl="0" algn="ctr">
                        <a:spcBef>
                          <a:spcPts val="0"/>
                        </a:spcBef>
                        <a:spcAft>
                          <a:spcPts val="0"/>
                        </a:spcAft>
                        <a:buNone/>
                      </a:pPr>
                      <a:r>
                        <a:rPr lang="en-GB" sz="2000">
                          <a:solidFill>
                            <a:srgbClr val="1155CC"/>
                          </a:solidFill>
                        </a:rPr>
                        <a:t>27th Nov-8th </a:t>
                      </a:r>
                      <a:r>
                        <a:rPr lang="en-GB" sz="2000" u="none" cap="none" strike="noStrike">
                          <a:solidFill>
                            <a:srgbClr val="1155CC"/>
                          </a:solidFill>
                        </a:rPr>
                        <a:t>December 20</a:t>
                      </a:r>
                      <a:r>
                        <a:rPr lang="en-GB" sz="2000">
                          <a:solidFill>
                            <a:srgbClr val="1155CC"/>
                          </a:solidFill>
                        </a:rPr>
                        <a:t>23</a:t>
                      </a:r>
                      <a:endParaRPr i="0" sz="2000" u="none" cap="none" strike="noStrike">
                        <a:solidFill>
                          <a:srgbClr val="1155CC"/>
                        </a:solidFill>
                        <a:latin typeface="Calibri"/>
                        <a:ea typeface="Calibri"/>
                        <a:cs typeface="Calibri"/>
                        <a:sym typeface="Calibri"/>
                      </a:endParaRPr>
                    </a:p>
                  </a:txBody>
                  <a:tcPr marT="9525" marB="0" marR="12700" marL="127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GB" sz="2000">
                          <a:solidFill>
                            <a:srgbClr val="1155CC"/>
                          </a:solidFill>
                        </a:rPr>
                        <a:t>M</a:t>
                      </a:r>
                      <a:r>
                        <a:rPr b="1" lang="en-GB" sz="2000" u="none" cap="none" strike="noStrike">
                          <a:solidFill>
                            <a:srgbClr val="1155CC"/>
                          </a:solidFill>
                        </a:rPr>
                        <a:t>ock </a:t>
                      </a:r>
                      <a:r>
                        <a:rPr b="1" lang="en-GB" sz="2000">
                          <a:solidFill>
                            <a:srgbClr val="1155CC"/>
                          </a:solidFill>
                        </a:rPr>
                        <a:t>E</a:t>
                      </a:r>
                      <a:r>
                        <a:rPr b="1" lang="en-GB" sz="2000" u="none" cap="none" strike="noStrike">
                          <a:solidFill>
                            <a:srgbClr val="1155CC"/>
                          </a:solidFill>
                        </a:rPr>
                        <a:t>xams</a:t>
                      </a:r>
                      <a:endParaRPr b="1" i="0" sz="2000" u="none" cap="none" strike="noStrike">
                        <a:solidFill>
                          <a:srgbClr val="1155CC"/>
                        </a:solidFill>
                        <a:latin typeface="Calibri"/>
                        <a:ea typeface="Calibri"/>
                        <a:cs typeface="Calibri"/>
                        <a:sym typeface="Calibri"/>
                      </a:endParaRPr>
                    </a:p>
                  </a:txBody>
                  <a:tcPr marT="9525" marB="0" marR="12700" marL="127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48250">
                <a:tc>
                  <a:txBody>
                    <a:bodyPr/>
                    <a:lstStyle/>
                    <a:p>
                      <a:pPr indent="0" lvl="0" marL="0" marR="0" rtl="0" algn="ctr">
                        <a:spcBef>
                          <a:spcPts val="0"/>
                        </a:spcBef>
                        <a:spcAft>
                          <a:spcPts val="0"/>
                        </a:spcAft>
                        <a:buNone/>
                      </a:pPr>
                      <a:r>
                        <a:rPr lang="en-GB" sz="2000">
                          <a:solidFill>
                            <a:srgbClr val="1155CC"/>
                          </a:solidFill>
                        </a:rPr>
                        <a:t>12</a:t>
                      </a:r>
                      <a:r>
                        <a:rPr baseline="30000" lang="en-GB" sz="2000" u="none" cap="none" strike="noStrike">
                          <a:solidFill>
                            <a:srgbClr val="1155CC"/>
                          </a:solidFill>
                        </a:rPr>
                        <a:t>th</a:t>
                      </a:r>
                      <a:r>
                        <a:rPr lang="en-GB" sz="2000" u="none" cap="none" strike="noStrike">
                          <a:solidFill>
                            <a:srgbClr val="1155CC"/>
                          </a:solidFill>
                        </a:rPr>
                        <a:t> January 202</a:t>
                      </a:r>
                      <a:r>
                        <a:rPr lang="en-GB" sz="2000">
                          <a:solidFill>
                            <a:srgbClr val="1155CC"/>
                          </a:solidFill>
                        </a:rPr>
                        <a:t>4</a:t>
                      </a:r>
                      <a:endParaRPr b="0" i="0" sz="2000" u="none" cap="none" strike="noStrike">
                        <a:solidFill>
                          <a:srgbClr val="1155CC"/>
                        </a:solidFill>
                        <a:latin typeface="Calibri"/>
                        <a:ea typeface="Calibri"/>
                        <a:cs typeface="Calibri"/>
                        <a:sym typeface="Calibri"/>
                      </a:endParaRPr>
                    </a:p>
                  </a:txBody>
                  <a:tcPr marT="9525" marB="0" marR="12700" marL="12700" anchor="ctr">
                    <a:lnT cap="flat" cmpd="sng" w="12700">
                      <a:solidFill>
                        <a:schemeClr val="lt1"/>
                      </a:solidFill>
                      <a:prstDash val="solid"/>
                      <a:round/>
                      <a:headEnd len="sm" w="sm" type="none"/>
                      <a:tailEnd len="sm" w="sm" type="none"/>
                    </a:lnT>
                  </a:tcPr>
                </a:tc>
                <a:tc>
                  <a:txBody>
                    <a:bodyPr/>
                    <a:lstStyle/>
                    <a:p>
                      <a:pPr indent="0" lvl="0" marL="0" marR="0" rtl="0" algn="ctr">
                        <a:spcBef>
                          <a:spcPts val="0"/>
                        </a:spcBef>
                        <a:spcAft>
                          <a:spcPts val="0"/>
                        </a:spcAft>
                        <a:buNone/>
                      </a:pPr>
                      <a:r>
                        <a:rPr lang="en-GB" sz="2000" u="none" cap="none" strike="noStrike">
                          <a:solidFill>
                            <a:srgbClr val="1155CC"/>
                          </a:solidFill>
                        </a:rPr>
                        <a:t>Mock </a:t>
                      </a:r>
                      <a:r>
                        <a:rPr lang="en-GB" sz="2000">
                          <a:solidFill>
                            <a:srgbClr val="1155CC"/>
                          </a:solidFill>
                        </a:rPr>
                        <a:t>R</a:t>
                      </a:r>
                      <a:r>
                        <a:rPr lang="en-GB" sz="2000" u="none" cap="none" strike="noStrike">
                          <a:solidFill>
                            <a:srgbClr val="1155CC"/>
                          </a:solidFill>
                        </a:rPr>
                        <a:t>esults </a:t>
                      </a:r>
                      <a:r>
                        <a:rPr lang="en-GB" sz="2000">
                          <a:solidFill>
                            <a:srgbClr val="1155CC"/>
                          </a:solidFill>
                        </a:rPr>
                        <a:t>D</a:t>
                      </a:r>
                      <a:r>
                        <a:rPr lang="en-GB" sz="2000" u="none" cap="none" strike="noStrike">
                          <a:solidFill>
                            <a:srgbClr val="1155CC"/>
                          </a:solidFill>
                        </a:rPr>
                        <a:t>ay</a:t>
                      </a:r>
                      <a:endParaRPr b="0" i="0" sz="2000" u="none" cap="none" strike="noStrike">
                        <a:solidFill>
                          <a:srgbClr val="1155CC"/>
                        </a:solidFill>
                        <a:latin typeface="Calibri"/>
                        <a:ea typeface="Calibri"/>
                        <a:cs typeface="Calibri"/>
                        <a:sym typeface="Calibri"/>
                      </a:endParaRPr>
                    </a:p>
                  </a:txBody>
                  <a:tcPr marT="9525" marB="0" marR="12700" marL="12700" anchor="ctr">
                    <a:lnT cap="flat" cmpd="sng" w="12700">
                      <a:solidFill>
                        <a:schemeClr val="lt1"/>
                      </a:solidFill>
                      <a:prstDash val="solid"/>
                      <a:round/>
                      <a:headEnd len="sm" w="sm" type="none"/>
                      <a:tailEnd len="sm" w="sm" type="none"/>
                    </a:lnT>
                  </a:tcPr>
                </a:tc>
              </a:tr>
              <a:tr h="548250">
                <a:tc>
                  <a:txBody>
                    <a:bodyPr/>
                    <a:lstStyle/>
                    <a:p>
                      <a:pPr indent="0" lvl="0" marL="0" marR="0" rtl="0" algn="ctr">
                        <a:spcBef>
                          <a:spcPts val="0"/>
                        </a:spcBef>
                        <a:spcAft>
                          <a:spcPts val="0"/>
                        </a:spcAft>
                        <a:buNone/>
                      </a:pPr>
                      <a:r>
                        <a:rPr lang="en-GB" sz="2000">
                          <a:solidFill>
                            <a:srgbClr val="1155CC"/>
                          </a:solidFill>
                        </a:rPr>
                        <a:t>25</a:t>
                      </a:r>
                      <a:r>
                        <a:rPr baseline="30000" lang="en-GB" sz="2000" u="none" cap="none" strike="noStrike">
                          <a:solidFill>
                            <a:srgbClr val="1155CC"/>
                          </a:solidFill>
                        </a:rPr>
                        <a:t>th</a:t>
                      </a:r>
                      <a:r>
                        <a:rPr lang="en-GB" sz="2000" u="none" cap="none" strike="noStrike">
                          <a:solidFill>
                            <a:srgbClr val="1155CC"/>
                          </a:solidFill>
                        </a:rPr>
                        <a:t> January 202</a:t>
                      </a:r>
                      <a:r>
                        <a:rPr lang="en-GB" sz="2000">
                          <a:solidFill>
                            <a:srgbClr val="1155CC"/>
                          </a:solidFill>
                        </a:rPr>
                        <a:t>4</a:t>
                      </a:r>
                      <a:endParaRPr b="0" i="0" sz="2000" u="none" cap="none" strike="noStrike">
                        <a:solidFill>
                          <a:srgbClr val="1155CC"/>
                        </a:solidFill>
                        <a:latin typeface="Calibri"/>
                        <a:ea typeface="Calibri"/>
                        <a:cs typeface="Calibri"/>
                        <a:sym typeface="Calibri"/>
                      </a:endParaRPr>
                    </a:p>
                  </a:txBody>
                  <a:tcPr marT="9525" marB="0" marR="12700" marL="12700" anchor="ctr"/>
                </a:tc>
                <a:tc>
                  <a:txBody>
                    <a:bodyPr/>
                    <a:lstStyle/>
                    <a:p>
                      <a:pPr indent="0" lvl="0" marL="0" marR="0" rtl="0" algn="ctr">
                        <a:spcBef>
                          <a:spcPts val="0"/>
                        </a:spcBef>
                        <a:spcAft>
                          <a:spcPts val="0"/>
                        </a:spcAft>
                        <a:buNone/>
                      </a:pPr>
                      <a:r>
                        <a:rPr b="1" lang="en-GB" sz="2000" u="none" cap="none" strike="noStrike">
                          <a:solidFill>
                            <a:srgbClr val="1155CC"/>
                          </a:solidFill>
                        </a:rPr>
                        <a:t>Parents </a:t>
                      </a:r>
                      <a:r>
                        <a:rPr b="1" lang="en-GB" sz="2000">
                          <a:solidFill>
                            <a:srgbClr val="1155CC"/>
                          </a:solidFill>
                        </a:rPr>
                        <a:t>E</a:t>
                      </a:r>
                      <a:r>
                        <a:rPr b="1" lang="en-GB" sz="2000" u="none" cap="none" strike="noStrike">
                          <a:solidFill>
                            <a:srgbClr val="1155CC"/>
                          </a:solidFill>
                        </a:rPr>
                        <a:t>vening</a:t>
                      </a:r>
                      <a:endParaRPr b="1" i="0" sz="2000" u="none" cap="none" strike="noStrike">
                        <a:solidFill>
                          <a:srgbClr val="1155CC"/>
                        </a:solidFill>
                        <a:latin typeface="Calibri"/>
                        <a:ea typeface="Calibri"/>
                        <a:cs typeface="Calibri"/>
                        <a:sym typeface="Calibri"/>
                      </a:endParaRPr>
                    </a:p>
                  </a:txBody>
                  <a:tcPr marT="9525" marB="0" marR="12700" marL="12700" anchor="ctr"/>
                </a:tc>
              </a:tr>
              <a:tr h="548250">
                <a:tc>
                  <a:txBody>
                    <a:bodyPr/>
                    <a:lstStyle/>
                    <a:p>
                      <a:pPr indent="0" lvl="0" marL="0" marR="0" rtl="0" algn="ctr">
                        <a:spcBef>
                          <a:spcPts val="0"/>
                        </a:spcBef>
                        <a:spcAft>
                          <a:spcPts val="0"/>
                        </a:spcAft>
                        <a:buNone/>
                      </a:pPr>
                      <a:r>
                        <a:rPr lang="en-GB" sz="2000">
                          <a:solidFill>
                            <a:srgbClr val="1155CC"/>
                          </a:solidFill>
                        </a:rPr>
                        <a:t>21st</a:t>
                      </a:r>
                      <a:r>
                        <a:rPr lang="en-GB" sz="2000" u="none" cap="none" strike="noStrike">
                          <a:solidFill>
                            <a:srgbClr val="1155CC"/>
                          </a:solidFill>
                        </a:rPr>
                        <a:t> February 202</a:t>
                      </a:r>
                      <a:r>
                        <a:rPr lang="en-GB" sz="2000">
                          <a:solidFill>
                            <a:srgbClr val="1155CC"/>
                          </a:solidFill>
                        </a:rPr>
                        <a:t>4</a:t>
                      </a:r>
                      <a:endParaRPr b="0" i="0" sz="2000" u="none" cap="none" strike="noStrike">
                        <a:solidFill>
                          <a:srgbClr val="1155CC"/>
                        </a:solidFill>
                        <a:latin typeface="Calibri"/>
                        <a:ea typeface="Calibri"/>
                        <a:cs typeface="Calibri"/>
                        <a:sym typeface="Calibri"/>
                      </a:endParaRPr>
                    </a:p>
                  </a:txBody>
                  <a:tcPr marT="9525" marB="0" marR="12700" marL="12700" anchor="ctr"/>
                </a:tc>
                <a:tc>
                  <a:txBody>
                    <a:bodyPr/>
                    <a:lstStyle/>
                    <a:p>
                      <a:pPr indent="0" lvl="0" marL="0" marR="0" rtl="0" algn="ctr">
                        <a:spcBef>
                          <a:spcPts val="0"/>
                        </a:spcBef>
                        <a:spcAft>
                          <a:spcPts val="0"/>
                        </a:spcAft>
                        <a:buNone/>
                      </a:pPr>
                      <a:r>
                        <a:rPr lang="en-GB" sz="2000">
                          <a:solidFill>
                            <a:srgbClr val="1155CC"/>
                          </a:solidFill>
                        </a:rPr>
                        <a:t>Future Pathways</a:t>
                      </a:r>
                      <a:endParaRPr b="0" i="0" sz="2000" u="none" cap="none" strike="noStrike">
                        <a:solidFill>
                          <a:srgbClr val="1155CC"/>
                        </a:solidFill>
                        <a:latin typeface="Calibri"/>
                        <a:ea typeface="Calibri"/>
                        <a:cs typeface="Calibri"/>
                        <a:sym typeface="Calibri"/>
                      </a:endParaRPr>
                    </a:p>
                  </a:txBody>
                  <a:tcPr marT="9525" marB="0" marR="12700" marL="12700" anchor="ctr"/>
                </a:tc>
              </a:tr>
              <a:tr h="548250">
                <a:tc>
                  <a:txBody>
                    <a:bodyPr/>
                    <a:lstStyle/>
                    <a:p>
                      <a:pPr indent="0" lvl="0" marL="0" marR="0" rtl="0" algn="ctr">
                        <a:spcBef>
                          <a:spcPts val="0"/>
                        </a:spcBef>
                        <a:spcAft>
                          <a:spcPts val="0"/>
                        </a:spcAft>
                        <a:buNone/>
                      </a:pPr>
                      <a:r>
                        <a:rPr lang="en-GB" sz="2000" u="none" cap="none" strike="noStrike">
                          <a:solidFill>
                            <a:srgbClr val="1155CC"/>
                          </a:solidFill>
                        </a:rPr>
                        <a:t>1</a:t>
                      </a:r>
                      <a:r>
                        <a:rPr lang="en-GB" sz="2000">
                          <a:solidFill>
                            <a:srgbClr val="1155CC"/>
                          </a:solidFill>
                        </a:rPr>
                        <a:t>3</a:t>
                      </a:r>
                      <a:r>
                        <a:rPr baseline="30000" lang="en-GB" sz="2000" u="none" cap="none" strike="noStrike">
                          <a:solidFill>
                            <a:srgbClr val="1155CC"/>
                          </a:solidFill>
                        </a:rPr>
                        <a:t>th</a:t>
                      </a:r>
                      <a:r>
                        <a:rPr lang="en-GB" sz="2000" u="none" cap="none" strike="noStrike">
                          <a:solidFill>
                            <a:srgbClr val="1155CC"/>
                          </a:solidFill>
                        </a:rPr>
                        <a:t>-</a:t>
                      </a:r>
                      <a:r>
                        <a:rPr lang="en-GB" sz="2000" u="none" cap="none" strike="noStrike">
                          <a:solidFill>
                            <a:srgbClr val="1155CC"/>
                          </a:solidFill>
                        </a:rPr>
                        <a:t>21</a:t>
                      </a:r>
                      <a:r>
                        <a:rPr baseline="30000" lang="en-GB" sz="2000" u="none" cap="none" strike="noStrike">
                          <a:solidFill>
                            <a:srgbClr val="1155CC"/>
                          </a:solidFill>
                        </a:rPr>
                        <a:t>st</a:t>
                      </a:r>
                      <a:r>
                        <a:rPr lang="en-GB" sz="2000" u="none" cap="none" strike="noStrike">
                          <a:solidFill>
                            <a:srgbClr val="1155CC"/>
                          </a:solidFill>
                        </a:rPr>
                        <a:t> March 202</a:t>
                      </a:r>
                      <a:r>
                        <a:rPr lang="en-GB" sz="2000">
                          <a:solidFill>
                            <a:srgbClr val="1155CC"/>
                          </a:solidFill>
                        </a:rPr>
                        <a:t>4</a:t>
                      </a:r>
                      <a:endParaRPr b="0" i="0" sz="2000" u="none" cap="none" strike="noStrike">
                        <a:solidFill>
                          <a:srgbClr val="1155CC"/>
                        </a:solidFill>
                        <a:latin typeface="Calibri"/>
                        <a:ea typeface="Calibri"/>
                        <a:cs typeface="Calibri"/>
                        <a:sym typeface="Calibri"/>
                      </a:endParaRPr>
                    </a:p>
                  </a:txBody>
                  <a:tcPr marT="9525" marB="0" marR="12700" marL="12700" anchor="ctr"/>
                </a:tc>
                <a:tc>
                  <a:txBody>
                    <a:bodyPr/>
                    <a:lstStyle/>
                    <a:p>
                      <a:pPr indent="0" lvl="0" marL="0" marR="0" rtl="0" algn="ctr">
                        <a:spcBef>
                          <a:spcPts val="0"/>
                        </a:spcBef>
                        <a:spcAft>
                          <a:spcPts val="0"/>
                        </a:spcAft>
                        <a:buNone/>
                      </a:pPr>
                      <a:r>
                        <a:rPr b="1" lang="en-GB" sz="2000" u="none" cap="none" strike="noStrike">
                          <a:solidFill>
                            <a:srgbClr val="1155CC"/>
                          </a:solidFill>
                        </a:rPr>
                        <a:t>Spring </a:t>
                      </a:r>
                      <a:r>
                        <a:rPr b="1" lang="en-GB" sz="2000">
                          <a:solidFill>
                            <a:srgbClr val="1155CC"/>
                          </a:solidFill>
                        </a:rPr>
                        <a:t>M</a:t>
                      </a:r>
                      <a:r>
                        <a:rPr b="1" lang="en-GB" sz="2000" u="none" cap="none" strike="noStrike">
                          <a:solidFill>
                            <a:srgbClr val="1155CC"/>
                          </a:solidFill>
                        </a:rPr>
                        <a:t>ock </a:t>
                      </a:r>
                      <a:r>
                        <a:rPr b="1" lang="en-GB" sz="2000">
                          <a:solidFill>
                            <a:srgbClr val="1155CC"/>
                          </a:solidFill>
                        </a:rPr>
                        <a:t>E</a:t>
                      </a:r>
                      <a:r>
                        <a:rPr b="1" lang="en-GB" sz="2000" u="none" cap="none" strike="noStrike">
                          <a:solidFill>
                            <a:srgbClr val="1155CC"/>
                          </a:solidFill>
                        </a:rPr>
                        <a:t>xams</a:t>
                      </a:r>
                      <a:endParaRPr b="1" i="0" sz="2000" u="none" cap="none" strike="noStrike">
                        <a:solidFill>
                          <a:srgbClr val="1155CC"/>
                        </a:solidFill>
                        <a:latin typeface="Calibri"/>
                        <a:ea typeface="Calibri"/>
                        <a:cs typeface="Calibri"/>
                        <a:sym typeface="Calibri"/>
                      </a:endParaRPr>
                    </a:p>
                  </a:txBody>
                  <a:tcPr marT="9525" marB="0" marR="12700" marL="12700" anchor="ctr"/>
                </a:tc>
              </a:tr>
              <a:tr h="548250">
                <a:tc>
                  <a:txBody>
                    <a:bodyPr/>
                    <a:lstStyle/>
                    <a:p>
                      <a:pPr indent="0" lvl="0" marL="0" marR="0" rtl="0" algn="ctr">
                        <a:spcBef>
                          <a:spcPts val="0"/>
                        </a:spcBef>
                        <a:spcAft>
                          <a:spcPts val="0"/>
                        </a:spcAft>
                        <a:buNone/>
                      </a:pPr>
                      <a:r>
                        <a:rPr lang="en-GB" sz="2000" u="none" cap="none" strike="noStrike">
                          <a:solidFill>
                            <a:srgbClr val="1155CC"/>
                          </a:solidFill>
                        </a:rPr>
                        <a:t>2</a:t>
                      </a:r>
                      <a:r>
                        <a:rPr lang="en-GB" sz="2000">
                          <a:solidFill>
                            <a:srgbClr val="1155CC"/>
                          </a:solidFill>
                        </a:rPr>
                        <a:t>4</a:t>
                      </a:r>
                      <a:r>
                        <a:rPr baseline="30000" lang="en-GB" sz="2000">
                          <a:solidFill>
                            <a:srgbClr val="1155CC"/>
                          </a:solidFill>
                        </a:rPr>
                        <a:t>th</a:t>
                      </a:r>
                      <a:r>
                        <a:rPr lang="en-GB" sz="2000" u="none" cap="none" strike="noStrike">
                          <a:solidFill>
                            <a:srgbClr val="1155CC"/>
                          </a:solidFill>
                        </a:rPr>
                        <a:t> May 202</a:t>
                      </a:r>
                      <a:r>
                        <a:rPr lang="en-GB" sz="2000">
                          <a:solidFill>
                            <a:srgbClr val="1155CC"/>
                          </a:solidFill>
                        </a:rPr>
                        <a:t>4</a:t>
                      </a:r>
                      <a:endParaRPr b="0" i="0" sz="2000" u="none" cap="none" strike="noStrike">
                        <a:solidFill>
                          <a:srgbClr val="1155CC"/>
                        </a:solidFill>
                        <a:latin typeface="Calibri"/>
                        <a:ea typeface="Calibri"/>
                        <a:cs typeface="Calibri"/>
                        <a:sym typeface="Calibri"/>
                      </a:endParaRPr>
                    </a:p>
                  </a:txBody>
                  <a:tcPr marT="9525" marB="0" marR="12700" marL="12700" anchor="ctr"/>
                </a:tc>
                <a:tc>
                  <a:txBody>
                    <a:bodyPr/>
                    <a:lstStyle/>
                    <a:p>
                      <a:pPr indent="0" lvl="0" marL="0" marR="0" rtl="0" algn="ctr">
                        <a:spcBef>
                          <a:spcPts val="0"/>
                        </a:spcBef>
                        <a:spcAft>
                          <a:spcPts val="0"/>
                        </a:spcAft>
                        <a:buNone/>
                      </a:pPr>
                      <a:r>
                        <a:rPr lang="en-GB" sz="2000" u="none" cap="none" strike="noStrike">
                          <a:solidFill>
                            <a:srgbClr val="1155CC"/>
                          </a:solidFill>
                        </a:rPr>
                        <a:t>Graduation</a:t>
                      </a:r>
                      <a:endParaRPr b="0" i="0" sz="2000" u="none" cap="none" strike="noStrike">
                        <a:solidFill>
                          <a:srgbClr val="1155CC"/>
                        </a:solidFill>
                        <a:latin typeface="Calibri"/>
                        <a:ea typeface="Calibri"/>
                        <a:cs typeface="Calibri"/>
                        <a:sym typeface="Calibri"/>
                      </a:endParaRPr>
                    </a:p>
                  </a:txBody>
                  <a:tcPr marT="9525" marB="0" marR="12700" marL="12700" anchor="ctr"/>
                </a:tc>
              </a:tr>
              <a:tr h="548250">
                <a:tc>
                  <a:txBody>
                    <a:bodyPr/>
                    <a:lstStyle/>
                    <a:p>
                      <a:pPr indent="0" lvl="0" marL="0" marR="0" rtl="0" algn="ctr">
                        <a:spcBef>
                          <a:spcPts val="0"/>
                        </a:spcBef>
                        <a:spcAft>
                          <a:spcPts val="0"/>
                        </a:spcAft>
                        <a:buNone/>
                      </a:pPr>
                      <a:r>
                        <a:rPr lang="en-GB" sz="2000" u="none" cap="none" strike="noStrike">
                          <a:solidFill>
                            <a:srgbClr val="1155CC"/>
                          </a:solidFill>
                        </a:rPr>
                        <a:t>May - June 202</a:t>
                      </a:r>
                      <a:r>
                        <a:rPr lang="en-GB" sz="2000">
                          <a:solidFill>
                            <a:srgbClr val="1155CC"/>
                          </a:solidFill>
                        </a:rPr>
                        <a:t>4</a:t>
                      </a:r>
                      <a:endParaRPr b="0" i="0" sz="2000" u="none" cap="none" strike="noStrike">
                        <a:solidFill>
                          <a:srgbClr val="1155CC"/>
                        </a:solidFill>
                        <a:latin typeface="Calibri"/>
                        <a:ea typeface="Calibri"/>
                        <a:cs typeface="Calibri"/>
                        <a:sym typeface="Calibri"/>
                      </a:endParaRPr>
                    </a:p>
                  </a:txBody>
                  <a:tcPr marT="9525" marB="0" marR="12700" marL="12700" anchor="ctr"/>
                </a:tc>
                <a:tc>
                  <a:txBody>
                    <a:bodyPr/>
                    <a:lstStyle/>
                    <a:p>
                      <a:pPr indent="0" lvl="0" marL="0" marR="0" rtl="0" algn="ctr">
                        <a:spcBef>
                          <a:spcPts val="0"/>
                        </a:spcBef>
                        <a:spcAft>
                          <a:spcPts val="0"/>
                        </a:spcAft>
                        <a:buNone/>
                      </a:pPr>
                      <a:r>
                        <a:rPr b="1" lang="en-GB" sz="2000" u="none" cap="none" strike="noStrike">
                          <a:solidFill>
                            <a:srgbClr val="1155CC"/>
                          </a:solidFill>
                        </a:rPr>
                        <a:t>Summer GCSE's</a:t>
                      </a:r>
                      <a:endParaRPr b="1" i="0" sz="2000" u="none" cap="none" strike="noStrike">
                        <a:solidFill>
                          <a:srgbClr val="1155CC"/>
                        </a:solidFill>
                        <a:latin typeface="Calibri"/>
                        <a:ea typeface="Calibri"/>
                        <a:cs typeface="Calibri"/>
                        <a:sym typeface="Calibri"/>
                      </a:endParaRPr>
                    </a:p>
                  </a:txBody>
                  <a:tcPr marT="9525" marB="0" marR="12700" marL="12700" anchor="ctr"/>
                </a:tc>
              </a:tr>
              <a:tr h="548250">
                <a:tc>
                  <a:txBody>
                    <a:bodyPr/>
                    <a:lstStyle/>
                    <a:p>
                      <a:pPr indent="0" lvl="0" marL="0" marR="0" rtl="0" algn="ctr">
                        <a:spcBef>
                          <a:spcPts val="0"/>
                        </a:spcBef>
                        <a:spcAft>
                          <a:spcPts val="0"/>
                        </a:spcAft>
                        <a:buNone/>
                      </a:pPr>
                      <a:r>
                        <a:rPr lang="en-GB" sz="2000" u="none" cap="none" strike="noStrike">
                          <a:solidFill>
                            <a:srgbClr val="1155CC"/>
                          </a:solidFill>
                        </a:rPr>
                        <a:t>22</a:t>
                      </a:r>
                      <a:r>
                        <a:rPr baseline="30000" lang="en-GB" sz="2000">
                          <a:solidFill>
                            <a:srgbClr val="1155CC"/>
                          </a:solidFill>
                        </a:rPr>
                        <a:t>nd</a:t>
                      </a:r>
                      <a:r>
                        <a:rPr lang="en-GB" sz="2000" u="none" cap="none" strike="noStrike">
                          <a:solidFill>
                            <a:srgbClr val="1155CC"/>
                          </a:solidFill>
                        </a:rPr>
                        <a:t> August 202</a:t>
                      </a:r>
                      <a:r>
                        <a:rPr lang="en-GB" sz="2000">
                          <a:solidFill>
                            <a:srgbClr val="1155CC"/>
                          </a:solidFill>
                        </a:rPr>
                        <a:t>4</a:t>
                      </a:r>
                      <a:endParaRPr b="0" i="0" sz="2000" u="none" cap="none" strike="noStrike">
                        <a:solidFill>
                          <a:srgbClr val="1155CC"/>
                        </a:solidFill>
                        <a:latin typeface="Calibri"/>
                        <a:ea typeface="Calibri"/>
                        <a:cs typeface="Calibri"/>
                        <a:sym typeface="Calibri"/>
                      </a:endParaRPr>
                    </a:p>
                  </a:txBody>
                  <a:tcPr marT="9525" marB="0" marR="12700" marL="12700" anchor="ctr"/>
                </a:tc>
                <a:tc>
                  <a:txBody>
                    <a:bodyPr/>
                    <a:lstStyle/>
                    <a:p>
                      <a:pPr indent="0" lvl="0" marL="0" marR="0" rtl="0" algn="ctr">
                        <a:spcBef>
                          <a:spcPts val="0"/>
                        </a:spcBef>
                        <a:spcAft>
                          <a:spcPts val="0"/>
                        </a:spcAft>
                        <a:buNone/>
                      </a:pPr>
                      <a:r>
                        <a:rPr lang="en-GB" sz="2000" u="none" cap="none" strike="noStrike">
                          <a:solidFill>
                            <a:srgbClr val="1155CC"/>
                          </a:solidFill>
                        </a:rPr>
                        <a:t>GCSE </a:t>
                      </a:r>
                      <a:r>
                        <a:rPr lang="en-GB" sz="2000">
                          <a:solidFill>
                            <a:srgbClr val="1155CC"/>
                          </a:solidFill>
                        </a:rPr>
                        <a:t>R</a:t>
                      </a:r>
                      <a:r>
                        <a:rPr lang="en-GB" sz="2000" u="none" cap="none" strike="noStrike">
                          <a:solidFill>
                            <a:srgbClr val="1155CC"/>
                          </a:solidFill>
                        </a:rPr>
                        <a:t>esults </a:t>
                      </a:r>
                      <a:r>
                        <a:rPr lang="en-GB" sz="2000">
                          <a:solidFill>
                            <a:srgbClr val="1155CC"/>
                          </a:solidFill>
                        </a:rPr>
                        <a:t>D</a:t>
                      </a:r>
                      <a:r>
                        <a:rPr lang="en-GB" sz="2000" u="none" cap="none" strike="noStrike">
                          <a:solidFill>
                            <a:srgbClr val="1155CC"/>
                          </a:solidFill>
                        </a:rPr>
                        <a:t>ay</a:t>
                      </a:r>
                      <a:endParaRPr b="0" i="0" sz="2000" u="none" cap="none" strike="noStrike">
                        <a:solidFill>
                          <a:srgbClr val="1155CC"/>
                        </a:solidFill>
                        <a:latin typeface="Calibri"/>
                        <a:ea typeface="Calibri"/>
                        <a:cs typeface="Calibri"/>
                        <a:sym typeface="Calibri"/>
                      </a:endParaRPr>
                    </a:p>
                  </a:txBody>
                  <a:tcPr marT="9525" marB="0" marR="12700" marL="12700" anchor="ctr"/>
                </a:tc>
              </a:tr>
            </a:tbl>
          </a:graphicData>
        </a:graphic>
      </p:graphicFrame>
      <p:pic>
        <p:nvPicPr>
          <p:cNvPr id="345" name="Google Shape;345;p59"/>
          <p:cNvPicPr preferRelativeResize="0"/>
          <p:nvPr/>
        </p:nvPicPr>
        <p:blipFill rotWithShape="1">
          <a:blip r:embed="rId3">
            <a:alphaModFix/>
          </a:blip>
          <a:srcRect b="1438" l="0" r="0" t="0"/>
          <a:stretch/>
        </p:blipFill>
        <p:spPr>
          <a:xfrm>
            <a:off x="10050733" y="2313383"/>
            <a:ext cx="2091934" cy="2346566"/>
          </a:xfrm>
          <a:prstGeom prst="rect">
            <a:avLst/>
          </a:prstGeom>
          <a:noFill/>
          <a:ln>
            <a:noFill/>
          </a:ln>
        </p:spPr>
      </p:pic>
      <p:pic>
        <p:nvPicPr>
          <p:cNvPr descr="Rokeby School 💙 (@Rokeby_School) / Twitter" id="346" name="Google Shape;346;p59"/>
          <p:cNvPicPr preferRelativeResize="0"/>
          <p:nvPr/>
        </p:nvPicPr>
        <p:blipFill rotWithShape="1">
          <a:blip r:embed="rId4">
            <a:alphaModFix/>
          </a:blip>
          <a:srcRect b="0" l="0" r="0" t="0"/>
          <a:stretch/>
        </p:blipFill>
        <p:spPr>
          <a:xfrm>
            <a:off x="10050727" y="97956"/>
            <a:ext cx="2091950" cy="20919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0"/>
          <p:cNvSpPr txBox="1"/>
          <p:nvPr>
            <p:ph type="title"/>
          </p:nvPr>
        </p:nvSpPr>
        <p:spPr>
          <a:xfrm>
            <a:off x="5279472" y="609600"/>
            <a:ext cx="5844759"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Arial"/>
              <a:buNone/>
            </a:pPr>
            <a:r>
              <a:rPr lang="en-GB">
                <a:latin typeface="Arial"/>
                <a:ea typeface="Arial"/>
                <a:cs typeface="Arial"/>
                <a:sym typeface="Arial"/>
              </a:rPr>
              <a:t>Questions??</a:t>
            </a:r>
            <a:endParaRPr/>
          </a:p>
        </p:txBody>
      </p:sp>
      <p:pic>
        <p:nvPicPr>
          <p:cNvPr descr="Rokeby School 💙 (@Rokeby_School) / Twitter" id="352" name="Google Shape;352;p60"/>
          <p:cNvPicPr preferRelativeResize="0"/>
          <p:nvPr/>
        </p:nvPicPr>
        <p:blipFill rotWithShape="1">
          <a:blip r:embed="rId3">
            <a:alphaModFix/>
          </a:blip>
          <a:srcRect b="0" l="0" r="0" t="0"/>
          <a:stretch/>
        </p:blipFill>
        <p:spPr>
          <a:xfrm>
            <a:off x="861965" y="1580054"/>
            <a:ext cx="4003193" cy="40031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45"/>
          <p:cNvSpPr txBox="1"/>
          <p:nvPr>
            <p:ph type="title"/>
          </p:nvPr>
        </p:nvSpPr>
        <p:spPr>
          <a:xfrm>
            <a:off x="5279472" y="609600"/>
            <a:ext cx="5844759"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Arial"/>
              <a:buNone/>
            </a:pPr>
            <a:r>
              <a:rPr lang="en-GB">
                <a:latin typeface="Arial"/>
                <a:ea typeface="Arial"/>
                <a:cs typeface="Arial"/>
                <a:sym typeface="Arial"/>
              </a:rPr>
              <a:t>Aim</a:t>
            </a:r>
            <a:endParaRPr/>
          </a:p>
        </p:txBody>
      </p:sp>
      <p:pic>
        <p:nvPicPr>
          <p:cNvPr id="247" name="Google Shape;247;p45"/>
          <p:cNvPicPr preferRelativeResize="0"/>
          <p:nvPr/>
        </p:nvPicPr>
        <p:blipFill rotWithShape="1">
          <a:blip r:embed="rId4">
            <a:alphaModFix/>
          </a:blip>
          <a:srcRect b="1446" l="0" r="2806" t="964"/>
          <a:stretch/>
        </p:blipFill>
        <p:spPr>
          <a:xfrm>
            <a:off x="-10650" y="1"/>
            <a:ext cx="4966697" cy="6858000"/>
          </a:xfrm>
          <a:prstGeom prst="rect">
            <a:avLst/>
          </a:prstGeom>
          <a:noFill/>
          <a:ln>
            <a:noFill/>
          </a:ln>
        </p:spPr>
      </p:pic>
      <p:pic>
        <p:nvPicPr>
          <p:cNvPr descr="Rokeby School 💙 (@Rokeby_School) / Twitter" id="248" name="Google Shape;248;p45"/>
          <p:cNvPicPr preferRelativeResize="0"/>
          <p:nvPr/>
        </p:nvPicPr>
        <p:blipFill rotWithShape="1">
          <a:blip r:embed="rId5">
            <a:alphaModFix/>
          </a:blip>
          <a:srcRect b="0" l="0" r="0" t="0"/>
          <a:stretch/>
        </p:blipFill>
        <p:spPr>
          <a:xfrm>
            <a:off x="632815" y="1193554"/>
            <a:ext cx="4003193" cy="4003193"/>
          </a:xfrm>
          <a:prstGeom prst="rect">
            <a:avLst/>
          </a:prstGeom>
          <a:noFill/>
          <a:ln>
            <a:noFill/>
          </a:ln>
        </p:spPr>
      </p:pic>
      <p:sp>
        <p:nvSpPr>
          <p:cNvPr id="249" name="Google Shape;249;p45"/>
          <p:cNvSpPr txBox="1"/>
          <p:nvPr>
            <p:ph idx="1" type="body"/>
          </p:nvPr>
        </p:nvSpPr>
        <p:spPr>
          <a:xfrm>
            <a:off x="5279472" y="1828801"/>
            <a:ext cx="5844760" cy="386604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381000" lvl="0" marL="457200" rtl="0" algn="l">
              <a:spcBef>
                <a:spcPts val="0"/>
              </a:spcBef>
              <a:spcAft>
                <a:spcPts val="0"/>
              </a:spcAft>
              <a:buSzPts val="2400"/>
              <a:buFont typeface="Arial"/>
              <a:buChar char="◈"/>
            </a:pPr>
            <a:r>
              <a:rPr lang="en-GB" sz="2400">
                <a:latin typeface="Arial"/>
                <a:ea typeface="Arial"/>
                <a:cs typeface="Arial"/>
                <a:sym typeface="Arial"/>
              </a:rPr>
              <a:t>Supporting your son for GCSE exams</a:t>
            </a:r>
            <a:endParaRPr/>
          </a:p>
          <a:p>
            <a:pPr indent="-381000" lvl="0" marL="457200" rtl="0" algn="l">
              <a:spcBef>
                <a:spcPts val="0"/>
              </a:spcBef>
              <a:spcAft>
                <a:spcPts val="0"/>
              </a:spcAft>
              <a:buSzPts val="2400"/>
              <a:buFont typeface="Arial"/>
              <a:buChar char="◈"/>
            </a:pPr>
            <a:r>
              <a:rPr lang="en-GB" sz="2400">
                <a:latin typeface="Arial"/>
                <a:ea typeface="Arial"/>
                <a:cs typeface="Arial"/>
                <a:sym typeface="Arial"/>
              </a:rPr>
              <a:t>Learning styles</a:t>
            </a:r>
            <a:endParaRPr/>
          </a:p>
          <a:p>
            <a:pPr indent="-381000" lvl="0" marL="457200" rtl="0" algn="l">
              <a:spcBef>
                <a:spcPts val="0"/>
              </a:spcBef>
              <a:spcAft>
                <a:spcPts val="0"/>
              </a:spcAft>
              <a:buSzPts val="2400"/>
              <a:buFont typeface="Arial"/>
              <a:buChar char="◈"/>
            </a:pPr>
            <a:r>
              <a:rPr lang="en-GB" sz="2400">
                <a:latin typeface="Arial"/>
                <a:ea typeface="Arial"/>
                <a:cs typeface="Arial"/>
                <a:sym typeface="Arial"/>
              </a:rPr>
              <a:t>Revision timetable</a:t>
            </a:r>
            <a:endParaRPr/>
          </a:p>
          <a:p>
            <a:pPr indent="-381000" lvl="0" marL="457200" rtl="0" algn="l">
              <a:spcBef>
                <a:spcPts val="0"/>
              </a:spcBef>
              <a:spcAft>
                <a:spcPts val="0"/>
              </a:spcAft>
              <a:buSzPts val="2400"/>
              <a:buFont typeface="Arial"/>
              <a:buChar char="◈"/>
            </a:pPr>
            <a:r>
              <a:rPr lang="en-GB" sz="2400">
                <a:latin typeface="Arial"/>
                <a:ea typeface="Arial"/>
                <a:cs typeface="Arial"/>
                <a:sym typeface="Arial"/>
              </a:rPr>
              <a:t>Exam stress</a:t>
            </a:r>
            <a:endParaRPr/>
          </a:p>
          <a:p>
            <a:pPr indent="-381000" lvl="0" marL="457200" rtl="0" algn="l">
              <a:spcBef>
                <a:spcPts val="0"/>
              </a:spcBef>
              <a:spcAft>
                <a:spcPts val="0"/>
              </a:spcAft>
              <a:buSzPts val="2400"/>
              <a:buFont typeface="Arial"/>
              <a:buChar char="◈"/>
            </a:pPr>
            <a:r>
              <a:rPr lang="en-GB" sz="2400">
                <a:latin typeface="Arial"/>
                <a:ea typeface="Arial"/>
                <a:cs typeface="Arial"/>
                <a:sym typeface="Arial"/>
              </a:rPr>
              <a:t>Intervention timetable</a:t>
            </a:r>
            <a:endParaRPr/>
          </a:p>
          <a:p>
            <a:pPr indent="-381000" lvl="0" marL="457200" rtl="0" algn="l">
              <a:spcBef>
                <a:spcPts val="0"/>
              </a:spcBef>
              <a:spcAft>
                <a:spcPts val="0"/>
              </a:spcAft>
              <a:buSzPts val="2400"/>
              <a:buFont typeface="Arial"/>
              <a:buChar char="◈"/>
            </a:pPr>
            <a:r>
              <a:rPr lang="en-GB" sz="2400">
                <a:latin typeface="Arial"/>
                <a:ea typeface="Arial"/>
                <a:cs typeface="Arial"/>
                <a:sym typeface="Arial"/>
              </a:rPr>
              <a:t>College applications- references</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GB" sz="2400">
                <a:latin typeface="Arial"/>
                <a:ea typeface="Arial"/>
                <a:cs typeface="Arial"/>
                <a:sym typeface="Arial"/>
              </a:rPr>
              <a:t>Key dates</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GB" sz="2400">
                <a:latin typeface="Arial"/>
                <a:ea typeface="Arial"/>
                <a:cs typeface="Arial"/>
                <a:sym typeface="Arial"/>
              </a:rPr>
              <a:t>Q</a:t>
            </a:r>
            <a:r>
              <a:rPr lang="en-GB" sz="2400">
                <a:latin typeface="Arial"/>
                <a:ea typeface="Arial"/>
                <a:cs typeface="Arial"/>
                <a:sym typeface="Arial"/>
              </a:rPr>
              <a:t>uestions</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
        <p:nvSpPr>
          <p:cNvPr id="254" name="Google Shape;254;p46"/>
          <p:cNvSpPr txBox="1"/>
          <p:nvPr>
            <p:ph type="title"/>
          </p:nvPr>
        </p:nvSpPr>
        <p:spPr>
          <a:xfrm>
            <a:off x="4793424" y="381000"/>
            <a:ext cx="6864300" cy="97050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2"/>
              </a:buClr>
              <a:buSzPts val="3100"/>
              <a:buFont typeface="Arial"/>
              <a:buNone/>
            </a:pPr>
            <a:r>
              <a:rPr lang="en-GB" sz="3100">
                <a:latin typeface="Arial"/>
                <a:ea typeface="Arial"/>
                <a:cs typeface="Arial"/>
                <a:sym typeface="Arial"/>
              </a:rPr>
              <a:t>Supporting you Son for GCSE exams</a:t>
            </a:r>
            <a:endParaRPr/>
          </a:p>
        </p:txBody>
      </p:sp>
      <p:pic>
        <p:nvPicPr>
          <p:cNvPr id="255" name="Google Shape;255;p46"/>
          <p:cNvPicPr preferRelativeResize="0"/>
          <p:nvPr/>
        </p:nvPicPr>
        <p:blipFill rotWithShape="1">
          <a:blip r:embed="rId4">
            <a:alphaModFix/>
          </a:blip>
          <a:srcRect b="1446" l="0" r="2806" t="964"/>
          <a:stretch/>
        </p:blipFill>
        <p:spPr>
          <a:xfrm>
            <a:off x="-10650" y="1"/>
            <a:ext cx="4966697" cy="6858000"/>
          </a:xfrm>
          <a:prstGeom prst="rect">
            <a:avLst/>
          </a:prstGeom>
          <a:noFill/>
          <a:ln>
            <a:noFill/>
          </a:ln>
        </p:spPr>
      </p:pic>
      <p:pic>
        <p:nvPicPr>
          <p:cNvPr descr="Rokeby School 💙 (@Rokeby_School) / Twitter" id="256" name="Google Shape;256;p46"/>
          <p:cNvPicPr preferRelativeResize="0"/>
          <p:nvPr/>
        </p:nvPicPr>
        <p:blipFill rotWithShape="1">
          <a:blip r:embed="rId5">
            <a:alphaModFix/>
          </a:blip>
          <a:srcRect b="0" l="0" r="0" t="0"/>
          <a:stretch/>
        </p:blipFill>
        <p:spPr>
          <a:xfrm>
            <a:off x="622876" y="1691656"/>
            <a:ext cx="4003193" cy="4003193"/>
          </a:xfrm>
          <a:prstGeom prst="rect">
            <a:avLst/>
          </a:prstGeom>
          <a:noFill/>
          <a:ln>
            <a:noFill/>
          </a:ln>
        </p:spPr>
      </p:pic>
      <p:sp>
        <p:nvSpPr>
          <p:cNvPr id="257" name="Google Shape;257;p46"/>
          <p:cNvSpPr txBox="1"/>
          <p:nvPr>
            <p:ph idx="1" type="body"/>
          </p:nvPr>
        </p:nvSpPr>
        <p:spPr>
          <a:xfrm>
            <a:off x="5279475" y="1828800"/>
            <a:ext cx="5844900" cy="452250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fontScale="55000" lnSpcReduction="20000"/>
          </a:bodyPr>
          <a:lstStyle/>
          <a:p>
            <a:pPr indent="-318668" lvl="0" marL="342900" rtl="0" algn="l">
              <a:spcBef>
                <a:spcPts val="0"/>
              </a:spcBef>
              <a:spcAft>
                <a:spcPts val="0"/>
              </a:spcAft>
              <a:buClr>
                <a:srgbClr val="B37208"/>
              </a:buClr>
              <a:buSzPct val="70000"/>
              <a:buChar char="◈"/>
            </a:pPr>
            <a:r>
              <a:rPr i="0" lang="en-GB" sz="3800">
                <a:solidFill>
                  <a:srgbClr val="F2F2F2"/>
                </a:solidFill>
                <a:latin typeface="Arial"/>
                <a:ea typeface="Arial"/>
                <a:cs typeface="Arial"/>
                <a:sym typeface="Arial"/>
              </a:rPr>
              <a:t>Exam time can be very challenging and stressful for both students and their families.</a:t>
            </a:r>
            <a:endParaRPr/>
          </a:p>
          <a:p>
            <a:pPr indent="-318668" lvl="0" marL="342900" rtl="0" algn="l">
              <a:spcBef>
                <a:spcPts val="961"/>
              </a:spcBef>
              <a:spcAft>
                <a:spcPts val="0"/>
              </a:spcAft>
              <a:buClr>
                <a:srgbClr val="B37208"/>
              </a:buClr>
              <a:buSzPct val="70000"/>
              <a:buChar char="◈"/>
            </a:pPr>
            <a:r>
              <a:rPr i="0" lang="en-GB" sz="3800">
                <a:solidFill>
                  <a:srgbClr val="F2F2F2"/>
                </a:solidFill>
                <a:latin typeface="Arial"/>
                <a:ea typeface="Arial"/>
                <a:cs typeface="Arial"/>
                <a:sym typeface="Arial"/>
              </a:rPr>
              <a:t>Talk about it - thinking about what they know and then focus on what they can do.</a:t>
            </a:r>
            <a:endParaRPr/>
          </a:p>
          <a:p>
            <a:pPr indent="-318668" lvl="0" marL="342900" rtl="0" algn="l">
              <a:spcBef>
                <a:spcPts val="961"/>
              </a:spcBef>
              <a:spcAft>
                <a:spcPts val="0"/>
              </a:spcAft>
              <a:buClr>
                <a:srgbClr val="B37208"/>
              </a:buClr>
              <a:buSzPct val="70000"/>
              <a:buChar char="◈"/>
            </a:pPr>
            <a:r>
              <a:rPr lang="en-GB" sz="3800">
                <a:latin typeface="Arial"/>
                <a:ea typeface="Arial"/>
                <a:cs typeface="Arial"/>
                <a:sym typeface="Arial"/>
              </a:rPr>
              <a:t>Always encourage your child to ask for help at school on any parts of their work they do not understand. </a:t>
            </a:r>
            <a:endParaRPr/>
          </a:p>
          <a:p>
            <a:pPr indent="-318668" lvl="0" marL="342900" rtl="0" algn="l">
              <a:spcBef>
                <a:spcPts val="961"/>
              </a:spcBef>
              <a:spcAft>
                <a:spcPts val="0"/>
              </a:spcAft>
              <a:buClr>
                <a:srgbClr val="B37208"/>
              </a:buClr>
              <a:buSzPct val="70000"/>
              <a:buChar char="◈"/>
            </a:pPr>
            <a:r>
              <a:rPr lang="en-GB" sz="3800">
                <a:latin typeface="Arial"/>
                <a:ea typeface="Arial"/>
                <a:cs typeface="Arial"/>
                <a:sym typeface="Arial"/>
              </a:rPr>
              <a:t>Be positive even if they aren’t. </a:t>
            </a:r>
            <a:endParaRPr/>
          </a:p>
          <a:p>
            <a:pPr indent="-318668" lvl="0" marL="342900" rtl="0" algn="l">
              <a:spcBef>
                <a:spcPts val="961"/>
              </a:spcBef>
              <a:spcAft>
                <a:spcPts val="0"/>
              </a:spcAft>
              <a:buClr>
                <a:srgbClr val="B37208"/>
              </a:buClr>
              <a:buSzPct val="70000"/>
              <a:buChar char="◈"/>
            </a:pPr>
            <a:r>
              <a:rPr lang="en-GB" sz="3800">
                <a:latin typeface="Arial"/>
                <a:ea typeface="Arial"/>
                <a:cs typeface="Arial"/>
                <a:sym typeface="Arial"/>
              </a:rPr>
              <a:t>Offer praise and treats when they have reached revision milestones. </a:t>
            </a:r>
            <a:endParaRPr/>
          </a:p>
          <a:p>
            <a:pPr indent="-318668" lvl="0" marL="342900" rtl="0" algn="l">
              <a:spcBef>
                <a:spcPts val="961"/>
              </a:spcBef>
              <a:spcAft>
                <a:spcPts val="0"/>
              </a:spcAft>
              <a:buClr>
                <a:srgbClr val="B37208"/>
              </a:buClr>
              <a:buSzPct val="70000"/>
              <a:buChar char="◈"/>
            </a:pPr>
            <a:r>
              <a:rPr lang="en-GB" sz="3800">
                <a:latin typeface="Arial"/>
                <a:ea typeface="Arial"/>
                <a:cs typeface="Arial"/>
                <a:sym typeface="Arial"/>
              </a:rPr>
              <a:t>Have regular one-to-one conversations. </a:t>
            </a:r>
            <a:endParaRPr/>
          </a:p>
          <a:p>
            <a:pPr indent="-318668" lvl="0" marL="342900" rtl="0" algn="l">
              <a:spcBef>
                <a:spcPts val="961"/>
              </a:spcBef>
              <a:spcAft>
                <a:spcPts val="0"/>
              </a:spcAft>
              <a:buClr>
                <a:srgbClr val="B37208"/>
              </a:buClr>
              <a:buSzPct val="70000"/>
              <a:buChar char="◈"/>
            </a:pPr>
            <a:r>
              <a:rPr lang="en-GB" sz="3800">
                <a:latin typeface="Arial"/>
                <a:ea typeface="Arial"/>
                <a:cs typeface="Arial"/>
                <a:sym typeface="Arial"/>
              </a:rPr>
              <a:t>Let your child talk more than you and be attentive.  </a:t>
            </a:r>
            <a:endParaRPr b="0" i="0" sz="3800">
              <a:latin typeface="Arial"/>
              <a:ea typeface="Arial"/>
              <a:cs typeface="Arial"/>
              <a:sym typeface="Arial"/>
            </a:endParaRPr>
          </a:p>
          <a:p>
            <a:pPr indent="-263772" lvl="0" marL="342900" rtl="0" algn="l">
              <a:spcBef>
                <a:spcPts val="790"/>
              </a:spcBef>
              <a:spcAft>
                <a:spcPts val="0"/>
              </a:spcAft>
              <a:buClr>
                <a:srgbClr val="B37208"/>
              </a:buClr>
              <a:buSzPct val="70000"/>
              <a:buNone/>
            </a:pPr>
            <a:r>
              <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7"/>
          <p:cNvSpPr txBox="1"/>
          <p:nvPr>
            <p:ph type="title"/>
          </p:nvPr>
        </p:nvSpPr>
        <p:spPr>
          <a:xfrm>
            <a:off x="5279472" y="609600"/>
            <a:ext cx="5844759"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B37208"/>
              </a:buClr>
              <a:buSzPts val="3200"/>
              <a:buFont typeface="Arial"/>
              <a:buNone/>
            </a:pPr>
            <a:r>
              <a:rPr lang="en-GB" sz="3200">
                <a:latin typeface="Arial"/>
                <a:ea typeface="Arial"/>
                <a:cs typeface="Arial"/>
                <a:sym typeface="Arial"/>
              </a:rPr>
              <a:t>Learning Styles</a:t>
            </a:r>
            <a:endParaRPr/>
          </a:p>
        </p:txBody>
      </p:sp>
      <p:pic>
        <p:nvPicPr>
          <p:cNvPr descr="Rokeby School 💙 (@Rokeby_School) / Twitter" id="263" name="Google Shape;263;p47"/>
          <p:cNvPicPr preferRelativeResize="0"/>
          <p:nvPr/>
        </p:nvPicPr>
        <p:blipFill rotWithShape="1">
          <a:blip r:embed="rId3">
            <a:alphaModFix/>
          </a:blip>
          <a:srcRect b="0" l="0" r="0" t="0"/>
          <a:stretch/>
        </p:blipFill>
        <p:spPr>
          <a:xfrm>
            <a:off x="632815" y="1193554"/>
            <a:ext cx="4003193" cy="4003193"/>
          </a:xfrm>
          <a:prstGeom prst="rect">
            <a:avLst/>
          </a:prstGeom>
          <a:noFill/>
          <a:ln>
            <a:noFill/>
          </a:ln>
        </p:spPr>
      </p:pic>
      <p:sp>
        <p:nvSpPr>
          <p:cNvPr id="264" name="Google Shape;264;p47"/>
          <p:cNvSpPr txBox="1"/>
          <p:nvPr>
            <p:ph idx="1" type="body"/>
          </p:nvPr>
        </p:nvSpPr>
        <p:spPr>
          <a:xfrm>
            <a:off x="5279472" y="1600201"/>
            <a:ext cx="5844900" cy="386610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36900" rtl="0" algn="l">
              <a:spcBef>
                <a:spcPts val="0"/>
              </a:spcBef>
              <a:spcAft>
                <a:spcPts val="0"/>
              </a:spcAft>
              <a:buSzPts val="1960"/>
              <a:buNone/>
            </a:pPr>
            <a:r>
              <a:rPr b="1" i="0" lang="en-GB" sz="2800">
                <a:solidFill>
                  <a:srgbClr val="F2F2F2"/>
                </a:solidFill>
                <a:latin typeface="Arial"/>
                <a:ea typeface="Arial"/>
                <a:cs typeface="Arial"/>
                <a:sym typeface="Arial"/>
              </a:rPr>
              <a:t>Visual</a:t>
            </a:r>
            <a:endParaRPr/>
          </a:p>
          <a:p>
            <a:pPr indent="0" lvl="0" marL="36900" rtl="0" algn="l">
              <a:spcBef>
                <a:spcPts val="1160"/>
              </a:spcBef>
              <a:spcAft>
                <a:spcPts val="0"/>
              </a:spcAft>
              <a:buSzPts val="1960"/>
              <a:buNone/>
            </a:pPr>
            <a:r>
              <a:rPr b="0" i="0" lang="en-GB" sz="2800">
                <a:solidFill>
                  <a:srgbClr val="F2F2F2"/>
                </a:solidFill>
                <a:latin typeface="Arial"/>
                <a:ea typeface="Arial"/>
                <a:cs typeface="Arial"/>
                <a:sym typeface="Arial"/>
              </a:rPr>
              <a:t>Visual retain information best by viewing pictures or images and respond well to colours and mind maps. </a:t>
            </a:r>
            <a:endParaRPr sz="2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8"/>
          <p:cNvSpPr txBox="1"/>
          <p:nvPr>
            <p:ph type="title"/>
          </p:nvPr>
        </p:nvSpPr>
        <p:spPr>
          <a:xfrm>
            <a:off x="5279472" y="609600"/>
            <a:ext cx="5844759"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B37208"/>
              </a:buClr>
              <a:buSzPts val="3200"/>
              <a:buFont typeface="Arial"/>
              <a:buNone/>
            </a:pPr>
            <a:r>
              <a:rPr lang="en-GB" sz="3200">
                <a:latin typeface="Arial"/>
                <a:ea typeface="Arial"/>
                <a:cs typeface="Arial"/>
                <a:sym typeface="Arial"/>
              </a:rPr>
              <a:t>Learning Styles</a:t>
            </a:r>
            <a:endParaRPr/>
          </a:p>
        </p:txBody>
      </p:sp>
      <p:pic>
        <p:nvPicPr>
          <p:cNvPr descr="Rokeby School 💙 (@Rokeby_School) / Twitter" id="270" name="Google Shape;270;p48"/>
          <p:cNvPicPr preferRelativeResize="0"/>
          <p:nvPr/>
        </p:nvPicPr>
        <p:blipFill rotWithShape="1">
          <a:blip r:embed="rId3">
            <a:alphaModFix/>
          </a:blip>
          <a:srcRect b="0" l="0" r="0" t="0"/>
          <a:stretch/>
        </p:blipFill>
        <p:spPr>
          <a:xfrm>
            <a:off x="632815" y="1193554"/>
            <a:ext cx="4003193" cy="4003193"/>
          </a:xfrm>
          <a:prstGeom prst="rect">
            <a:avLst/>
          </a:prstGeom>
          <a:noFill/>
          <a:ln>
            <a:noFill/>
          </a:ln>
        </p:spPr>
      </p:pic>
      <p:sp>
        <p:nvSpPr>
          <p:cNvPr id="271" name="Google Shape;271;p48"/>
          <p:cNvSpPr txBox="1"/>
          <p:nvPr>
            <p:ph idx="1" type="body"/>
          </p:nvPr>
        </p:nvSpPr>
        <p:spPr>
          <a:xfrm>
            <a:off x="5279472" y="1752601"/>
            <a:ext cx="5844900" cy="386610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36900" rtl="0" algn="l">
              <a:spcBef>
                <a:spcPts val="0"/>
              </a:spcBef>
              <a:spcAft>
                <a:spcPts val="0"/>
              </a:spcAft>
              <a:buSzPts val="1960"/>
              <a:buNone/>
            </a:pPr>
            <a:r>
              <a:rPr b="1" i="0" lang="en-GB" sz="2800">
                <a:solidFill>
                  <a:srgbClr val="F2F2F2"/>
                </a:solidFill>
                <a:latin typeface="Arial"/>
                <a:ea typeface="Arial"/>
                <a:cs typeface="Arial"/>
                <a:sym typeface="Arial"/>
              </a:rPr>
              <a:t>Kinaesthetic</a:t>
            </a:r>
            <a:endParaRPr/>
          </a:p>
          <a:p>
            <a:pPr indent="0" lvl="0" marL="36900" rtl="0" algn="l">
              <a:spcBef>
                <a:spcPts val="1160"/>
              </a:spcBef>
              <a:spcAft>
                <a:spcPts val="0"/>
              </a:spcAft>
              <a:buSzPts val="1960"/>
              <a:buNone/>
            </a:pPr>
            <a:r>
              <a:rPr lang="en-GB" sz="2800">
                <a:solidFill>
                  <a:srgbClr val="F2F2F2"/>
                </a:solidFill>
                <a:latin typeface="Arial"/>
                <a:ea typeface="Arial"/>
                <a:cs typeface="Arial"/>
                <a:sym typeface="Arial"/>
              </a:rPr>
              <a:t>K</a:t>
            </a:r>
            <a:r>
              <a:rPr b="0" i="0" lang="en-GB" sz="2800">
                <a:solidFill>
                  <a:srgbClr val="F2F2F2"/>
                </a:solidFill>
                <a:latin typeface="Arial"/>
                <a:ea typeface="Arial"/>
                <a:cs typeface="Arial"/>
                <a:sym typeface="Arial"/>
              </a:rPr>
              <a:t>inaesthetic learners are all about doing things physically. Role playing, using things like flashcards or carrying out the action physically can help them learn things better.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9"/>
          <p:cNvSpPr txBox="1"/>
          <p:nvPr>
            <p:ph type="title"/>
          </p:nvPr>
        </p:nvSpPr>
        <p:spPr>
          <a:xfrm>
            <a:off x="5279472" y="609600"/>
            <a:ext cx="5844759"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B37208"/>
              </a:buClr>
              <a:buSzPts val="3200"/>
              <a:buFont typeface="Arial"/>
              <a:buNone/>
            </a:pPr>
            <a:r>
              <a:rPr lang="en-GB" sz="3200">
                <a:latin typeface="Arial"/>
                <a:ea typeface="Arial"/>
                <a:cs typeface="Arial"/>
                <a:sym typeface="Arial"/>
              </a:rPr>
              <a:t>Learning Styles</a:t>
            </a:r>
            <a:endParaRPr/>
          </a:p>
        </p:txBody>
      </p:sp>
      <p:pic>
        <p:nvPicPr>
          <p:cNvPr descr="Rokeby School 💙 (@Rokeby_School) / Twitter" id="277" name="Google Shape;277;p49"/>
          <p:cNvPicPr preferRelativeResize="0"/>
          <p:nvPr/>
        </p:nvPicPr>
        <p:blipFill rotWithShape="1">
          <a:blip r:embed="rId3">
            <a:alphaModFix/>
          </a:blip>
          <a:srcRect b="0" l="0" r="0" t="0"/>
          <a:stretch/>
        </p:blipFill>
        <p:spPr>
          <a:xfrm>
            <a:off x="632815" y="1193554"/>
            <a:ext cx="4003193" cy="4003193"/>
          </a:xfrm>
          <a:prstGeom prst="rect">
            <a:avLst/>
          </a:prstGeom>
          <a:noFill/>
          <a:ln>
            <a:noFill/>
          </a:ln>
        </p:spPr>
      </p:pic>
      <p:sp>
        <p:nvSpPr>
          <p:cNvPr id="278" name="Google Shape;278;p49"/>
          <p:cNvSpPr txBox="1"/>
          <p:nvPr>
            <p:ph idx="1" type="body"/>
          </p:nvPr>
        </p:nvSpPr>
        <p:spPr>
          <a:xfrm>
            <a:off x="5279472" y="1828801"/>
            <a:ext cx="5844760" cy="386604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36900" rtl="0" algn="l">
              <a:spcBef>
                <a:spcPts val="0"/>
              </a:spcBef>
              <a:spcAft>
                <a:spcPts val="0"/>
              </a:spcAft>
              <a:buSzPts val="1960"/>
              <a:buNone/>
            </a:pPr>
            <a:r>
              <a:rPr b="1" i="0" lang="en-GB" sz="2800">
                <a:solidFill>
                  <a:srgbClr val="F2F2F2"/>
                </a:solidFill>
                <a:latin typeface="Arial"/>
                <a:ea typeface="Arial"/>
                <a:cs typeface="Arial"/>
                <a:sym typeface="Arial"/>
              </a:rPr>
              <a:t>Solitary</a:t>
            </a:r>
            <a:endParaRPr/>
          </a:p>
          <a:p>
            <a:pPr indent="0" lvl="0" marL="36900" rtl="0" algn="l">
              <a:spcBef>
                <a:spcPts val="1160"/>
              </a:spcBef>
              <a:spcAft>
                <a:spcPts val="0"/>
              </a:spcAft>
              <a:buSzPts val="1960"/>
              <a:buNone/>
            </a:pPr>
            <a:r>
              <a:rPr b="0" i="0" lang="en-GB" sz="2800">
                <a:solidFill>
                  <a:srgbClr val="F2F2F2"/>
                </a:solidFill>
                <a:latin typeface="Arial"/>
                <a:ea typeface="Arial"/>
                <a:cs typeface="Arial"/>
                <a:sym typeface="Arial"/>
              </a:rPr>
              <a:t>Solitary learners work best alone. Making notes and reciting them back are useful activities when studying by </a:t>
            </a:r>
            <a:r>
              <a:rPr lang="en-GB" sz="2800">
                <a:solidFill>
                  <a:srgbClr val="F2F2F2"/>
                </a:solidFill>
                <a:latin typeface="Arial"/>
                <a:ea typeface="Arial"/>
                <a:cs typeface="Arial"/>
                <a:sym typeface="Arial"/>
              </a:rPr>
              <a:t>them</a:t>
            </a:r>
            <a:r>
              <a:rPr b="0" i="0" lang="en-GB" sz="2800">
                <a:solidFill>
                  <a:srgbClr val="F2F2F2"/>
                </a:solidFill>
                <a:latin typeface="Arial"/>
                <a:ea typeface="Arial"/>
                <a:cs typeface="Arial"/>
                <a:sym typeface="Arial"/>
              </a:rPr>
              <a:t>sel</a:t>
            </a:r>
            <a:r>
              <a:rPr lang="en-GB" sz="2800">
                <a:solidFill>
                  <a:srgbClr val="F2F2F2"/>
                </a:solidFill>
                <a:latin typeface="Arial"/>
                <a:ea typeface="Arial"/>
                <a:cs typeface="Arial"/>
                <a:sym typeface="Arial"/>
              </a:rPr>
              <a:t>ves</a:t>
            </a:r>
            <a:r>
              <a:rPr b="0" i="0" lang="en-GB" sz="2800">
                <a:solidFill>
                  <a:srgbClr val="F2F2F2"/>
                </a:solidFill>
                <a:latin typeface="Arial"/>
                <a:ea typeface="Arial"/>
                <a:cs typeface="Arial"/>
                <a:sym typeface="Arial"/>
              </a:rPr>
              <a:t>. Most of us will have to do some solitary revision at some point in our lives.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0"/>
          <p:cNvSpPr txBox="1"/>
          <p:nvPr>
            <p:ph type="title"/>
          </p:nvPr>
        </p:nvSpPr>
        <p:spPr>
          <a:xfrm>
            <a:off x="5279473" y="192701"/>
            <a:ext cx="5844759"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B37208"/>
              </a:buClr>
              <a:buSzPts val="3200"/>
              <a:buFont typeface="Arial"/>
              <a:buNone/>
            </a:pPr>
            <a:r>
              <a:rPr lang="en-GB" sz="3200">
                <a:latin typeface="Arial"/>
                <a:ea typeface="Arial"/>
                <a:cs typeface="Arial"/>
                <a:sym typeface="Arial"/>
              </a:rPr>
              <a:t>Learning Styles</a:t>
            </a:r>
            <a:endParaRPr/>
          </a:p>
        </p:txBody>
      </p:sp>
      <p:pic>
        <p:nvPicPr>
          <p:cNvPr descr="Rokeby School 💙 (@Rokeby_School) / Twitter" id="284" name="Google Shape;284;p50"/>
          <p:cNvPicPr preferRelativeResize="0"/>
          <p:nvPr/>
        </p:nvPicPr>
        <p:blipFill rotWithShape="1">
          <a:blip r:embed="rId3">
            <a:alphaModFix/>
          </a:blip>
          <a:srcRect b="0" l="0" r="0" t="0"/>
          <a:stretch/>
        </p:blipFill>
        <p:spPr>
          <a:xfrm>
            <a:off x="632815" y="1193554"/>
            <a:ext cx="4003193" cy="4003193"/>
          </a:xfrm>
          <a:prstGeom prst="rect">
            <a:avLst/>
          </a:prstGeom>
          <a:noFill/>
          <a:ln>
            <a:noFill/>
          </a:ln>
        </p:spPr>
      </p:pic>
      <p:sp>
        <p:nvSpPr>
          <p:cNvPr id="285" name="Google Shape;285;p50"/>
          <p:cNvSpPr txBox="1"/>
          <p:nvPr>
            <p:ph idx="1" type="body"/>
          </p:nvPr>
        </p:nvSpPr>
        <p:spPr>
          <a:xfrm>
            <a:off x="5279475" y="1163150"/>
            <a:ext cx="5844900" cy="513090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36900" rtl="0" algn="l">
              <a:spcBef>
                <a:spcPts val="0"/>
              </a:spcBef>
              <a:spcAft>
                <a:spcPts val="0"/>
              </a:spcAft>
              <a:buSzPts val="1260"/>
              <a:buNone/>
            </a:pPr>
            <a:r>
              <a:rPr b="1" lang="en-GB" sz="1800">
                <a:solidFill>
                  <a:srgbClr val="F2F2F2"/>
                </a:solidFill>
                <a:latin typeface="Arial"/>
                <a:ea typeface="Arial"/>
                <a:cs typeface="Arial"/>
                <a:sym typeface="Arial"/>
              </a:rPr>
              <a:t>A</a:t>
            </a:r>
            <a:r>
              <a:rPr b="1" i="0" lang="en-GB" sz="1800">
                <a:solidFill>
                  <a:srgbClr val="F2F2F2"/>
                </a:solidFill>
                <a:latin typeface="Arial"/>
                <a:ea typeface="Arial"/>
                <a:cs typeface="Arial"/>
                <a:sym typeface="Arial"/>
              </a:rPr>
              <a:t>uditory</a:t>
            </a:r>
            <a:endParaRPr b="1" i="0" sz="1800">
              <a:solidFill>
                <a:srgbClr val="F2F2F2"/>
              </a:solidFill>
              <a:latin typeface="Arial"/>
              <a:ea typeface="Arial"/>
              <a:cs typeface="Arial"/>
              <a:sym typeface="Arial"/>
            </a:endParaRPr>
          </a:p>
          <a:p>
            <a:pPr indent="0" lvl="0" marL="36900" rtl="0" algn="l">
              <a:spcBef>
                <a:spcPts val="960"/>
              </a:spcBef>
              <a:spcAft>
                <a:spcPts val="0"/>
              </a:spcAft>
              <a:buSzPts val="1260"/>
              <a:buNone/>
            </a:pPr>
            <a:r>
              <a:rPr b="0" i="0" lang="en-GB" sz="1800">
                <a:solidFill>
                  <a:srgbClr val="F2F2F2"/>
                </a:solidFill>
                <a:latin typeface="Arial"/>
                <a:ea typeface="Arial"/>
                <a:cs typeface="Arial"/>
                <a:sym typeface="Arial"/>
              </a:rPr>
              <a:t>Auditory learners absorb information primarily by hearing it. They:</a:t>
            </a:r>
            <a:endParaRPr/>
          </a:p>
          <a:p>
            <a:pPr indent="-306000" lvl="0" marL="342900" rtl="0" algn="l">
              <a:spcBef>
                <a:spcPts val="960"/>
              </a:spcBef>
              <a:spcAft>
                <a:spcPts val="0"/>
              </a:spcAft>
              <a:buSzPts val="1260"/>
              <a:buFont typeface="Arial"/>
              <a:buChar char="•"/>
            </a:pPr>
            <a:r>
              <a:rPr b="0" i="0" lang="en-GB" sz="1800">
                <a:solidFill>
                  <a:srgbClr val="F2F2F2"/>
                </a:solidFill>
                <a:latin typeface="Arial"/>
                <a:ea typeface="Arial"/>
                <a:cs typeface="Arial"/>
                <a:sym typeface="Arial"/>
              </a:rPr>
              <a:t>Love verbal instructions and follow them easily</a:t>
            </a:r>
            <a:endParaRPr/>
          </a:p>
          <a:p>
            <a:pPr indent="-306000" lvl="0" marL="342900" rtl="0" algn="l">
              <a:spcBef>
                <a:spcPts val="960"/>
              </a:spcBef>
              <a:spcAft>
                <a:spcPts val="0"/>
              </a:spcAft>
              <a:buSzPts val="1260"/>
              <a:buFont typeface="Arial"/>
              <a:buChar char="•"/>
            </a:pPr>
            <a:r>
              <a:rPr b="0" i="0" lang="en-GB" sz="1800">
                <a:solidFill>
                  <a:srgbClr val="F2F2F2"/>
                </a:solidFill>
                <a:latin typeface="Arial"/>
                <a:ea typeface="Arial"/>
                <a:cs typeface="Arial"/>
                <a:sym typeface="Arial"/>
              </a:rPr>
              <a:t>Are sensitive to tone of voice, pitch and rhythm</a:t>
            </a:r>
            <a:endParaRPr/>
          </a:p>
          <a:p>
            <a:pPr indent="-306000" lvl="0" marL="342900" rtl="0" algn="l">
              <a:spcBef>
                <a:spcPts val="960"/>
              </a:spcBef>
              <a:spcAft>
                <a:spcPts val="0"/>
              </a:spcAft>
              <a:buSzPts val="1260"/>
              <a:buFont typeface="Arial"/>
              <a:buChar char="•"/>
            </a:pPr>
            <a:r>
              <a:rPr b="0" i="0" lang="en-GB" sz="1800">
                <a:solidFill>
                  <a:srgbClr val="F2F2F2"/>
                </a:solidFill>
                <a:latin typeface="Arial"/>
                <a:ea typeface="Arial"/>
                <a:cs typeface="Arial"/>
                <a:sym typeface="Arial"/>
              </a:rPr>
              <a:t>Understand and process information by talking it through</a:t>
            </a:r>
            <a:endParaRPr/>
          </a:p>
          <a:p>
            <a:pPr indent="-306000" lvl="0" marL="342900" rtl="0" algn="l">
              <a:spcBef>
                <a:spcPts val="960"/>
              </a:spcBef>
              <a:spcAft>
                <a:spcPts val="0"/>
              </a:spcAft>
              <a:buSzPts val="1260"/>
              <a:buFont typeface="Arial"/>
              <a:buChar char="•"/>
            </a:pPr>
            <a:r>
              <a:rPr b="0" i="0" lang="en-GB" sz="1800">
                <a:solidFill>
                  <a:srgbClr val="F2F2F2"/>
                </a:solidFill>
                <a:latin typeface="Arial"/>
                <a:ea typeface="Arial"/>
                <a:cs typeface="Arial"/>
                <a:sym typeface="Arial"/>
              </a:rPr>
              <a:t>Would rather record a lesson than take notes</a:t>
            </a:r>
            <a:endParaRPr/>
          </a:p>
          <a:p>
            <a:pPr indent="-306000" lvl="0" marL="342900" rtl="0" algn="l">
              <a:spcBef>
                <a:spcPts val="960"/>
              </a:spcBef>
              <a:spcAft>
                <a:spcPts val="0"/>
              </a:spcAft>
              <a:buSzPts val="1260"/>
              <a:buFont typeface="Arial"/>
              <a:buChar char="•"/>
            </a:pPr>
            <a:r>
              <a:rPr b="0" i="0" lang="en-GB" sz="1800">
                <a:solidFill>
                  <a:srgbClr val="F2F2F2"/>
                </a:solidFill>
                <a:latin typeface="Arial"/>
                <a:ea typeface="Arial"/>
                <a:cs typeface="Arial"/>
                <a:sym typeface="Arial"/>
              </a:rPr>
              <a:t>Are good at oral presentations</a:t>
            </a:r>
            <a:endParaRPr/>
          </a:p>
          <a:p>
            <a:pPr indent="-306000" lvl="0" marL="342900" rtl="0" algn="l">
              <a:spcBef>
                <a:spcPts val="960"/>
              </a:spcBef>
              <a:spcAft>
                <a:spcPts val="0"/>
              </a:spcAft>
              <a:buSzPts val="1260"/>
              <a:buFont typeface="Arial"/>
              <a:buChar char="•"/>
            </a:pPr>
            <a:r>
              <a:rPr b="0" i="0" lang="en-GB" sz="1800">
                <a:solidFill>
                  <a:srgbClr val="F2F2F2"/>
                </a:solidFill>
                <a:latin typeface="Arial"/>
                <a:ea typeface="Arial"/>
                <a:cs typeface="Arial"/>
                <a:sym typeface="Arial"/>
              </a:rPr>
              <a:t>Learn better with music on, provided that it is not distracting</a:t>
            </a:r>
            <a:endParaRPr/>
          </a:p>
          <a:p>
            <a:pPr indent="-306000" lvl="0" marL="342900" rtl="0" algn="l">
              <a:spcBef>
                <a:spcPts val="960"/>
              </a:spcBef>
              <a:spcAft>
                <a:spcPts val="0"/>
              </a:spcAft>
              <a:buSzPts val="1260"/>
              <a:buFont typeface="Arial"/>
              <a:buChar char="•"/>
            </a:pPr>
            <a:r>
              <a:rPr b="0" i="0" lang="en-GB" sz="1800">
                <a:solidFill>
                  <a:srgbClr val="F2F2F2"/>
                </a:solidFill>
                <a:latin typeface="Arial"/>
                <a:ea typeface="Arial"/>
                <a:cs typeface="Arial"/>
                <a:sym typeface="Arial"/>
              </a:rPr>
              <a:t>Thrive in group and panel discussions</a:t>
            </a:r>
            <a:endParaRPr/>
          </a:p>
          <a:p>
            <a:pPr indent="-306000" lvl="0" marL="342900" rtl="0" algn="l">
              <a:spcBef>
                <a:spcPts val="960"/>
              </a:spcBef>
              <a:spcAft>
                <a:spcPts val="0"/>
              </a:spcAft>
              <a:buSzPts val="1260"/>
              <a:buFont typeface="Arial"/>
              <a:buChar char="•"/>
            </a:pPr>
            <a:r>
              <a:rPr b="0" i="0" lang="en-GB" sz="1800">
                <a:solidFill>
                  <a:srgbClr val="F2F2F2"/>
                </a:solidFill>
                <a:latin typeface="Arial"/>
                <a:ea typeface="Arial"/>
                <a:cs typeface="Arial"/>
                <a:sym typeface="Arial"/>
              </a:rPr>
              <a:t>Are easily distracted by auditory stimuli such as background noise or being spoken to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1"/>
          <p:cNvSpPr txBox="1"/>
          <p:nvPr>
            <p:ph type="title"/>
          </p:nvPr>
        </p:nvSpPr>
        <p:spPr>
          <a:xfrm>
            <a:off x="5279472" y="609600"/>
            <a:ext cx="5844759"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B37208"/>
              </a:buClr>
              <a:buSzPts val="3200"/>
              <a:buFont typeface="Arial"/>
              <a:buNone/>
            </a:pPr>
            <a:r>
              <a:rPr lang="en-GB" sz="3200">
                <a:latin typeface="Arial"/>
                <a:ea typeface="Arial"/>
                <a:cs typeface="Arial"/>
                <a:sym typeface="Arial"/>
              </a:rPr>
              <a:t>Revision Timetable</a:t>
            </a:r>
            <a:endParaRPr/>
          </a:p>
        </p:txBody>
      </p:sp>
      <p:pic>
        <p:nvPicPr>
          <p:cNvPr descr="Rokeby School 💙 (@Rokeby_School) / Twitter" id="291" name="Google Shape;291;p51"/>
          <p:cNvPicPr preferRelativeResize="0"/>
          <p:nvPr/>
        </p:nvPicPr>
        <p:blipFill rotWithShape="1">
          <a:blip r:embed="rId3">
            <a:alphaModFix/>
          </a:blip>
          <a:srcRect b="0" l="0" r="0" t="0"/>
          <a:stretch/>
        </p:blipFill>
        <p:spPr>
          <a:xfrm>
            <a:off x="632815" y="1193554"/>
            <a:ext cx="4003193" cy="4003193"/>
          </a:xfrm>
          <a:prstGeom prst="rect">
            <a:avLst/>
          </a:prstGeom>
          <a:noFill/>
          <a:ln>
            <a:noFill/>
          </a:ln>
        </p:spPr>
      </p:pic>
      <p:sp>
        <p:nvSpPr>
          <p:cNvPr id="292" name="Google Shape;292;p51"/>
          <p:cNvSpPr txBox="1"/>
          <p:nvPr>
            <p:ph idx="1" type="body"/>
          </p:nvPr>
        </p:nvSpPr>
        <p:spPr>
          <a:xfrm>
            <a:off x="5279472" y="1828801"/>
            <a:ext cx="5844760" cy="386604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lnSpcReduction="10000"/>
          </a:bodyPr>
          <a:lstStyle/>
          <a:p>
            <a:pPr indent="-306000" lvl="0" marL="342900" rtl="0" algn="l">
              <a:spcBef>
                <a:spcPts val="0"/>
              </a:spcBef>
              <a:spcAft>
                <a:spcPts val="0"/>
              </a:spcAft>
              <a:buSzPts val="1680"/>
              <a:buChar char="◈"/>
            </a:pPr>
            <a:r>
              <a:rPr lang="en-GB" sz="2400">
                <a:latin typeface="Arial"/>
                <a:ea typeface="Arial"/>
                <a:cs typeface="Arial"/>
                <a:sym typeface="Arial"/>
              </a:rPr>
              <a:t>It is important to not leave revision to the last minute. </a:t>
            </a:r>
            <a:endParaRPr/>
          </a:p>
          <a:p>
            <a:pPr indent="-306000" lvl="0" marL="342900" rtl="0" algn="l">
              <a:spcBef>
                <a:spcPts val="1080"/>
              </a:spcBef>
              <a:spcAft>
                <a:spcPts val="0"/>
              </a:spcAft>
              <a:buSzPts val="1680"/>
              <a:buChar char="◈"/>
            </a:pPr>
            <a:r>
              <a:rPr lang="en-GB" sz="2400">
                <a:latin typeface="Arial"/>
                <a:ea typeface="Arial"/>
                <a:cs typeface="Arial"/>
                <a:sym typeface="Arial"/>
              </a:rPr>
              <a:t>The earlier your son starts their GCSE revision, the better. </a:t>
            </a:r>
            <a:endParaRPr/>
          </a:p>
          <a:p>
            <a:pPr indent="-306000" lvl="0" marL="342900" rtl="0" algn="l">
              <a:spcBef>
                <a:spcPts val="1080"/>
              </a:spcBef>
              <a:spcAft>
                <a:spcPts val="0"/>
              </a:spcAft>
              <a:buSzPts val="1680"/>
              <a:buChar char="◈"/>
            </a:pPr>
            <a:r>
              <a:rPr lang="en-GB" sz="2400">
                <a:latin typeface="Arial"/>
                <a:ea typeface="Arial"/>
                <a:cs typeface="Arial"/>
                <a:sym typeface="Arial"/>
              </a:rPr>
              <a:t>Many students underestimate the time needed for proper revision; this adds more stress and anxiety to the situation because they begin to overextend themselves to make up for the lack of time. </a:t>
            </a:r>
            <a:endParaRPr b="0" i="0" sz="2800">
              <a:solidFill>
                <a:srgbClr val="F2F2F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2"/>
          <p:cNvSpPr txBox="1"/>
          <p:nvPr>
            <p:ph type="title"/>
          </p:nvPr>
        </p:nvSpPr>
        <p:spPr>
          <a:xfrm>
            <a:off x="5279472" y="609600"/>
            <a:ext cx="5844759"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B37208"/>
              </a:buClr>
              <a:buSzPts val="3200"/>
              <a:buFont typeface="Arial"/>
              <a:buNone/>
            </a:pPr>
            <a:r>
              <a:rPr lang="en-GB" sz="3200">
                <a:latin typeface="Arial"/>
                <a:ea typeface="Arial"/>
                <a:cs typeface="Arial"/>
                <a:sym typeface="Arial"/>
              </a:rPr>
              <a:t>Revision Timetable</a:t>
            </a:r>
            <a:endParaRPr/>
          </a:p>
        </p:txBody>
      </p:sp>
      <p:pic>
        <p:nvPicPr>
          <p:cNvPr descr="Rokeby School 💙 (@Rokeby_School) / Twitter" id="298" name="Google Shape;298;p52"/>
          <p:cNvPicPr preferRelativeResize="0"/>
          <p:nvPr/>
        </p:nvPicPr>
        <p:blipFill rotWithShape="1">
          <a:blip r:embed="rId3">
            <a:alphaModFix/>
          </a:blip>
          <a:srcRect b="0" l="0" r="0" t="0"/>
          <a:stretch/>
        </p:blipFill>
        <p:spPr>
          <a:xfrm>
            <a:off x="632815" y="1193554"/>
            <a:ext cx="4003193" cy="4003193"/>
          </a:xfrm>
          <a:prstGeom prst="rect">
            <a:avLst/>
          </a:prstGeom>
          <a:noFill/>
          <a:ln>
            <a:noFill/>
          </a:ln>
        </p:spPr>
      </p:pic>
      <p:sp>
        <p:nvSpPr>
          <p:cNvPr id="299" name="Google Shape;299;p52"/>
          <p:cNvSpPr txBox="1"/>
          <p:nvPr>
            <p:ph idx="1" type="body"/>
          </p:nvPr>
        </p:nvSpPr>
        <p:spPr>
          <a:xfrm>
            <a:off x="5279472" y="1828801"/>
            <a:ext cx="5844760" cy="386604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306000" lvl="0" marL="342900" rtl="0" algn="l">
              <a:spcBef>
                <a:spcPts val="0"/>
              </a:spcBef>
              <a:spcAft>
                <a:spcPts val="0"/>
              </a:spcAft>
              <a:buSzPts val="1680"/>
              <a:buChar char="◈"/>
            </a:pPr>
            <a:r>
              <a:rPr lang="en-GB" sz="2400">
                <a:latin typeface="Arial"/>
                <a:ea typeface="Arial"/>
                <a:cs typeface="Arial"/>
                <a:sym typeface="Arial"/>
              </a:rPr>
              <a:t>Teenagers are not known to be the most organised individuals but effective revision first begins with organisation. So parents, hopefully you are more organised than your child and can assist them with planning their revision time.</a:t>
            </a:r>
            <a:endParaRPr/>
          </a:p>
          <a:p>
            <a:pPr indent="-181540" lvl="0" marL="342900" rtl="0" algn="l">
              <a:spcBef>
                <a:spcPts val="1160"/>
              </a:spcBef>
              <a:spcAft>
                <a:spcPts val="0"/>
              </a:spcAft>
              <a:buSzPts val="1960"/>
              <a:buNone/>
            </a:pPr>
            <a:r>
              <a:t/>
            </a:r>
            <a:endParaRPr b="1" i="0" sz="2800">
              <a:solidFill>
                <a:srgbClr val="F2F2F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000000"/>
      </a:dk1>
      <a:lt1>
        <a:srgbClr val="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