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c192623ac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c192623ac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192623ac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192623ac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192623ac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192623ac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c192623acf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c192623acf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192623ac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192623ac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Supporting Student Learning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Mr Uddin (AHT)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48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6675" y="3663675"/>
            <a:ext cx="1211975" cy="121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420"/>
              <a:t>How to help your child…</a:t>
            </a:r>
            <a:endParaRPr b="1" sz="342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Website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Check homework- classcharts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Ask about school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Look at his book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Make sure he has equipment for all lessons (Maths, PE)</a:t>
            </a:r>
            <a:endParaRPr sz="2900"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1375"/>
            <a:ext cx="9144000" cy="48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5850" y="101375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420"/>
              <a:t>How we can help your child together…</a:t>
            </a:r>
            <a:endParaRPr b="1" sz="3420"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Revision guides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Speak to teachers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Classcharts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Check Google Classroom</a:t>
            </a:r>
            <a:endParaRPr sz="29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1375"/>
            <a:ext cx="9144000" cy="48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05175" y="177170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420"/>
              <a:t>If you have concerns…</a:t>
            </a:r>
            <a:endParaRPr b="1" sz="3420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Call the school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Email the Key stage coordinators, class teachers, heads of department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Come to the school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GB" sz="2900"/>
              <a:t>Write a note in student’s planner</a:t>
            </a:r>
            <a:endParaRPr sz="290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1375"/>
            <a:ext cx="9144000" cy="48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15250" y="6105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161800" y="1762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420"/>
              <a:t>Any Questions?</a:t>
            </a:r>
            <a:endParaRPr b="1" sz="3420"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661375"/>
            <a:ext cx="9144000" cy="48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5725" y="1448500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