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797675" cy="9928225"/>
  <p:embeddedFontLst>
    <p:embeddedFont>
      <p:font typeface="Tahoma"/>
      <p:regular r:id="rId25"/>
      <p:bold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23">
          <p15:clr>
            <a:srgbClr val="000000"/>
          </p15:clr>
        </p15:guide>
        <p15:guide id="2" pos="158">
          <p15:clr>
            <a:srgbClr val="000000"/>
          </p15:clr>
        </p15:guide>
      </p15:sldGuideLst>
    </p:ext>
    <p:ext uri="{2D200454-40CA-4A62-9FC3-DE9A4176ACB9}">
      <p15:notesGuideLst>
        <p15:guide id="1" orient="horz" pos="3127">
          <p15:clr>
            <a:srgbClr val="000000"/>
          </p15:clr>
        </p15:guide>
        <p15:guide id="2" pos="2141">
          <p15:clr>
            <a:srgbClr val="000000"/>
          </p15:clr>
        </p15:guide>
      </p15:notesGuideLst>
    </p:ext>
    <p:ext uri="GoogleSlidesCustomDataVersion2">
      <go:slidesCustomData xmlns:go="http://customooxmlschemas.google.com/" r:id="rId31" roundtripDataSignature="AMtx7mg5s9kUaSJMnFNoslErwC33jqzU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23" orient="horz"/>
        <p:guide pos="158"/>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ahoma-bold.fntdata"/><Relationship Id="rId25" Type="http://schemas.openxmlformats.org/officeDocument/2006/relationships/font" Target="fonts/Tahoma-regular.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29750"/>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32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13" name="Google Shape;213;p10: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10: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24" name="Google Shape;224;p1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11: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38" name="Google Shape;238;p1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2: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45" name="Google Shape;245;p1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3: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54" name="Google Shape;254;p1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14: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62" name="Google Shape;262;p1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5:notes"/>
          <p:cNvSpPr txBox="1"/>
          <p:nvPr>
            <p:ph idx="1" type="body"/>
          </p:nvPr>
        </p:nvSpPr>
        <p:spPr>
          <a:xfrm>
            <a:off x="679450" y="4716462"/>
            <a:ext cx="5438775" cy="47037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73" name="Google Shape;273;p16:notes"/>
          <p:cNvSpPr/>
          <p:nvPr>
            <p:ph idx="2" type="sldImg"/>
          </p:nvPr>
        </p:nvSpPr>
        <p:spPr>
          <a:xfrm>
            <a:off x="950912" y="769937"/>
            <a:ext cx="4929187" cy="3697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16:notes"/>
          <p:cNvSpPr txBox="1"/>
          <p:nvPr>
            <p:ph idx="1" type="body"/>
          </p:nvPr>
        </p:nvSpPr>
        <p:spPr>
          <a:xfrm>
            <a:off x="931862" y="4699000"/>
            <a:ext cx="4970462" cy="44688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284" name="Google Shape;284;p17:notes"/>
          <p:cNvSpPr/>
          <p:nvPr>
            <p:ph idx="2" type="sldImg"/>
          </p:nvPr>
        </p:nvSpPr>
        <p:spPr>
          <a:xfrm>
            <a:off x="950912" y="769937"/>
            <a:ext cx="4929187" cy="3697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17:notes"/>
          <p:cNvSpPr txBox="1"/>
          <p:nvPr>
            <p:ph idx="1" type="body"/>
          </p:nvPr>
        </p:nvSpPr>
        <p:spPr>
          <a:xfrm>
            <a:off x="931862" y="4699000"/>
            <a:ext cx="4970462" cy="44688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301" name="Google Shape;301;p1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18: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9:notes"/>
          <p:cNvSpPr txBox="1"/>
          <p:nvPr>
            <p:ph idx="1" type="body"/>
          </p:nvPr>
        </p:nvSpPr>
        <p:spPr>
          <a:xfrm>
            <a:off x="679450" y="4716462"/>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9: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60" name="Google Shape;60;p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 name="Google Shape;61;p2: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78" name="Google Shape;78;p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3: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112" name="Google Shape;112;p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4: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130" name="Google Shape;130;p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5: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154" name="Google Shape;154;p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6:notes"/>
          <p:cNvSpPr txBox="1"/>
          <p:nvPr>
            <p:ph idx="1" type="body"/>
          </p:nvPr>
        </p:nvSpPr>
        <p:spPr>
          <a:xfrm>
            <a:off x="685800" y="4573587"/>
            <a:ext cx="5438775" cy="53546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179" name="Google Shape;179;p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7: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187" name="Google Shape;187;p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8: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nvSpPr>
        <p:spPr>
          <a:xfrm>
            <a:off x="3849687" y="9429750"/>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Times New Roman"/>
              <a:buNone/>
            </a:pPr>
            <a:fld id="{00000000-1234-1234-1234-123412341234}" type="slidenum">
              <a:rPr b="0" i="0" lang="en-US" sz="3200" u="none">
                <a:solidFill>
                  <a:srgbClr val="000000"/>
                </a:solidFill>
                <a:latin typeface="Times New Roman"/>
                <a:ea typeface="Times New Roman"/>
                <a:cs typeface="Times New Roman"/>
                <a:sym typeface="Times New Roman"/>
              </a:rPr>
              <a:t>‹#›</a:t>
            </a:fld>
            <a:endParaRPr/>
          </a:p>
        </p:txBody>
      </p:sp>
      <p:sp>
        <p:nvSpPr>
          <p:cNvPr id="199" name="Google Shape;199;p9:notes"/>
          <p:cNvSpPr/>
          <p:nvPr>
            <p:ph idx="2" type="sldImg"/>
          </p:nvPr>
        </p:nvSpPr>
        <p:spPr>
          <a:xfrm>
            <a:off x="915987" y="692150"/>
            <a:ext cx="4965700" cy="3724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9:notes"/>
          <p:cNvSpPr txBox="1"/>
          <p:nvPr>
            <p:ph idx="1" type="body"/>
          </p:nvPr>
        </p:nvSpPr>
        <p:spPr>
          <a:xfrm>
            <a:off x="679450" y="4716462"/>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1"/>
          <p:cNvSpPr txBox="1"/>
          <p:nvPr>
            <p:ph type="ctrTitle"/>
          </p:nvPr>
        </p:nvSpPr>
        <p:spPr>
          <a:xfrm>
            <a:off x="685800" y="2130425"/>
            <a:ext cx="7772400" cy="1470025"/>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rebuchet MS"/>
              <a:buNone/>
              <a:defRPr/>
            </a:lvl1pPr>
            <a:lvl2pPr lvl="1" algn="ctr">
              <a:spcBef>
                <a:spcPts val="560"/>
              </a:spcBef>
              <a:spcAft>
                <a:spcPts val="0"/>
              </a:spcAft>
              <a:buClr>
                <a:schemeClr val="dk1"/>
              </a:buClr>
              <a:buSzPts val="2800"/>
              <a:buFont typeface="Trebuchet MS"/>
              <a:buNone/>
              <a:defRPr/>
            </a:lvl2pPr>
            <a:lvl3pPr lvl="2" algn="ctr">
              <a:spcBef>
                <a:spcPts val="480"/>
              </a:spcBef>
              <a:spcAft>
                <a:spcPts val="0"/>
              </a:spcAft>
              <a:buClr>
                <a:schemeClr val="dk1"/>
              </a:buClr>
              <a:buSzPts val="2400"/>
              <a:buFont typeface="Trebuchet MS"/>
              <a:buNone/>
              <a:defRPr/>
            </a:lvl3pPr>
            <a:lvl4pPr lvl="3" algn="ctr">
              <a:spcBef>
                <a:spcPts val="400"/>
              </a:spcBef>
              <a:spcAft>
                <a:spcPts val="0"/>
              </a:spcAft>
              <a:buClr>
                <a:schemeClr val="dk1"/>
              </a:buClr>
              <a:buSzPts val="2000"/>
              <a:buFont typeface="Trebuchet MS"/>
              <a:buNone/>
              <a:defRPr/>
            </a:lvl4pPr>
            <a:lvl5pPr lvl="4" algn="ctr">
              <a:spcBef>
                <a:spcPts val="400"/>
              </a:spcBef>
              <a:spcAft>
                <a:spcPts val="0"/>
              </a:spcAft>
              <a:buClr>
                <a:schemeClr val="dk1"/>
              </a:buClr>
              <a:buSzPts val="2000"/>
              <a:buFont typeface="Trebuchet MS"/>
              <a:buNone/>
              <a:defRPr/>
            </a:lvl5pPr>
            <a:lvl6pPr lvl="5" algn="ctr">
              <a:spcBef>
                <a:spcPts val="400"/>
              </a:spcBef>
              <a:spcAft>
                <a:spcPts val="0"/>
              </a:spcAft>
              <a:buClr>
                <a:schemeClr val="dk1"/>
              </a:buClr>
              <a:buSzPts val="2000"/>
              <a:buFont typeface="Trebuchet MS"/>
              <a:buNone/>
              <a:defRPr/>
            </a:lvl6pPr>
            <a:lvl7pPr lvl="6" algn="ctr">
              <a:spcBef>
                <a:spcPts val="400"/>
              </a:spcBef>
              <a:spcAft>
                <a:spcPts val="0"/>
              </a:spcAft>
              <a:buClr>
                <a:schemeClr val="dk1"/>
              </a:buClr>
              <a:buSzPts val="2000"/>
              <a:buFont typeface="Trebuchet MS"/>
              <a:buNone/>
              <a:defRPr/>
            </a:lvl7pPr>
            <a:lvl8pPr lvl="7" algn="ctr">
              <a:spcBef>
                <a:spcPts val="400"/>
              </a:spcBef>
              <a:spcAft>
                <a:spcPts val="0"/>
              </a:spcAft>
              <a:buClr>
                <a:schemeClr val="dk1"/>
              </a:buClr>
              <a:buSzPts val="2000"/>
              <a:buFont typeface="Trebuchet MS"/>
              <a:buNone/>
              <a:defRPr/>
            </a:lvl8pPr>
            <a:lvl9pPr lvl="8" algn="ctr">
              <a:spcBef>
                <a:spcPts val="400"/>
              </a:spcBef>
              <a:spcAft>
                <a:spcPts val="0"/>
              </a:spcAft>
              <a:buClr>
                <a:schemeClr val="dk1"/>
              </a:buClr>
              <a:buSzPts val="2000"/>
              <a:buFont typeface="Trebuchet MS"/>
              <a:buNone/>
              <a:defRPr/>
            </a:lvl9pPr>
          </a:lstStyl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30"/>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1"/>
          <p:cNvSpPr txBox="1"/>
          <p:nvPr>
            <p:ph type="title"/>
          </p:nvPr>
        </p:nvSpPr>
        <p:spPr>
          <a:xfrm>
            <a:off x="457200" y="274638"/>
            <a:ext cx="8229600" cy="1143000"/>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rebuchet MS"/>
              <a:buNone/>
              <a:defRPr b="1" sz="2400"/>
            </a:lvl1pPr>
            <a:lvl2pPr indent="-228600" lvl="1" marL="914400" algn="l">
              <a:spcBef>
                <a:spcPts val="400"/>
              </a:spcBef>
              <a:spcAft>
                <a:spcPts val="0"/>
              </a:spcAft>
              <a:buClr>
                <a:schemeClr val="dk1"/>
              </a:buClr>
              <a:buSzPts val="2000"/>
              <a:buFont typeface="Trebuchet MS"/>
              <a:buNone/>
              <a:defRPr b="1" sz="2000"/>
            </a:lvl2pPr>
            <a:lvl3pPr indent="-228600" lvl="2" marL="1371600" algn="l">
              <a:spcBef>
                <a:spcPts val="360"/>
              </a:spcBef>
              <a:spcAft>
                <a:spcPts val="0"/>
              </a:spcAft>
              <a:buClr>
                <a:schemeClr val="dk1"/>
              </a:buClr>
              <a:buSzPts val="1800"/>
              <a:buFont typeface="Trebuchet MS"/>
              <a:buNone/>
              <a:defRPr b="1" sz="1800"/>
            </a:lvl3pPr>
            <a:lvl4pPr indent="-228600" lvl="3" marL="1828800" algn="l">
              <a:spcBef>
                <a:spcPts val="320"/>
              </a:spcBef>
              <a:spcAft>
                <a:spcPts val="0"/>
              </a:spcAft>
              <a:buClr>
                <a:schemeClr val="dk1"/>
              </a:buClr>
              <a:buSzPts val="1600"/>
              <a:buFont typeface="Trebuchet MS"/>
              <a:buNone/>
              <a:defRPr b="1" sz="1600"/>
            </a:lvl4pPr>
            <a:lvl5pPr indent="-228600" lvl="4" marL="2286000" algn="l">
              <a:spcBef>
                <a:spcPts val="320"/>
              </a:spcBef>
              <a:spcAft>
                <a:spcPts val="0"/>
              </a:spcAft>
              <a:buClr>
                <a:schemeClr val="dk1"/>
              </a:buClr>
              <a:buSzPts val="1600"/>
              <a:buFont typeface="Trebuchet MS"/>
              <a:buNone/>
              <a:defRPr b="1" sz="1600"/>
            </a:lvl5pPr>
            <a:lvl6pPr indent="-228600" lvl="5" marL="2743200" algn="l">
              <a:spcBef>
                <a:spcPts val="320"/>
              </a:spcBef>
              <a:spcAft>
                <a:spcPts val="0"/>
              </a:spcAft>
              <a:buClr>
                <a:schemeClr val="dk1"/>
              </a:buClr>
              <a:buSzPts val="1600"/>
              <a:buFont typeface="Trebuchet MS"/>
              <a:buNone/>
              <a:defRPr b="1" sz="1600"/>
            </a:lvl6pPr>
            <a:lvl7pPr indent="-228600" lvl="6" marL="3200400" algn="l">
              <a:spcBef>
                <a:spcPts val="320"/>
              </a:spcBef>
              <a:spcAft>
                <a:spcPts val="0"/>
              </a:spcAft>
              <a:buClr>
                <a:schemeClr val="dk1"/>
              </a:buClr>
              <a:buSzPts val="1600"/>
              <a:buFont typeface="Trebuchet MS"/>
              <a:buNone/>
              <a:defRPr b="1" sz="1600"/>
            </a:lvl7pPr>
            <a:lvl8pPr indent="-228600" lvl="7" marL="3657600" algn="l">
              <a:spcBef>
                <a:spcPts val="320"/>
              </a:spcBef>
              <a:spcAft>
                <a:spcPts val="0"/>
              </a:spcAft>
              <a:buClr>
                <a:schemeClr val="dk1"/>
              </a:buClr>
              <a:buSzPts val="1600"/>
              <a:buFont typeface="Trebuchet MS"/>
              <a:buNone/>
              <a:defRPr b="1" sz="1600"/>
            </a:lvl8pPr>
            <a:lvl9pPr indent="-228600" lvl="8" marL="4114800" algn="l">
              <a:spcBef>
                <a:spcPts val="320"/>
              </a:spcBef>
              <a:spcAft>
                <a:spcPts val="0"/>
              </a:spcAft>
              <a:buClr>
                <a:schemeClr val="dk1"/>
              </a:buClr>
              <a:buSzPts val="1600"/>
              <a:buFont typeface="Trebuchet MS"/>
              <a:buNone/>
              <a:defRPr b="1" sz="1600"/>
            </a:lvl9pPr>
          </a:lstStyle>
          <a:p/>
        </p:txBody>
      </p:sp>
      <p:sp>
        <p:nvSpPr>
          <p:cNvPr id="44" name="Google Shape;44;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rebuchet MS"/>
              <a:buChar char="•"/>
              <a:defRPr sz="2400"/>
            </a:lvl1pPr>
            <a:lvl2pPr indent="-355600" lvl="1" marL="914400" algn="l">
              <a:spcBef>
                <a:spcPts val="400"/>
              </a:spcBef>
              <a:spcAft>
                <a:spcPts val="0"/>
              </a:spcAft>
              <a:buClr>
                <a:schemeClr val="dk1"/>
              </a:buClr>
              <a:buSzPts val="2000"/>
              <a:buFont typeface="Trebuchet MS"/>
              <a:buChar char="–"/>
              <a:defRPr sz="2000"/>
            </a:lvl2pPr>
            <a:lvl3pPr indent="-342900" lvl="2" marL="1371600" algn="l">
              <a:spcBef>
                <a:spcPts val="360"/>
              </a:spcBef>
              <a:spcAft>
                <a:spcPts val="0"/>
              </a:spcAft>
              <a:buClr>
                <a:schemeClr val="dk1"/>
              </a:buClr>
              <a:buSzPts val="1800"/>
              <a:buFont typeface="Trebuchet MS"/>
              <a:buChar char="•"/>
              <a:defRPr sz="1800"/>
            </a:lvl3pPr>
            <a:lvl4pPr indent="-330200" lvl="3" marL="1828800" algn="l">
              <a:spcBef>
                <a:spcPts val="320"/>
              </a:spcBef>
              <a:spcAft>
                <a:spcPts val="0"/>
              </a:spcAft>
              <a:buClr>
                <a:schemeClr val="dk1"/>
              </a:buClr>
              <a:buSzPts val="1600"/>
              <a:buFont typeface="Trebuchet MS"/>
              <a:buChar char="–"/>
              <a:defRPr sz="1600"/>
            </a:lvl4pPr>
            <a:lvl5pPr indent="-330200" lvl="4" marL="2286000" algn="l">
              <a:spcBef>
                <a:spcPts val="320"/>
              </a:spcBef>
              <a:spcAft>
                <a:spcPts val="0"/>
              </a:spcAft>
              <a:buClr>
                <a:schemeClr val="dk1"/>
              </a:buClr>
              <a:buSzPts val="1600"/>
              <a:buFont typeface="Trebuchet MS"/>
              <a:buChar char="»"/>
              <a:defRPr sz="1600"/>
            </a:lvl5pPr>
            <a:lvl6pPr indent="-330200" lvl="5" marL="2743200" algn="l">
              <a:spcBef>
                <a:spcPts val="320"/>
              </a:spcBef>
              <a:spcAft>
                <a:spcPts val="0"/>
              </a:spcAft>
              <a:buClr>
                <a:schemeClr val="dk1"/>
              </a:buClr>
              <a:buSzPts val="1600"/>
              <a:buFont typeface="Trebuchet MS"/>
              <a:buChar char="»"/>
              <a:defRPr sz="1600"/>
            </a:lvl6pPr>
            <a:lvl7pPr indent="-330200" lvl="6" marL="3200400" algn="l">
              <a:spcBef>
                <a:spcPts val="320"/>
              </a:spcBef>
              <a:spcAft>
                <a:spcPts val="0"/>
              </a:spcAft>
              <a:buClr>
                <a:schemeClr val="dk1"/>
              </a:buClr>
              <a:buSzPts val="1600"/>
              <a:buFont typeface="Trebuchet MS"/>
              <a:buChar char="»"/>
              <a:defRPr sz="1600"/>
            </a:lvl7pPr>
            <a:lvl8pPr indent="-330200" lvl="7" marL="3657600" algn="l">
              <a:spcBef>
                <a:spcPts val="320"/>
              </a:spcBef>
              <a:spcAft>
                <a:spcPts val="0"/>
              </a:spcAft>
              <a:buClr>
                <a:schemeClr val="dk1"/>
              </a:buClr>
              <a:buSzPts val="1600"/>
              <a:buFont typeface="Trebuchet MS"/>
              <a:buChar char="»"/>
              <a:defRPr sz="1600"/>
            </a:lvl8pPr>
            <a:lvl9pPr indent="-330200" lvl="8" marL="4114800" algn="l">
              <a:spcBef>
                <a:spcPts val="320"/>
              </a:spcBef>
              <a:spcAft>
                <a:spcPts val="0"/>
              </a:spcAft>
              <a:buClr>
                <a:schemeClr val="dk1"/>
              </a:buClr>
              <a:buSzPts val="1600"/>
              <a:buFont typeface="Trebuchet MS"/>
              <a:buChar char="»"/>
              <a:defRPr sz="1600"/>
            </a:lvl9pPr>
          </a:lstStyle>
          <a:p/>
        </p:txBody>
      </p:sp>
      <p:sp>
        <p:nvSpPr>
          <p:cNvPr id="45" name="Google Shape;45;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rebuchet MS"/>
              <a:buNone/>
              <a:defRPr b="1" sz="2400"/>
            </a:lvl1pPr>
            <a:lvl2pPr indent="-228600" lvl="1" marL="914400" algn="l">
              <a:spcBef>
                <a:spcPts val="400"/>
              </a:spcBef>
              <a:spcAft>
                <a:spcPts val="0"/>
              </a:spcAft>
              <a:buClr>
                <a:schemeClr val="dk1"/>
              </a:buClr>
              <a:buSzPts val="2000"/>
              <a:buFont typeface="Trebuchet MS"/>
              <a:buNone/>
              <a:defRPr b="1" sz="2000"/>
            </a:lvl2pPr>
            <a:lvl3pPr indent="-228600" lvl="2" marL="1371600" algn="l">
              <a:spcBef>
                <a:spcPts val="360"/>
              </a:spcBef>
              <a:spcAft>
                <a:spcPts val="0"/>
              </a:spcAft>
              <a:buClr>
                <a:schemeClr val="dk1"/>
              </a:buClr>
              <a:buSzPts val="1800"/>
              <a:buFont typeface="Trebuchet MS"/>
              <a:buNone/>
              <a:defRPr b="1" sz="1800"/>
            </a:lvl3pPr>
            <a:lvl4pPr indent="-228600" lvl="3" marL="1828800" algn="l">
              <a:spcBef>
                <a:spcPts val="320"/>
              </a:spcBef>
              <a:spcAft>
                <a:spcPts val="0"/>
              </a:spcAft>
              <a:buClr>
                <a:schemeClr val="dk1"/>
              </a:buClr>
              <a:buSzPts val="1600"/>
              <a:buFont typeface="Trebuchet MS"/>
              <a:buNone/>
              <a:defRPr b="1" sz="1600"/>
            </a:lvl4pPr>
            <a:lvl5pPr indent="-228600" lvl="4" marL="2286000" algn="l">
              <a:spcBef>
                <a:spcPts val="320"/>
              </a:spcBef>
              <a:spcAft>
                <a:spcPts val="0"/>
              </a:spcAft>
              <a:buClr>
                <a:schemeClr val="dk1"/>
              </a:buClr>
              <a:buSzPts val="1600"/>
              <a:buFont typeface="Trebuchet MS"/>
              <a:buNone/>
              <a:defRPr b="1" sz="1600"/>
            </a:lvl5pPr>
            <a:lvl6pPr indent="-228600" lvl="5" marL="2743200" algn="l">
              <a:spcBef>
                <a:spcPts val="320"/>
              </a:spcBef>
              <a:spcAft>
                <a:spcPts val="0"/>
              </a:spcAft>
              <a:buClr>
                <a:schemeClr val="dk1"/>
              </a:buClr>
              <a:buSzPts val="1600"/>
              <a:buFont typeface="Trebuchet MS"/>
              <a:buNone/>
              <a:defRPr b="1" sz="1600"/>
            </a:lvl6pPr>
            <a:lvl7pPr indent="-228600" lvl="6" marL="3200400" algn="l">
              <a:spcBef>
                <a:spcPts val="320"/>
              </a:spcBef>
              <a:spcAft>
                <a:spcPts val="0"/>
              </a:spcAft>
              <a:buClr>
                <a:schemeClr val="dk1"/>
              </a:buClr>
              <a:buSzPts val="1600"/>
              <a:buFont typeface="Trebuchet MS"/>
              <a:buNone/>
              <a:defRPr b="1" sz="1600"/>
            </a:lvl7pPr>
            <a:lvl8pPr indent="-228600" lvl="7" marL="3657600" algn="l">
              <a:spcBef>
                <a:spcPts val="320"/>
              </a:spcBef>
              <a:spcAft>
                <a:spcPts val="0"/>
              </a:spcAft>
              <a:buClr>
                <a:schemeClr val="dk1"/>
              </a:buClr>
              <a:buSzPts val="1600"/>
              <a:buFont typeface="Trebuchet MS"/>
              <a:buNone/>
              <a:defRPr b="1" sz="1600"/>
            </a:lvl8pPr>
            <a:lvl9pPr indent="-228600" lvl="8" marL="4114800" algn="l">
              <a:spcBef>
                <a:spcPts val="320"/>
              </a:spcBef>
              <a:spcAft>
                <a:spcPts val="0"/>
              </a:spcAft>
              <a:buClr>
                <a:schemeClr val="dk1"/>
              </a:buClr>
              <a:buSzPts val="1600"/>
              <a:buFont typeface="Trebuchet MS"/>
              <a:buNone/>
              <a:defRPr b="1" sz="1600"/>
            </a:lvl9pPr>
          </a:lstStyle>
          <a:p/>
        </p:txBody>
      </p:sp>
      <p:sp>
        <p:nvSpPr>
          <p:cNvPr id="46" name="Google Shape;46;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rebuchet MS"/>
              <a:buChar char="•"/>
              <a:defRPr sz="2400"/>
            </a:lvl1pPr>
            <a:lvl2pPr indent="-355600" lvl="1" marL="914400" algn="l">
              <a:spcBef>
                <a:spcPts val="400"/>
              </a:spcBef>
              <a:spcAft>
                <a:spcPts val="0"/>
              </a:spcAft>
              <a:buClr>
                <a:schemeClr val="dk1"/>
              </a:buClr>
              <a:buSzPts val="2000"/>
              <a:buFont typeface="Trebuchet MS"/>
              <a:buChar char="–"/>
              <a:defRPr sz="2000"/>
            </a:lvl2pPr>
            <a:lvl3pPr indent="-342900" lvl="2" marL="1371600" algn="l">
              <a:spcBef>
                <a:spcPts val="360"/>
              </a:spcBef>
              <a:spcAft>
                <a:spcPts val="0"/>
              </a:spcAft>
              <a:buClr>
                <a:schemeClr val="dk1"/>
              </a:buClr>
              <a:buSzPts val="1800"/>
              <a:buFont typeface="Trebuchet MS"/>
              <a:buChar char="•"/>
              <a:defRPr sz="1800"/>
            </a:lvl3pPr>
            <a:lvl4pPr indent="-330200" lvl="3" marL="1828800" algn="l">
              <a:spcBef>
                <a:spcPts val="320"/>
              </a:spcBef>
              <a:spcAft>
                <a:spcPts val="0"/>
              </a:spcAft>
              <a:buClr>
                <a:schemeClr val="dk1"/>
              </a:buClr>
              <a:buSzPts val="1600"/>
              <a:buFont typeface="Trebuchet MS"/>
              <a:buChar char="–"/>
              <a:defRPr sz="1600"/>
            </a:lvl4pPr>
            <a:lvl5pPr indent="-330200" lvl="4" marL="2286000" algn="l">
              <a:spcBef>
                <a:spcPts val="320"/>
              </a:spcBef>
              <a:spcAft>
                <a:spcPts val="0"/>
              </a:spcAft>
              <a:buClr>
                <a:schemeClr val="dk1"/>
              </a:buClr>
              <a:buSzPts val="1600"/>
              <a:buFont typeface="Trebuchet MS"/>
              <a:buChar char="»"/>
              <a:defRPr sz="1600"/>
            </a:lvl5pPr>
            <a:lvl6pPr indent="-330200" lvl="5" marL="2743200" algn="l">
              <a:spcBef>
                <a:spcPts val="320"/>
              </a:spcBef>
              <a:spcAft>
                <a:spcPts val="0"/>
              </a:spcAft>
              <a:buClr>
                <a:schemeClr val="dk1"/>
              </a:buClr>
              <a:buSzPts val="1600"/>
              <a:buFont typeface="Trebuchet MS"/>
              <a:buChar char="»"/>
              <a:defRPr sz="1600"/>
            </a:lvl6pPr>
            <a:lvl7pPr indent="-330200" lvl="6" marL="3200400" algn="l">
              <a:spcBef>
                <a:spcPts val="320"/>
              </a:spcBef>
              <a:spcAft>
                <a:spcPts val="0"/>
              </a:spcAft>
              <a:buClr>
                <a:schemeClr val="dk1"/>
              </a:buClr>
              <a:buSzPts val="1600"/>
              <a:buFont typeface="Trebuchet MS"/>
              <a:buChar char="»"/>
              <a:defRPr sz="1600"/>
            </a:lvl7pPr>
            <a:lvl8pPr indent="-330200" lvl="7" marL="3657600" algn="l">
              <a:spcBef>
                <a:spcPts val="320"/>
              </a:spcBef>
              <a:spcAft>
                <a:spcPts val="0"/>
              </a:spcAft>
              <a:buClr>
                <a:schemeClr val="dk1"/>
              </a:buClr>
              <a:buSzPts val="1600"/>
              <a:buFont typeface="Trebuchet MS"/>
              <a:buChar char="»"/>
              <a:defRPr sz="1600"/>
            </a:lvl8pPr>
            <a:lvl9pPr indent="-330200" lvl="8" marL="4114800" algn="l">
              <a:spcBef>
                <a:spcPts val="320"/>
              </a:spcBef>
              <a:spcAft>
                <a:spcPts val="0"/>
              </a:spcAft>
              <a:buClr>
                <a:schemeClr val="dk1"/>
              </a:buClr>
              <a:buSzPts val="1600"/>
              <a:buFont typeface="Trebuchet MS"/>
              <a:buChar char="»"/>
              <a:defRPr sz="1600"/>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32"/>
          <p:cNvSpPr txBox="1"/>
          <p:nvPr>
            <p:ph type="title"/>
          </p:nvPr>
        </p:nvSpPr>
        <p:spPr>
          <a:xfrm>
            <a:off x="722313" y="4406900"/>
            <a:ext cx="7772400" cy="1362075"/>
          </a:xfrm>
          <a:prstGeom prst="rect">
            <a:avLst/>
          </a:prstGeom>
          <a:solidFill>
            <a:srgbClr val="FF6600"/>
          </a:solid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rebuchet MS"/>
              <a:buNone/>
              <a:defRPr sz="2000"/>
            </a:lvl1pPr>
            <a:lvl2pPr indent="-228600" lvl="1" marL="914400" algn="l">
              <a:spcBef>
                <a:spcPts val="360"/>
              </a:spcBef>
              <a:spcAft>
                <a:spcPts val="0"/>
              </a:spcAft>
              <a:buClr>
                <a:schemeClr val="dk1"/>
              </a:buClr>
              <a:buSzPts val="1800"/>
              <a:buFont typeface="Trebuchet MS"/>
              <a:buNone/>
              <a:defRPr sz="1800"/>
            </a:lvl2pPr>
            <a:lvl3pPr indent="-228600" lvl="2" marL="1371600" algn="l">
              <a:spcBef>
                <a:spcPts val="320"/>
              </a:spcBef>
              <a:spcAft>
                <a:spcPts val="0"/>
              </a:spcAft>
              <a:buClr>
                <a:schemeClr val="dk1"/>
              </a:buClr>
              <a:buSzPts val="1600"/>
              <a:buFont typeface="Trebuchet MS"/>
              <a:buNone/>
              <a:defRPr sz="1600"/>
            </a:lvl3pPr>
            <a:lvl4pPr indent="-228600" lvl="3" marL="1828800" algn="l">
              <a:spcBef>
                <a:spcPts val="280"/>
              </a:spcBef>
              <a:spcAft>
                <a:spcPts val="0"/>
              </a:spcAft>
              <a:buClr>
                <a:schemeClr val="dk1"/>
              </a:buClr>
              <a:buSzPts val="1400"/>
              <a:buFont typeface="Trebuchet MS"/>
              <a:buNone/>
              <a:defRPr sz="1400"/>
            </a:lvl4pPr>
            <a:lvl5pPr indent="-228600" lvl="4" marL="2286000" algn="l">
              <a:spcBef>
                <a:spcPts val="280"/>
              </a:spcBef>
              <a:spcAft>
                <a:spcPts val="0"/>
              </a:spcAft>
              <a:buClr>
                <a:schemeClr val="dk1"/>
              </a:buClr>
              <a:buSzPts val="1400"/>
              <a:buFont typeface="Trebuchet MS"/>
              <a:buNone/>
              <a:defRPr sz="1400"/>
            </a:lvl5pPr>
            <a:lvl6pPr indent="-228600" lvl="5" marL="2743200" algn="l">
              <a:spcBef>
                <a:spcPts val="280"/>
              </a:spcBef>
              <a:spcAft>
                <a:spcPts val="0"/>
              </a:spcAft>
              <a:buClr>
                <a:schemeClr val="dk1"/>
              </a:buClr>
              <a:buSzPts val="1400"/>
              <a:buFont typeface="Trebuchet MS"/>
              <a:buNone/>
              <a:defRPr sz="1400"/>
            </a:lvl6pPr>
            <a:lvl7pPr indent="-228600" lvl="6" marL="3200400" algn="l">
              <a:spcBef>
                <a:spcPts val="280"/>
              </a:spcBef>
              <a:spcAft>
                <a:spcPts val="0"/>
              </a:spcAft>
              <a:buClr>
                <a:schemeClr val="dk1"/>
              </a:buClr>
              <a:buSzPts val="1400"/>
              <a:buFont typeface="Trebuchet MS"/>
              <a:buNone/>
              <a:defRPr sz="1400"/>
            </a:lvl7pPr>
            <a:lvl8pPr indent="-228600" lvl="7" marL="3657600" algn="l">
              <a:spcBef>
                <a:spcPts val="280"/>
              </a:spcBef>
              <a:spcAft>
                <a:spcPts val="0"/>
              </a:spcAft>
              <a:buClr>
                <a:schemeClr val="dk1"/>
              </a:buClr>
              <a:buSzPts val="1400"/>
              <a:buFont typeface="Trebuchet MS"/>
              <a:buNone/>
              <a:defRPr sz="1400"/>
            </a:lvl8pPr>
            <a:lvl9pPr indent="-228600" lvl="8" marL="4114800" algn="l">
              <a:spcBef>
                <a:spcPts val="280"/>
              </a:spcBef>
              <a:spcAft>
                <a:spcPts val="0"/>
              </a:spcAft>
              <a:buClr>
                <a:schemeClr val="dk1"/>
              </a:buClr>
              <a:buSzPts val="1400"/>
              <a:buFont typeface="Trebuchet MS"/>
              <a:buNone/>
              <a:defRPr sz="1400"/>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23"/>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rebuchet MS"/>
              <a:buChar char="•"/>
              <a:defRPr sz="2800"/>
            </a:lvl1pPr>
            <a:lvl2pPr indent="-381000" lvl="1" marL="914400" algn="l">
              <a:spcBef>
                <a:spcPts val="480"/>
              </a:spcBef>
              <a:spcAft>
                <a:spcPts val="0"/>
              </a:spcAft>
              <a:buClr>
                <a:schemeClr val="dk1"/>
              </a:buClr>
              <a:buSzPts val="2400"/>
              <a:buFont typeface="Trebuchet MS"/>
              <a:buChar char="–"/>
              <a:defRPr sz="2400"/>
            </a:lvl2pPr>
            <a:lvl3pPr indent="-355600" lvl="2" marL="1371600" algn="l">
              <a:spcBef>
                <a:spcPts val="400"/>
              </a:spcBef>
              <a:spcAft>
                <a:spcPts val="0"/>
              </a:spcAft>
              <a:buClr>
                <a:schemeClr val="dk1"/>
              </a:buClr>
              <a:buSzPts val="2000"/>
              <a:buFont typeface="Trebuchet MS"/>
              <a:buChar char="•"/>
              <a:defRPr sz="2000"/>
            </a:lvl3pPr>
            <a:lvl4pPr indent="-342900" lvl="3" marL="1828800" algn="l">
              <a:spcBef>
                <a:spcPts val="360"/>
              </a:spcBef>
              <a:spcAft>
                <a:spcPts val="0"/>
              </a:spcAft>
              <a:buClr>
                <a:schemeClr val="dk1"/>
              </a:buClr>
              <a:buSzPts val="1800"/>
              <a:buFont typeface="Trebuchet MS"/>
              <a:buChar char="–"/>
              <a:defRPr sz="1800"/>
            </a:lvl4pPr>
            <a:lvl5pPr indent="-342900" lvl="4" marL="2286000" algn="l">
              <a:spcBef>
                <a:spcPts val="360"/>
              </a:spcBef>
              <a:spcAft>
                <a:spcPts val="0"/>
              </a:spcAft>
              <a:buClr>
                <a:schemeClr val="dk1"/>
              </a:buClr>
              <a:buSzPts val="1800"/>
              <a:buFont typeface="Trebuchet MS"/>
              <a:buChar char="»"/>
              <a:defRPr sz="1800"/>
            </a:lvl5pPr>
            <a:lvl6pPr indent="-342900" lvl="5" marL="2743200" algn="l">
              <a:spcBef>
                <a:spcPts val="360"/>
              </a:spcBef>
              <a:spcAft>
                <a:spcPts val="0"/>
              </a:spcAft>
              <a:buClr>
                <a:schemeClr val="dk1"/>
              </a:buClr>
              <a:buSzPts val="1800"/>
              <a:buFont typeface="Trebuchet MS"/>
              <a:buChar char="»"/>
              <a:defRPr sz="1800"/>
            </a:lvl6pPr>
            <a:lvl7pPr indent="-342900" lvl="6" marL="3200400" algn="l">
              <a:spcBef>
                <a:spcPts val="360"/>
              </a:spcBef>
              <a:spcAft>
                <a:spcPts val="0"/>
              </a:spcAft>
              <a:buClr>
                <a:schemeClr val="dk1"/>
              </a:buClr>
              <a:buSzPts val="1800"/>
              <a:buFont typeface="Trebuchet MS"/>
              <a:buChar char="»"/>
              <a:defRPr sz="1800"/>
            </a:lvl7pPr>
            <a:lvl8pPr indent="-342900" lvl="7" marL="3657600" algn="l">
              <a:spcBef>
                <a:spcPts val="360"/>
              </a:spcBef>
              <a:spcAft>
                <a:spcPts val="0"/>
              </a:spcAft>
              <a:buClr>
                <a:schemeClr val="dk1"/>
              </a:buClr>
              <a:buSzPts val="1800"/>
              <a:buFont typeface="Trebuchet MS"/>
              <a:buChar char="»"/>
              <a:defRPr sz="1800"/>
            </a:lvl8pPr>
            <a:lvl9pPr indent="-342900" lvl="8" marL="4114800" algn="l">
              <a:spcBef>
                <a:spcPts val="360"/>
              </a:spcBef>
              <a:spcAft>
                <a:spcPts val="0"/>
              </a:spcAft>
              <a:buClr>
                <a:schemeClr val="dk1"/>
              </a:buClr>
              <a:buSzPts val="1800"/>
              <a:buFont typeface="Trebuchet MS"/>
              <a:buChar char="»"/>
              <a:defRPr sz="1800"/>
            </a:lvl9pPr>
          </a:lstStyle>
          <a:p/>
        </p:txBody>
      </p:sp>
      <p:sp>
        <p:nvSpPr>
          <p:cNvPr id="21" name="Google Shape;21;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rebuchet MS"/>
              <a:buChar char="•"/>
              <a:defRPr sz="2800"/>
            </a:lvl1pPr>
            <a:lvl2pPr indent="-381000" lvl="1" marL="914400" algn="l">
              <a:spcBef>
                <a:spcPts val="480"/>
              </a:spcBef>
              <a:spcAft>
                <a:spcPts val="0"/>
              </a:spcAft>
              <a:buClr>
                <a:schemeClr val="dk1"/>
              </a:buClr>
              <a:buSzPts val="2400"/>
              <a:buFont typeface="Trebuchet MS"/>
              <a:buChar char="–"/>
              <a:defRPr sz="2400"/>
            </a:lvl2pPr>
            <a:lvl3pPr indent="-355600" lvl="2" marL="1371600" algn="l">
              <a:spcBef>
                <a:spcPts val="400"/>
              </a:spcBef>
              <a:spcAft>
                <a:spcPts val="0"/>
              </a:spcAft>
              <a:buClr>
                <a:schemeClr val="dk1"/>
              </a:buClr>
              <a:buSzPts val="2000"/>
              <a:buFont typeface="Trebuchet MS"/>
              <a:buChar char="•"/>
              <a:defRPr sz="2000"/>
            </a:lvl3pPr>
            <a:lvl4pPr indent="-342900" lvl="3" marL="1828800" algn="l">
              <a:spcBef>
                <a:spcPts val="360"/>
              </a:spcBef>
              <a:spcAft>
                <a:spcPts val="0"/>
              </a:spcAft>
              <a:buClr>
                <a:schemeClr val="dk1"/>
              </a:buClr>
              <a:buSzPts val="1800"/>
              <a:buFont typeface="Trebuchet MS"/>
              <a:buChar char="–"/>
              <a:defRPr sz="1800"/>
            </a:lvl4pPr>
            <a:lvl5pPr indent="-342900" lvl="4" marL="2286000" algn="l">
              <a:spcBef>
                <a:spcPts val="360"/>
              </a:spcBef>
              <a:spcAft>
                <a:spcPts val="0"/>
              </a:spcAft>
              <a:buClr>
                <a:schemeClr val="dk1"/>
              </a:buClr>
              <a:buSzPts val="1800"/>
              <a:buFont typeface="Trebuchet MS"/>
              <a:buChar char="»"/>
              <a:defRPr sz="1800"/>
            </a:lvl5pPr>
            <a:lvl6pPr indent="-342900" lvl="5" marL="2743200" algn="l">
              <a:spcBef>
                <a:spcPts val="360"/>
              </a:spcBef>
              <a:spcAft>
                <a:spcPts val="0"/>
              </a:spcAft>
              <a:buClr>
                <a:schemeClr val="dk1"/>
              </a:buClr>
              <a:buSzPts val="1800"/>
              <a:buFont typeface="Trebuchet MS"/>
              <a:buChar char="»"/>
              <a:defRPr sz="1800"/>
            </a:lvl6pPr>
            <a:lvl7pPr indent="-342900" lvl="6" marL="3200400" algn="l">
              <a:spcBef>
                <a:spcPts val="360"/>
              </a:spcBef>
              <a:spcAft>
                <a:spcPts val="0"/>
              </a:spcAft>
              <a:buClr>
                <a:schemeClr val="dk1"/>
              </a:buClr>
              <a:buSzPts val="1800"/>
              <a:buFont typeface="Trebuchet MS"/>
              <a:buChar char="»"/>
              <a:defRPr sz="1800"/>
            </a:lvl7pPr>
            <a:lvl8pPr indent="-342900" lvl="7" marL="3657600" algn="l">
              <a:spcBef>
                <a:spcPts val="360"/>
              </a:spcBef>
              <a:spcAft>
                <a:spcPts val="0"/>
              </a:spcAft>
              <a:buClr>
                <a:schemeClr val="dk1"/>
              </a:buClr>
              <a:buSzPts val="1800"/>
              <a:buFont typeface="Trebuchet MS"/>
              <a:buChar char="»"/>
              <a:defRPr sz="1800"/>
            </a:lvl8pPr>
            <a:lvl9pPr indent="-342900" lvl="8" marL="4114800" algn="l">
              <a:spcBef>
                <a:spcPts val="360"/>
              </a:spcBef>
              <a:spcAft>
                <a:spcPts val="0"/>
              </a:spcAft>
              <a:buClr>
                <a:schemeClr val="dk1"/>
              </a:buClr>
              <a:buSzPts val="1800"/>
              <a:buFont typeface="Trebuchet MS"/>
              <a:buChar char="»"/>
              <a:defRPr sz="1800"/>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 name="Shape 22"/>
        <p:cNvGrpSpPr/>
        <p:nvPr/>
      </p:nvGrpSpPr>
      <p:grpSpPr>
        <a:xfrm>
          <a:off x="0" y="0"/>
          <a:ext cx="0" cy="0"/>
          <a:chOff x="0" y="0"/>
          <a:chExt cx="0" cy="0"/>
        </a:xfrm>
      </p:grpSpPr>
      <p:sp>
        <p:nvSpPr>
          <p:cNvPr id="23" name="Google Shape;23;p24"/>
          <p:cNvSpPr txBox="1"/>
          <p:nvPr>
            <p:ph idx="1" type="body"/>
          </p:nvPr>
        </p:nvSpPr>
        <p:spPr>
          <a:xfrm>
            <a:off x="0" y="333375"/>
            <a:ext cx="9144000" cy="57927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 name="Shape 24"/>
        <p:cNvGrpSpPr/>
        <p:nvPr/>
      </p:nvGrpSpPr>
      <p:grpSpPr>
        <a:xfrm>
          <a:off x="0" y="0"/>
          <a:ext cx="0" cy="0"/>
          <a:chOff x="0" y="0"/>
          <a:chExt cx="0" cy="0"/>
        </a:xfrm>
      </p:grpSpPr>
      <p:sp>
        <p:nvSpPr>
          <p:cNvPr id="25" name="Google Shape;25;p25"/>
          <p:cNvSpPr txBox="1"/>
          <p:nvPr>
            <p:ph type="title"/>
          </p:nvPr>
        </p:nvSpPr>
        <p:spPr>
          <a:xfrm rot="5400000">
            <a:off x="5104606" y="2086769"/>
            <a:ext cx="5792788" cy="2286000"/>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 type="body"/>
          </p:nvPr>
        </p:nvSpPr>
        <p:spPr>
          <a:xfrm rot="5400000">
            <a:off x="456406" y="-123031"/>
            <a:ext cx="5792788" cy="6705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 name="Shape 27"/>
        <p:cNvGrpSpPr/>
        <p:nvPr/>
      </p:nvGrpSpPr>
      <p:grpSpPr>
        <a:xfrm>
          <a:off x="0" y="0"/>
          <a:ext cx="0" cy="0"/>
          <a:chOff x="0" y="0"/>
          <a:chExt cx="0" cy="0"/>
        </a:xfrm>
      </p:grpSpPr>
      <p:sp>
        <p:nvSpPr>
          <p:cNvPr id="28" name="Google Shape;28;p26"/>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7"/>
          <p:cNvSpPr txBox="1"/>
          <p:nvPr>
            <p:ph type="title"/>
          </p:nvPr>
        </p:nvSpPr>
        <p:spPr>
          <a:xfrm>
            <a:off x="1792288" y="4800600"/>
            <a:ext cx="5486400" cy="566738"/>
          </a:xfrm>
          <a:prstGeom prst="rect">
            <a:avLst/>
          </a:prstGeom>
          <a:solidFill>
            <a:srgbClr val="FF6600"/>
          </a:solid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p:nvPr>
            <p:ph idx="2" type="pic"/>
          </p:nvPr>
        </p:nvSpPr>
        <p:spPr>
          <a:xfrm>
            <a:off x="1792288" y="612775"/>
            <a:ext cx="5486400" cy="4114800"/>
          </a:xfrm>
          <a:prstGeom prst="rect">
            <a:avLst/>
          </a:prstGeom>
          <a:noFill/>
          <a:ln>
            <a:noFill/>
          </a:ln>
        </p:spPr>
      </p:sp>
      <p:sp>
        <p:nvSpPr>
          <p:cNvPr id="33" name="Google Shape;33;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rebuchet MS"/>
              <a:buNone/>
              <a:defRPr sz="1400"/>
            </a:lvl1pPr>
            <a:lvl2pPr indent="-228600" lvl="1" marL="914400" algn="l">
              <a:spcBef>
                <a:spcPts val="240"/>
              </a:spcBef>
              <a:spcAft>
                <a:spcPts val="0"/>
              </a:spcAft>
              <a:buClr>
                <a:schemeClr val="dk1"/>
              </a:buClr>
              <a:buSzPts val="1200"/>
              <a:buFont typeface="Trebuchet MS"/>
              <a:buNone/>
              <a:defRPr sz="1200"/>
            </a:lvl2pPr>
            <a:lvl3pPr indent="-228600" lvl="2" marL="1371600" algn="l">
              <a:spcBef>
                <a:spcPts val="200"/>
              </a:spcBef>
              <a:spcAft>
                <a:spcPts val="0"/>
              </a:spcAft>
              <a:buClr>
                <a:schemeClr val="dk1"/>
              </a:buClr>
              <a:buSzPts val="1000"/>
              <a:buFont typeface="Trebuchet MS"/>
              <a:buNone/>
              <a:defRPr sz="1000"/>
            </a:lvl3pPr>
            <a:lvl4pPr indent="-228600" lvl="3" marL="1828800" algn="l">
              <a:spcBef>
                <a:spcPts val="180"/>
              </a:spcBef>
              <a:spcAft>
                <a:spcPts val="0"/>
              </a:spcAft>
              <a:buClr>
                <a:schemeClr val="dk1"/>
              </a:buClr>
              <a:buSzPts val="900"/>
              <a:buFont typeface="Trebuchet MS"/>
              <a:buNone/>
              <a:defRPr sz="900"/>
            </a:lvl4pPr>
            <a:lvl5pPr indent="-228600" lvl="4" marL="2286000" algn="l">
              <a:spcBef>
                <a:spcPts val="180"/>
              </a:spcBef>
              <a:spcAft>
                <a:spcPts val="0"/>
              </a:spcAft>
              <a:buClr>
                <a:schemeClr val="dk1"/>
              </a:buClr>
              <a:buSzPts val="900"/>
              <a:buFont typeface="Trebuchet MS"/>
              <a:buNone/>
              <a:defRPr sz="900"/>
            </a:lvl5pPr>
            <a:lvl6pPr indent="-228600" lvl="5" marL="2743200" algn="l">
              <a:spcBef>
                <a:spcPts val="180"/>
              </a:spcBef>
              <a:spcAft>
                <a:spcPts val="0"/>
              </a:spcAft>
              <a:buClr>
                <a:schemeClr val="dk1"/>
              </a:buClr>
              <a:buSzPts val="900"/>
              <a:buFont typeface="Trebuchet MS"/>
              <a:buNone/>
              <a:defRPr sz="900"/>
            </a:lvl6pPr>
            <a:lvl7pPr indent="-228600" lvl="6" marL="3200400" algn="l">
              <a:spcBef>
                <a:spcPts val="180"/>
              </a:spcBef>
              <a:spcAft>
                <a:spcPts val="0"/>
              </a:spcAft>
              <a:buClr>
                <a:schemeClr val="dk1"/>
              </a:buClr>
              <a:buSzPts val="900"/>
              <a:buFont typeface="Trebuchet MS"/>
              <a:buNone/>
              <a:defRPr sz="900"/>
            </a:lvl7pPr>
            <a:lvl8pPr indent="-228600" lvl="7" marL="3657600" algn="l">
              <a:spcBef>
                <a:spcPts val="180"/>
              </a:spcBef>
              <a:spcAft>
                <a:spcPts val="0"/>
              </a:spcAft>
              <a:buClr>
                <a:schemeClr val="dk1"/>
              </a:buClr>
              <a:buSzPts val="900"/>
              <a:buFont typeface="Trebuchet MS"/>
              <a:buNone/>
              <a:defRPr sz="900"/>
            </a:lvl8pPr>
            <a:lvl9pPr indent="-228600" lvl="8" marL="4114800" algn="l">
              <a:spcBef>
                <a:spcPts val="180"/>
              </a:spcBef>
              <a:spcAft>
                <a:spcPts val="0"/>
              </a:spcAft>
              <a:buClr>
                <a:schemeClr val="dk1"/>
              </a:buClr>
              <a:buSzPts val="900"/>
              <a:buFont typeface="Trebuchet MS"/>
              <a:buNone/>
              <a:defRPr sz="900"/>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28"/>
          <p:cNvSpPr txBox="1"/>
          <p:nvPr>
            <p:ph type="title"/>
          </p:nvPr>
        </p:nvSpPr>
        <p:spPr>
          <a:xfrm>
            <a:off x="457200" y="273050"/>
            <a:ext cx="3008313" cy="1162050"/>
          </a:xfrm>
          <a:prstGeom prst="rect">
            <a:avLst/>
          </a:prstGeom>
          <a:solidFill>
            <a:srgbClr val="FF6600"/>
          </a:solid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rebuchet MS"/>
              <a:buChar char="•"/>
              <a:defRPr sz="3200"/>
            </a:lvl1pPr>
            <a:lvl2pPr indent="-406400" lvl="1" marL="914400" algn="l">
              <a:spcBef>
                <a:spcPts val="560"/>
              </a:spcBef>
              <a:spcAft>
                <a:spcPts val="0"/>
              </a:spcAft>
              <a:buClr>
                <a:schemeClr val="dk1"/>
              </a:buClr>
              <a:buSzPts val="2800"/>
              <a:buFont typeface="Trebuchet MS"/>
              <a:buChar char="–"/>
              <a:defRPr sz="2800"/>
            </a:lvl2pPr>
            <a:lvl3pPr indent="-381000" lvl="2" marL="1371600" algn="l">
              <a:spcBef>
                <a:spcPts val="480"/>
              </a:spcBef>
              <a:spcAft>
                <a:spcPts val="0"/>
              </a:spcAft>
              <a:buClr>
                <a:schemeClr val="dk1"/>
              </a:buClr>
              <a:buSzPts val="2400"/>
              <a:buFont typeface="Trebuchet MS"/>
              <a:buChar char="•"/>
              <a:defRPr sz="2400"/>
            </a:lvl3pPr>
            <a:lvl4pPr indent="-355600" lvl="3" marL="1828800" algn="l">
              <a:spcBef>
                <a:spcPts val="400"/>
              </a:spcBef>
              <a:spcAft>
                <a:spcPts val="0"/>
              </a:spcAft>
              <a:buClr>
                <a:schemeClr val="dk1"/>
              </a:buClr>
              <a:buSzPts val="2000"/>
              <a:buFont typeface="Trebuchet MS"/>
              <a:buChar char="–"/>
              <a:defRPr sz="2000"/>
            </a:lvl4pPr>
            <a:lvl5pPr indent="-355600" lvl="4" marL="2286000" algn="l">
              <a:spcBef>
                <a:spcPts val="400"/>
              </a:spcBef>
              <a:spcAft>
                <a:spcPts val="0"/>
              </a:spcAft>
              <a:buClr>
                <a:schemeClr val="dk1"/>
              </a:buClr>
              <a:buSzPts val="2000"/>
              <a:buFont typeface="Trebuchet MS"/>
              <a:buChar char="»"/>
              <a:defRPr sz="2000"/>
            </a:lvl5pPr>
            <a:lvl6pPr indent="-355600" lvl="5" marL="2743200" algn="l">
              <a:spcBef>
                <a:spcPts val="400"/>
              </a:spcBef>
              <a:spcAft>
                <a:spcPts val="0"/>
              </a:spcAft>
              <a:buClr>
                <a:schemeClr val="dk1"/>
              </a:buClr>
              <a:buSzPts val="2000"/>
              <a:buFont typeface="Trebuchet MS"/>
              <a:buChar char="»"/>
              <a:defRPr sz="2000"/>
            </a:lvl6pPr>
            <a:lvl7pPr indent="-355600" lvl="6" marL="3200400" algn="l">
              <a:spcBef>
                <a:spcPts val="400"/>
              </a:spcBef>
              <a:spcAft>
                <a:spcPts val="0"/>
              </a:spcAft>
              <a:buClr>
                <a:schemeClr val="dk1"/>
              </a:buClr>
              <a:buSzPts val="2000"/>
              <a:buFont typeface="Trebuchet MS"/>
              <a:buChar char="»"/>
              <a:defRPr sz="2000"/>
            </a:lvl7pPr>
            <a:lvl8pPr indent="-355600" lvl="7" marL="3657600" algn="l">
              <a:spcBef>
                <a:spcPts val="400"/>
              </a:spcBef>
              <a:spcAft>
                <a:spcPts val="0"/>
              </a:spcAft>
              <a:buClr>
                <a:schemeClr val="dk1"/>
              </a:buClr>
              <a:buSzPts val="2000"/>
              <a:buFont typeface="Trebuchet MS"/>
              <a:buChar char="»"/>
              <a:defRPr sz="2000"/>
            </a:lvl8pPr>
            <a:lvl9pPr indent="-355600" lvl="8" marL="4114800" algn="l">
              <a:spcBef>
                <a:spcPts val="400"/>
              </a:spcBef>
              <a:spcAft>
                <a:spcPts val="0"/>
              </a:spcAft>
              <a:buClr>
                <a:schemeClr val="dk1"/>
              </a:buClr>
              <a:buSzPts val="2000"/>
              <a:buFont typeface="Trebuchet MS"/>
              <a:buChar char="»"/>
              <a:defRPr sz="2000"/>
            </a:lvl9pPr>
          </a:lstStyle>
          <a:p/>
        </p:txBody>
      </p:sp>
      <p:sp>
        <p:nvSpPr>
          <p:cNvPr id="37" name="Google Shape;37;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rebuchet MS"/>
              <a:buNone/>
              <a:defRPr sz="1400"/>
            </a:lvl1pPr>
            <a:lvl2pPr indent="-228600" lvl="1" marL="914400" algn="l">
              <a:spcBef>
                <a:spcPts val="240"/>
              </a:spcBef>
              <a:spcAft>
                <a:spcPts val="0"/>
              </a:spcAft>
              <a:buClr>
                <a:schemeClr val="dk1"/>
              </a:buClr>
              <a:buSzPts val="1200"/>
              <a:buFont typeface="Trebuchet MS"/>
              <a:buNone/>
              <a:defRPr sz="1200"/>
            </a:lvl2pPr>
            <a:lvl3pPr indent="-228600" lvl="2" marL="1371600" algn="l">
              <a:spcBef>
                <a:spcPts val="200"/>
              </a:spcBef>
              <a:spcAft>
                <a:spcPts val="0"/>
              </a:spcAft>
              <a:buClr>
                <a:schemeClr val="dk1"/>
              </a:buClr>
              <a:buSzPts val="1000"/>
              <a:buFont typeface="Trebuchet MS"/>
              <a:buNone/>
              <a:defRPr sz="1000"/>
            </a:lvl3pPr>
            <a:lvl4pPr indent="-228600" lvl="3" marL="1828800" algn="l">
              <a:spcBef>
                <a:spcPts val="180"/>
              </a:spcBef>
              <a:spcAft>
                <a:spcPts val="0"/>
              </a:spcAft>
              <a:buClr>
                <a:schemeClr val="dk1"/>
              </a:buClr>
              <a:buSzPts val="900"/>
              <a:buFont typeface="Trebuchet MS"/>
              <a:buNone/>
              <a:defRPr sz="900"/>
            </a:lvl4pPr>
            <a:lvl5pPr indent="-228600" lvl="4" marL="2286000" algn="l">
              <a:spcBef>
                <a:spcPts val="180"/>
              </a:spcBef>
              <a:spcAft>
                <a:spcPts val="0"/>
              </a:spcAft>
              <a:buClr>
                <a:schemeClr val="dk1"/>
              </a:buClr>
              <a:buSzPts val="900"/>
              <a:buFont typeface="Trebuchet MS"/>
              <a:buNone/>
              <a:defRPr sz="900"/>
            </a:lvl5pPr>
            <a:lvl6pPr indent="-228600" lvl="5" marL="2743200" algn="l">
              <a:spcBef>
                <a:spcPts val="180"/>
              </a:spcBef>
              <a:spcAft>
                <a:spcPts val="0"/>
              </a:spcAft>
              <a:buClr>
                <a:schemeClr val="dk1"/>
              </a:buClr>
              <a:buSzPts val="900"/>
              <a:buFont typeface="Trebuchet MS"/>
              <a:buNone/>
              <a:defRPr sz="900"/>
            </a:lvl6pPr>
            <a:lvl7pPr indent="-228600" lvl="6" marL="3200400" algn="l">
              <a:spcBef>
                <a:spcPts val="180"/>
              </a:spcBef>
              <a:spcAft>
                <a:spcPts val="0"/>
              </a:spcAft>
              <a:buClr>
                <a:schemeClr val="dk1"/>
              </a:buClr>
              <a:buSzPts val="900"/>
              <a:buFont typeface="Trebuchet MS"/>
              <a:buNone/>
              <a:defRPr sz="900"/>
            </a:lvl7pPr>
            <a:lvl8pPr indent="-228600" lvl="7" marL="3657600" algn="l">
              <a:spcBef>
                <a:spcPts val="180"/>
              </a:spcBef>
              <a:spcAft>
                <a:spcPts val="0"/>
              </a:spcAft>
              <a:buClr>
                <a:schemeClr val="dk1"/>
              </a:buClr>
              <a:buSzPts val="900"/>
              <a:buFont typeface="Trebuchet MS"/>
              <a:buNone/>
              <a:defRPr sz="900"/>
            </a:lvl8pPr>
            <a:lvl9pPr indent="-228600" lvl="8" marL="4114800" algn="l">
              <a:spcBef>
                <a:spcPts val="180"/>
              </a:spcBef>
              <a:spcAft>
                <a:spcPts val="0"/>
              </a:spcAft>
              <a:buClr>
                <a:schemeClr val="dk1"/>
              </a:buClr>
              <a:buSzPts val="900"/>
              <a:buFont typeface="Trebuchet MS"/>
              <a:buNone/>
              <a:defRPr sz="900"/>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1" i="0" sz="4000" u="none" cap="none" strike="noStrike">
                <a:solidFill>
                  <a:schemeClr val="lt1"/>
                </a:solidFill>
                <a:latin typeface="Trebuchet MS"/>
                <a:ea typeface="Trebuchet MS"/>
                <a:cs typeface="Trebuchet MS"/>
                <a:sym typeface="Trebuchet MS"/>
              </a:defRPr>
            </a:lvl9pPr>
          </a:lstStyle>
          <a:p/>
        </p:txBody>
      </p:sp>
      <p:sp>
        <p:nvSpPr>
          <p:cNvPr id="11" name="Google Shape;11;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rebuchet MS"/>
              <a:buChar char="•"/>
              <a:defRPr b="0" i="0" sz="3200" u="none" cap="none" strike="noStrike">
                <a:solidFill>
                  <a:schemeClr val="dk1"/>
                </a:solidFill>
                <a:latin typeface="Trebuchet MS"/>
                <a:ea typeface="Trebuchet MS"/>
                <a:cs typeface="Trebuchet MS"/>
                <a:sym typeface="Trebuchet MS"/>
              </a:defRPr>
            </a:lvl1pPr>
            <a:lvl2pPr indent="-406400" lvl="1" marL="914400" marR="0" rtl="0" algn="l">
              <a:spcBef>
                <a:spcPts val="560"/>
              </a:spcBef>
              <a:spcAft>
                <a:spcPts val="0"/>
              </a:spcAft>
              <a:buClr>
                <a:schemeClr val="dk1"/>
              </a:buClr>
              <a:buSzPts val="2800"/>
              <a:buFont typeface="Trebuchet MS"/>
              <a:buChar char="–"/>
              <a:defRPr b="0" i="0" sz="2800" u="none" cap="none" strike="noStrike">
                <a:solidFill>
                  <a:schemeClr val="dk1"/>
                </a:solidFill>
                <a:latin typeface="Trebuchet MS"/>
                <a:ea typeface="Trebuchet MS"/>
                <a:cs typeface="Trebuchet MS"/>
                <a:sym typeface="Trebuchet MS"/>
              </a:defRPr>
            </a:lvl2pPr>
            <a:lvl3pPr indent="-381000" lvl="2" marL="1371600" marR="0" rtl="0" algn="l">
              <a:spcBef>
                <a:spcPts val="480"/>
              </a:spcBef>
              <a:spcAft>
                <a:spcPts val="0"/>
              </a:spcAft>
              <a:buClr>
                <a:schemeClr val="dk1"/>
              </a:buClr>
              <a:buSzPts val="2400"/>
              <a:buFont typeface="Trebuchet MS"/>
              <a:buChar char="•"/>
              <a:defRPr b="0" i="0" sz="2400" u="none" cap="none" strike="noStrike">
                <a:solidFill>
                  <a:schemeClr val="dk1"/>
                </a:solidFill>
                <a:latin typeface="Trebuchet MS"/>
                <a:ea typeface="Trebuchet MS"/>
                <a:cs typeface="Trebuchet MS"/>
                <a:sym typeface="Trebuchet MS"/>
              </a:defRPr>
            </a:lvl3pPr>
            <a:lvl4pPr indent="-355600" lvl="3" marL="18288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4pPr>
            <a:lvl5pPr indent="-355600" lvl="4" marL="22860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5pPr>
            <a:lvl6pPr indent="-355600" lvl="5" marL="27432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33.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900112" y="765175"/>
            <a:ext cx="7772400" cy="2376487"/>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ctr">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E-Safety</a:t>
            </a:r>
            <a:br>
              <a:rPr b="1" i="0" lang="en-US" sz="4000" u="none">
                <a:solidFill>
                  <a:schemeClr val="lt1"/>
                </a:solidFill>
                <a:latin typeface="Trebuchet MS"/>
                <a:ea typeface="Trebuchet MS"/>
                <a:cs typeface="Trebuchet MS"/>
                <a:sym typeface="Trebuchet MS"/>
              </a:rPr>
            </a:br>
            <a:r>
              <a:rPr b="1" i="0" lang="en-US" sz="4000" u="none">
                <a:solidFill>
                  <a:schemeClr val="lt1"/>
                </a:solidFill>
                <a:latin typeface="Trebuchet MS"/>
                <a:ea typeface="Trebuchet MS"/>
                <a:cs typeface="Trebuchet MS"/>
                <a:sym typeface="Trebuchet MS"/>
              </a:rPr>
              <a:t>Parent/Carer Information Morning</a:t>
            </a:r>
            <a:br>
              <a:rPr b="1" i="0" lang="en-US" sz="4000" u="none">
                <a:solidFill>
                  <a:schemeClr val="lt1"/>
                </a:solidFill>
                <a:latin typeface="Trebuchet MS"/>
                <a:ea typeface="Trebuchet MS"/>
                <a:cs typeface="Trebuchet MS"/>
                <a:sym typeface="Trebuchet MS"/>
              </a:rPr>
            </a:br>
            <a:r>
              <a:rPr b="1" i="0" lang="en-US" sz="4000" u="none">
                <a:solidFill>
                  <a:schemeClr val="lt1"/>
                </a:solidFill>
                <a:latin typeface="Trebuchet MS"/>
                <a:ea typeface="Trebuchet MS"/>
                <a:cs typeface="Trebuchet MS"/>
                <a:sym typeface="Trebuchet MS"/>
              </a:rPr>
              <a:t>September 2023</a:t>
            </a:r>
            <a:endParaRPr/>
          </a:p>
        </p:txBody>
      </p:sp>
      <p:pic>
        <p:nvPicPr>
          <p:cNvPr id="55" name="Google Shape;55;p1"/>
          <p:cNvPicPr preferRelativeResize="0"/>
          <p:nvPr/>
        </p:nvPicPr>
        <p:blipFill rotWithShape="1">
          <a:blip r:embed="rId3">
            <a:alphaModFix/>
          </a:blip>
          <a:srcRect b="0" l="0" r="0" t="0"/>
          <a:stretch/>
        </p:blipFill>
        <p:spPr>
          <a:xfrm>
            <a:off x="3995737" y="3181350"/>
            <a:ext cx="1428750" cy="1428750"/>
          </a:xfrm>
          <a:prstGeom prst="rect">
            <a:avLst/>
          </a:prstGeom>
          <a:noFill/>
          <a:ln>
            <a:noFill/>
          </a:ln>
        </p:spPr>
      </p:pic>
      <p:pic>
        <p:nvPicPr>
          <p:cNvPr id="56" name="Google Shape;56;p1"/>
          <p:cNvPicPr preferRelativeResize="0"/>
          <p:nvPr/>
        </p:nvPicPr>
        <p:blipFill rotWithShape="1">
          <a:blip r:embed="rId4">
            <a:alphaModFix/>
          </a:blip>
          <a:srcRect b="0" l="0" r="0" t="0"/>
          <a:stretch/>
        </p:blipFill>
        <p:spPr>
          <a:xfrm>
            <a:off x="2624137" y="4797425"/>
            <a:ext cx="4324350" cy="1057275"/>
          </a:xfrm>
          <a:prstGeom prst="rect">
            <a:avLst/>
          </a:prstGeom>
          <a:noFill/>
          <a:ln>
            <a:noFill/>
          </a:ln>
        </p:spPr>
      </p:pic>
      <p:sp>
        <p:nvSpPr>
          <p:cNvPr id="57" name="Google Shape;57;p1"/>
          <p:cNvSpPr txBox="1"/>
          <p:nvPr/>
        </p:nvSpPr>
        <p:spPr>
          <a:xfrm>
            <a:off x="214312" y="6234112"/>
            <a:ext cx="8929687" cy="2554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9900"/>
              </a:buClr>
              <a:buSzPts val="1600"/>
              <a:buFont typeface="Arial"/>
              <a:buNone/>
            </a:pPr>
            <a:r>
              <a:rPr b="1" i="0" lang="en-US" sz="1600" u="none" cap="none" strike="noStrike">
                <a:solidFill>
                  <a:srgbClr val="FF9900"/>
                </a:solidFill>
                <a:latin typeface="Arial"/>
                <a:ea typeface="Arial"/>
                <a:cs typeface="Arial"/>
                <a:sym typeface="Arial"/>
              </a:rPr>
              <a:t>Respect | Success | Passion for Learning | Personal Challenge | Harmony</a:t>
            </a:r>
            <a:endParaRPr b="0" i="0" sz="1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888888"/>
              </a:buClr>
              <a:buSzPts val="1600"/>
              <a:buFont typeface="Calibri"/>
              <a:buNone/>
            </a:pPr>
            <a:br>
              <a:rPr b="0" i="0" lang="en-US" sz="1600" u="none" cap="none" strike="noStrike">
                <a:solidFill>
                  <a:srgbClr val="888888"/>
                </a:solidFill>
                <a:latin typeface="Calibri"/>
                <a:ea typeface="Calibri"/>
                <a:cs typeface="Calibri"/>
                <a:sym typeface="Calibri"/>
              </a:rPr>
            </a:br>
            <a:br>
              <a:rPr b="0" i="0" lang="en-US" sz="3200" u="none" cap="none" strike="noStrike">
                <a:solidFill>
                  <a:srgbClr val="888888"/>
                </a:solidFill>
                <a:latin typeface="Calibri"/>
                <a:ea typeface="Calibri"/>
                <a:cs typeface="Calibri"/>
                <a:sym typeface="Calibri"/>
              </a:rPr>
            </a:b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200"/>
              <a:buFont typeface="Times New Roman"/>
              <a:buNone/>
            </a:pPr>
            <a:br>
              <a:rPr b="0" i="0" lang="en-US" sz="3200" u="none" cap="none" strike="noStrike">
                <a:solidFill>
                  <a:schemeClr val="dk1"/>
                </a:solidFill>
                <a:latin typeface="Times New Roman"/>
                <a:ea typeface="Times New Roman"/>
                <a:cs typeface="Times New Roman"/>
                <a:sym typeface="Times New Roman"/>
              </a:rPr>
            </a:b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Contact risks</a:t>
            </a:r>
            <a:endParaRPr/>
          </a:p>
        </p:txBody>
      </p:sp>
      <p:sp>
        <p:nvSpPr>
          <p:cNvPr id="217" name="Google Shape;217;p10"/>
          <p:cNvSpPr txBox="1"/>
          <p:nvPr/>
        </p:nvSpPr>
        <p:spPr>
          <a:xfrm>
            <a:off x="685800" y="1638300"/>
            <a:ext cx="4495800" cy="2438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Social networking sites </a:t>
            </a:r>
            <a:endParaRPr/>
          </a:p>
          <a:p>
            <a:pPr indent="-285750" lvl="0" marL="342900" marR="0" rtl="0" algn="l">
              <a:lnSpc>
                <a:spcPct val="80000"/>
              </a:lnSpc>
              <a:spcBef>
                <a:spcPts val="180"/>
              </a:spcBef>
              <a:spcAft>
                <a:spcPts val="0"/>
              </a:spcAft>
              <a:buClr>
                <a:schemeClr val="dk1"/>
              </a:buClr>
              <a:buSzPts val="900"/>
              <a:buFont typeface="Noto Sans Symbols"/>
              <a:buNone/>
            </a:pPr>
            <a:r>
              <a:t/>
            </a:r>
            <a:endParaRPr b="0" i="0" sz="900" u="none">
              <a:solidFill>
                <a:schemeClr val="dk1"/>
              </a:solidFill>
              <a:latin typeface="Trebuchet MS"/>
              <a:ea typeface="Trebuchet MS"/>
              <a:cs typeface="Trebuchet MS"/>
              <a:sym typeface="Trebuchet MS"/>
            </a:endParaRPr>
          </a:p>
          <a:p>
            <a:pPr indent="-342900" lvl="0" marL="342900" marR="0" rtl="0" algn="l">
              <a:lnSpc>
                <a:spcPct val="80000"/>
              </a:lnSpc>
              <a:spcBef>
                <a:spcPts val="44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Instant messaging</a:t>
            </a:r>
            <a:endParaRPr/>
          </a:p>
          <a:p>
            <a:pPr indent="-285750" lvl="0" marL="342900" marR="0" rtl="0" algn="l">
              <a:lnSpc>
                <a:spcPct val="80000"/>
              </a:lnSpc>
              <a:spcBef>
                <a:spcPts val="180"/>
              </a:spcBef>
              <a:spcAft>
                <a:spcPts val="0"/>
              </a:spcAft>
              <a:buClr>
                <a:schemeClr val="dk1"/>
              </a:buClr>
              <a:buSzPts val="900"/>
              <a:buFont typeface="Noto Sans Symbols"/>
              <a:buNone/>
            </a:pPr>
            <a:r>
              <a:t/>
            </a:r>
            <a:endParaRPr b="0" i="0" sz="900" u="none">
              <a:solidFill>
                <a:schemeClr val="dk1"/>
              </a:solidFill>
              <a:latin typeface="Trebuchet MS"/>
              <a:ea typeface="Trebuchet MS"/>
              <a:cs typeface="Trebuchet MS"/>
              <a:sym typeface="Trebuchet MS"/>
            </a:endParaRPr>
          </a:p>
          <a:p>
            <a:pPr indent="-342900" lvl="0" marL="342900" marR="0" rtl="0" algn="l">
              <a:lnSpc>
                <a:spcPct val="80000"/>
              </a:lnSpc>
              <a:spcBef>
                <a:spcPts val="440"/>
              </a:spcBef>
              <a:spcAft>
                <a:spcPts val="0"/>
              </a:spcAft>
              <a:buClr>
                <a:schemeClr val="dk1"/>
              </a:buClr>
              <a:buSzPts val="2200"/>
              <a:buFont typeface="Noto Sans Symbols"/>
              <a:buChar char="☹"/>
            </a:pPr>
            <a:r>
              <a:rPr lang="en-US" sz="2200">
                <a:solidFill>
                  <a:schemeClr val="dk1"/>
                </a:solidFill>
                <a:latin typeface="Trebuchet MS"/>
                <a:ea typeface="Trebuchet MS"/>
                <a:cs typeface="Trebuchet MS"/>
                <a:sym typeface="Trebuchet MS"/>
              </a:rPr>
              <a:t>F</a:t>
            </a:r>
            <a:r>
              <a:rPr b="0" i="0" lang="en-US" sz="2200" u="none">
                <a:solidFill>
                  <a:schemeClr val="dk1"/>
                </a:solidFill>
                <a:latin typeface="Trebuchet MS"/>
                <a:ea typeface="Trebuchet MS"/>
                <a:cs typeface="Trebuchet MS"/>
                <a:sym typeface="Trebuchet MS"/>
              </a:rPr>
              <a:t>ile sharing</a:t>
            </a:r>
            <a:endParaRPr/>
          </a:p>
          <a:p>
            <a:pPr indent="-285750" lvl="0" marL="342900" marR="0" rtl="0" algn="l">
              <a:lnSpc>
                <a:spcPct val="80000"/>
              </a:lnSpc>
              <a:spcBef>
                <a:spcPts val="180"/>
              </a:spcBef>
              <a:spcAft>
                <a:spcPts val="0"/>
              </a:spcAft>
              <a:buClr>
                <a:schemeClr val="dk1"/>
              </a:buClr>
              <a:buSzPts val="900"/>
              <a:buFont typeface="Noto Sans Symbols"/>
              <a:buNone/>
            </a:pPr>
            <a:r>
              <a:t/>
            </a:r>
            <a:endParaRPr b="0" i="0" sz="900" u="none">
              <a:solidFill>
                <a:schemeClr val="dk1"/>
              </a:solidFill>
              <a:latin typeface="Trebuchet MS"/>
              <a:ea typeface="Trebuchet MS"/>
              <a:cs typeface="Trebuchet MS"/>
              <a:sym typeface="Trebuchet MS"/>
            </a:endParaRPr>
          </a:p>
          <a:p>
            <a:pPr indent="-342900" lvl="0" marL="342900" marR="0" rtl="0" algn="l">
              <a:lnSpc>
                <a:spcPct val="80000"/>
              </a:lnSpc>
              <a:spcBef>
                <a:spcPts val="44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Multi-user online games</a:t>
            </a:r>
            <a:endParaRPr/>
          </a:p>
          <a:p>
            <a:pPr indent="-285750" lvl="0" marL="342900" marR="0" rtl="0" algn="l">
              <a:lnSpc>
                <a:spcPct val="80000"/>
              </a:lnSpc>
              <a:spcBef>
                <a:spcPts val="180"/>
              </a:spcBef>
              <a:spcAft>
                <a:spcPts val="0"/>
              </a:spcAft>
              <a:buClr>
                <a:schemeClr val="dk1"/>
              </a:buClr>
              <a:buSzPts val="900"/>
              <a:buFont typeface="Noto Sans Symbols"/>
              <a:buNone/>
            </a:pPr>
            <a:r>
              <a:t/>
            </a:r>
            <a:endParaRPr b="0" i="0" sz="900" u="none">
              <a:solidFill>
                <a:schemeClr val="dk1"/>
              </a:solidFill>
              <a:latin typeface="Trebuchet MS"/>
              <a:ea typeface="Trebuchet MS"/>
              <a:cs typeface="Trebuchet MS"/>
              <a:sym typeface="Trebuchet MS"/>
            </a:endParaRPr>
          </a:p>
          <a:p>
            <a:pPr indent="-342900" lvl="0" marL="342900" marR="0" rtl="0" algn="l">
              <a:lnSpc>
                <a:spcPct val="80000"/>
              </a:lnSpc>
              <a:spcBef>
                <a:spcPts val="44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Chat rooms</a:t>
            </a:r>
            <a:endParaRPr/>
          </a:p>
        </p:txBody>
      </p:sp>
      <p:pic>
        <p:nvPicPr>
          <p:cNvPr descr="j0300520" id="218" name="Google Shape;218;p10"/>
          <p:cNvPicPr preferRelativeResize="0"/>
          <p:nvPr/>
        </p:nvPicPr>
        <p:blipFill rotWithShape="1">
          <a:blip r:embed="rId3">
            <a:alphaModFix/>
          </a:blip>
          <a:srcRect b="0" l="0" r="0" t="0"/>
          <a:stretch/>
        </p:blipFill>
        <p:spPr>
          <a:xfrm>
            <a:off x="5580062" y="1925637"/>
            <a:ext cx="2592387" cy="2216150"/>
          </a:xfrm>
          <a:prstGeom prst="rect">
            <a:avLst/>
          </a:prstGeom>
          <a:noFill/>
          <a:ln>
            <a:noFill/>
          </a:ln>
        </p:spPr>
      </p:pic>
      <p:grpSp>
        <p:nvGrpSpPr>
          <p:cNvPr id="219" name="Google Shape;219;p10"/>
          <p:cNvGrpSpPr/>
          <p:nvPr/>
        </p:nvGrpSpPr>
        <p:grpSpPr>
          <a:xfrm>
            <a:off x="250825" y="4437062"/>
            <a:ext cx="7921625" cy="1289050"/>
            <a:chOff x="555" y="2795"/>
            <a:chExt cx="4593" cy="812"/>
          </a:xfrm>
        </p:grpSpPr>
        <p:sp>
          <p:nvSpPr>
            <p:cNvPr id="220" name="Google Shape;220;p10"/>
            <p:cNvSpPr txBox="1"/>
            <p:nvPr/>
          </p:nvSpPr>
          <p:spPr>
            <a:xfrm>
              <a:off x="555" y="3109"/>
              <a:ext cx="4593" cy="498"/>
            </a:xfrm>
            <a:prstGeom prst="rect">
              <a:avLst/>
            </a:prstGeom>
            <a:noFill/>
            <a:ln cap="flat" cmpd="sng" w="28575">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rebuchet MS"/>
                <a:buNone/>
              </a:pPr>
              <a:r>
                <a:rPr b="0" i="0" lang="en-US" sz="2000" u="none">
                  <a:solidFill>
                    <a:schemeClr val="dk1"/>
                  </a:solidFill>
                  <a:latin typeface="Trebuchet MS"/>
                  <a:ea typeface="Trebuchet MS"/>
                  <a:cs typeface="Trebuchet MS"/>
                  <a:sym typeface="Trebuchet MS"/>
                </a:rPr>
                <a:t>49% of kids say that they have given out personal information</a:t>
              </a:r>
              <a:endParaRPr/>
            </a:p>
            <a:p>
              <a:pPr indent="0" lvl="0" marL="0" marR="0" rtl="0" algn="l">
                <a:lnSpc>
                  <a:spcPct val="100000"/>
                </a:lnSpc>
                <a:spcBef>
                  <a:spcPts val="400"/>
                </a:spcBef>
                <a:spcAft>
                  <a:spcPts val="0"/>
                </a:spcAft>
                <a:buClr>
                  <a:schemeClr val="dk1"/>
                </a:buClr>
                <a:buSzPts val="2000"/>
                <a:buFont typeface="Trebuchet MS"/>
                <a:buNone/>
              </a:pPr>
              <a:r>
                <a:rPr b="0" i="0" lang="en-US" sz="2000" u="none">
                  <a:solidFill>
                    <a:schemeClr val="dk1"/>
                  </a:solidFill>
                  <a:latin typeface="Trebuchet MS"/>
                  <a:ea typeface="Trebuchet MS"/>
                  <a:cs typeface="Trebuchet MS"/>
                  <a:sym typeface="Trebuchet MS"/>
                </a:rPr>
                <a:t>5% of parents think their child has given out such information </a:t>
              </a:r>
              <a:endParaRPr/>
            </a:p>
          </p:txBody>
        </p:sp>
        <p:sp>
          <p:nvSpPr>
            <p:cNvPr id="221" name="Google Shape;221;p10"/>
            <p:cNvSpPr txBox="1"/>
            <p:nvPr/>
          </p:nvSpPr>
          <p:spPr>
            <a:xfrm>
              <a:off x="559" y="2795"/>
              <a:ext cx="4589" cy="314"/>
            </a:xfrm>
            <a:prstGeom prst="rect">
              <a:avLst/>
            </a:prstGeom>
            <a:solidFill>
              <a:schemeClr val="lt2"/>
            </a:solidFill>
            <a:ln cap="flat" cmpd="sng" w="28575">
              <a:solidFill>
                <a:schemeClr val="lt2"/>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100000"/>
                </a:lnSpc>
                <a:spcBef>
                  <a:spcPts val="0"/>
                </a:spcBef>
                <a:spcAft>
                  <a:spcPts val="0"/>
                </a:spcAft>
                <a:buClr>
                  <a:schemeClr val="lt1"/>
                </a:buClr>
                <a:buSzPts val="3000"/>
                <a:buFont typeface="Trebuchet MS"/>
                <a:buNone/>
              </a:pPr>
              <a:r>
                <a:rPr b="0" i="0" lang="en-US" sz="3000" u="none">
                  <a:solidFill>
                    <a:schemeClr val="lt1"/>
                  </a:solidFill>
                  <a:latin typeface="Trebuchet MS"/>
                  <a:ea typeface="Trebuchet MS"/>
                  <a:cs typeface="Trebuchet MS"/>
                  <a:sym typeface="Trebuchet MS"/>
                </a:rPr>
                <a:t>Know IT All</a:t>
              </a:r>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Cyberbullying Cloud Graphic" id="227" name="Google Shape;227;p11"/>
          <p:cNvPicPr preferRelativeResize="0"/>
          <p:nvPr/>
        </p:nvPicPr>
        <p:blipFill rotWithShape="1">
          <a:blip r:embed="rId3">
            <a:alphaModFix/>
          </a:blip>
          <a:srcRect b="0" l="0" r="0" t="0"/>
          <a:stretch/>
        </p:blipFill>
        <p:spPr>
          <a:xfrm>
            <a:off x="2339975" y="1844675"/>
            <a:ext cx="3902075" cy="4149725"/>
          </a:xfrm>
          <a:prstGeom prst="rect">
            <a:avLst/>
          </a:prstGeom>
          <a:noFill/>
          <a:ln>
            <a:noFill/>
          </a:ln>
        </p:spPr>
      </p:pic>
      <p:sp>
        <p:nvSpPr>
          <p:cNvPr id="228" name="Google Shape;228;p11"/>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What is Cyberbullying?</a:t>
            </a:r>
            <a:endParaRPr/>
          </a:p>
        </p:txBody>
      </p:sp>
      <p:sp>
        <p:nvSpPr>
          <p:cNvPr id="229" name="Google Shape;229;p11"/>
          <p:cNvSpPr txBox="1"/>
          <p:nvPr/>
        </p:nvSpPr>
        <p:spPr>
          <a:xfrm>
            <a:off x="2973698" y="1412875"/>
            <a:ext cx="187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Threats</a:t>
            </a:r>
            <a:endParaRPr/>
          </a:p>
        </p:txBody>
      </p:sp>
      <p:sp>
        <p:nvSpPr>
          <p:cNvPr id="230" name="Google Shape;230;p11"/>
          <p:cNvSpPr txBox="1"/>
          <p:nvPr/>
        </p:nvSpPr>
        <p:spPr>
          <a:xfrm>
            <a:off x="441075" y="2276475"/>
            <a:ext cx="213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Hacking</a:t>
            </a:r>
            <a:endParaRPr/>
          </a:p>
        </p:txBody>
      </p:sp>
      <p:sp>
        <p:nvSpPr>
          <p:cNvPr id="231" name="Google Shape;231;p11"/>
          <p:cNvSpPr txBox="1"/>
          <p:nvPr/>
        </p:nvSpPr>
        <p:spPr>
          <a:xfrm>
            <a:off x="5940425" y="2133600"/>
            <a:ext cx="3009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Manipulation</a:t>
            </a:r>
            <a:endParaRPr/>
          </a:p>
        </p:txBody>
      </p:sp>
      <p:sp>
        <p:nvSpPr>
          <p:cNvPr id="232" name="Google Shape;232;p11"/>
          <p:cNvSpPr txBox="1"/>
          <p:nvPr/>
        </p:nvSpPr>
        <p:spPr>
          <a:xfrm>
            <a:off x="1476375" y="5589587"/>
            <a:ext cx="2016125"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Stalking</a:t>
            </a:r>
            <a:endParaRPr/>
          </a:p>
        </p:txBody>
      </p:sp>
      <p:sp>
        <p:nvSpPr>
          <p:cNvPr id="233" name="Google Shape;233;p11"/>
          <p:cNvSpPr txBox="1"/>
          <p:nvPr/>
        </p:nvSpPr>
        <p:spPr>
          <a:xfrm>
            <a:off x="5148248" y="5373675"/>
            <a:ext cx="380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Public postings</a:t>
            </a:r>
            <a:endParaRPr/>
          </a:p>
        </p:txBody>
      </p:sp>
      <p:sp>
        <p:nvSpPr>
          <p:cNvPr id="234" name="Google Shape;234;p11"/>
          <p:cNvSpPr txBox="1"/>
          <p:nvPr/>
        </p:nvSpPr>
        <p:spPr>
          <a:xfrm>
            <a:off x="6227762" y="3716337"/>
            <a:ext cx="2376487"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Exclusion</a:t>
            </a:r>
            <a:endParaRPr/>
          </a:p>
        </p:txBody>
      </p:sp>
      <p:sp>
        <p:nvSpPr>
          <p:cNvPr id="235" name="Google Shape;235;p11"/>
          <p:cNvSpPr txBox="1"/>
          <p:nvPr/>
        </p:nvSpPr>
        <p:spPr>
          <a:xfrm>
            <a:off x="323850" y="4076700"/>
            <a:ext cx="2649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Prejudice</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Cyberbullying</a:t>
            </a:r>
            <a:endParaRPr/>
          </a:p>
        </p:txBody>
      </p:sp>
      <p:sp>
        <p:nvSpPr>
          <p:cNvPr id="242" name="Google Shape;242;p12"/>
          <p:cNvSpPr txBox="1"/>
          <p:nvPr/>
        </p:nvSpPr>
        <p:spPr>
          <a:xfrm>
            <a:off x="409575" y="1412875"/>
            <a:ext cx="8734425" cy="496887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Threats and intimidation </a:t>
            </a:r>
            <a:br>
              <a:rPr b="0" i="0" lang="en-US" sz="2000" u="none">
                <a:solidFill>
                  <a:schemeClr val="dk1"/>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Threats sent to people by mobile phone, email, or online. </a:t>
            </a:r>
            <a:endParaRPr b="1" i="0" sz="2000" u="none">
              <a:solidFill>
                <a:schemeClr val="lt2"/>
              </a:solidFill>
              <a:latin typeface="Trebuchet MS"/>
              <a:ea typeface="Trebuchet MS"/>
              <a:cs typeface="Trebuchet MS"/>
              <a:sym typeface="Trebuchet MS"/>
            </a:endParaRPr>
          </a:p>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Harassment or stalking</a:t>
            </a:r>
            <a:br>
              <a:rPr b="0" i="0" lang="en-US" sz="2000" u="none">
                <a:solidFill>
                  <a:schemeClr val="lt2"/>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Repeated, prolonged, unwanted contact or monitoring of another person.</a:t>
            </a:r>
            <a:endParaRPr/>
          </a:p>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Vilification / defamation / prejudice-based bullying </a:t>
            </a:r>
            <a:br>
              <a:rPr b="0" i="0" lang="en-US" sz="2000" u="none">
                <a:solidFill>
                  <a:schemeClr val="dk1"/>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These may be general insults or racist, homophobic or sexist bullying.</a:t>
            </a:r>
            <a:r>
              <a:rPr b="0" i="0" lang="en-US" sz="2000" u="none">
                <a:solidFill>
                  <a:schemeClr val="dk1"/>
                </a:solidFill>
                <a:latin typeface="Trebuchet MS"/>
                <a:ea typeface="Trebuchet MS"/>
                <a:cs typeface="Trebuchet MS"/>
                <a:sym typeface="Trebuchet MS"/>
              </a:rPr>
              <a:t>  </a:t>
            </a:r>
            <a:endParaRPr/>
          </a:p>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Ostracising / peer rejection / exclusion </a:t>
            </a:r>
            <a:br>
              <a:rPr b="0" i="0" lang="en-US" sz="2000" u="none">
                <a:solidFill>
                  <a:schemeClr val="dk1"/>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Set up of a closed group refusing to acknowledge one user on purpose.</a:t>
            </a:r>
            <a:endParaRPr/>
          </a:p>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Identity theft, unauthorised access and impersonation</a:t>
            </a:r>
            <a:br>
              <a:rPr b="0" i="0" lang="en-US" sz="2000" u="none">
                <a:solidFill>
                  <a:schemeClr val="dk1"/>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‘Hacking’ by finding out or guessing a username and password.</a:t>
            </a:r>
            <a:endParaRPr/>
          </a:p>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Publicly posting, sending or forwarding information or images</a:t>
            </a:r>
            <a:br>
              <a:rPr b="0" i="0" lang="en-US" sz="2000" u="none">
                <a:solidFill>
                  <a:schemeClr val="dk1"/>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Disclosing information on a website. </a:t>
            </a:r>
            <a:endParaRPr/>
          </a:p>
          <a:p>
            <a:pPr indent="-457200" lvl="0" marL="457200"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Manipulation</a:t>
            </a:r>
            <a:br>
              <a:rPr b="0" i="0" lang="en-US" sz="2000" u="none">
                <a:solidFill>
                  <a:schemeClr val="dk1"/>
                </a:solidFill>
                <a:latin typeface="Trebuchet MS"/>
                <a:ea typeface="Trebuchet MS"/>
                <a:cs typeface="Trebuchet MS"/>
                <a:sym typeface="Trebuchet MS"/>
              </a:rPr>
            </a:br>
            <a:r>
              <a:rPr b="0" i="0" lang="en-US" sz="2000" u="none">
                <a:solidFill>
                  <a:schemeClr val="lt2"/>
                </a:solidFill>
                <a:latin typeface="Trebuchet MS"/>
                <a:ea typeface="Trebuchet MS"/>
                <a:cs typeface="Trebuchet MS"/>
                <a:sym typeface="Trebuchet MS"/>
              </a:rPr>
              <a:t>May involve getting people to act or talk in a provocative way.</a:t>
            </a:r>
            <a:r>
              <a:rPr b="0" i="0" lang="en-US" sz="2000" u="none">
                <a:solidFill>
                  <a:schemeClr val="dk1"/>
                </a:solidFill>
                <a:latin typeface="Trebuchet MS"/>
                <a:ea typeface="Trebuchet MS"/>
                <a:cs typeface="Trebuchet MS"/>
                <a:sym typeface="Trebuchet MS"/>
              </a:rPr>
              <a:t> </a:t>
            </a:r>
            <a:endParaRPr/>
          </a:p>
          <a:p>
            <a:pPr indent="-457200" lvl="0" marL="457200" marR="0" rtl="0" algn="l">
              <a:lnSpc>
                <a:spcPct val="100000"/>
              </a:lnSpc>
              <a:spcBef>
                <a:spcPts val="0"/>
              </a:spcBef>
              <a:spcAft>
                <a:spcPts val="0"/>
              </a:spcAft>
              <a:buClr>
                <a:schemeClr val="dk1"/>
              </a:buClr>
              <a:buSzPts val="1000"/>
              <a:buFont typeface="Trebuchet MS"/>
              <a:buNone/>
            </a:pPr>
            <a:r>
              <a:rPr b="0" i="0" lang="en-US" sz="1000" u="none">
                <a:solidFill>
                  <a:schemeClr val="dk1"/>
                </a:solidFill>
                <a:latin typeface="Trebuchet MS"/>
                <a:ea typeface="Trebuchet MS"/>
                <a:cs typeface="Trebuchet MS"/>
                <a:sym typeface="Trebuchet MS"/>
              </a:rPr>
              <a:t>						</a:t>
            </a:r>
            <a:br>
              <a:rPr b="0" i="0" lang="en-US" sz="1000" u="none">
                <a:solidFill>
                  <a:schemeClr val="dk1"/>
                </a:solidFill>
                <a:latin typeface="Trebuchet MS"/>
                <a:ea typeface="Trebuchet MS"/>
                <a:cs typeface="Trebuchet MS"/>
                <a:sym typeface="Trebuchet MS"/>
              </a:rPr>
            </a:br>
            <a:r>
              <a:rPr b="0" i="0" lang="en-US" sz="1000" u="none">
                <a:solidFill>
                  <a:schemeClr val="dk1"/>
                </a:solidFill>
                <a:latin typeface="Trebuchet MS"/>
                <a:ea typeface="Trebuchet MS"/>
                <a:cs typeface="Trebuchet MS"/>
                <a:sym typeface="Trebuchet MS"/>
              </a:rPr>
              <a:t>					</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Differences</a:t>
            </a:r>
            <a:endParaRPr/>
          </a:p>
        </p:txBody>
      </p:sp>
      <p:pic>
        <p:nvPicPr>
          <p:cNvPr descr="Still frame from the film 'Let's Fight it Together' of a boy at a computer." id="249" name="Google Shape;249;p13"/>
          <p:cNvPicPr preferRelativeResize="0"/>
          <p:nvPr/>
        </p:nvPicPr>
        <p:blipFill rotWithShape="1">
          <a:blip r:embed="rId3">
            <a:alphaModFix/>
          </a:blip>
          <a:srcRect b="0" l="0" r="0" t="0"/>
          <a:stretch/>
        </p:blipFill>
        <p:spPr>
          <a:xfrm>
            <a:off x="250825" y="1255712"/>
            <a:ext cx="4033837" cy="2297112"/>
          </a:xfrm>
          <a:prstGeom prst="rect">
            <a:avLst/>
          </a:prstGeom>
          <a:noFill/>
          <a:ln cap="flat" cmpd="sng" w="9525">
            <a:solidFill>
              <a:srgbClr val="800000"/>
            </a:solidFill>
            <a:prstDash val="solid"/>
            <a:miter lim="800000"/>
            <a:headEnd len="sm" w="sm" type="none"/>
            <a:tailEnd len="sm" w="sm" type="none"/>
          </a:ln>
        </p:spPr>
      </p:pic>
      <p:sp>
        <p:nvSpPr>
          <p:cNvPr id="250" name="Google Shape;250;p13"/>
          <p:cNvSpPr txBox="1"/>
          <p:nvPr/>
        </p:nvSpPr>
        <p:spPr>
          <a:xfrm>
            <a:off x="4391325" y="1557337"/>
            <a:ext cx="4956300" cy="4525200"/>
          </a:xfrm>
          <a:prstGeom prst="rect">
            <a:avLst/>
          </a:prstGeom>
          <a:noFill/>
          <a:ln>
            <a:noFill/>
          </a:ln>
        </p:spPr>
        <p:txBody>
          <a:bodyPr anchorCtr="0" anchor="ctr" bIns="45700" lIns="91425" spcFirstLastPara="1" rIns="91425" wrap="square" tIns="45700">
            <a:spAutoFit/>
          </a:bodyPr>
          <a:lstStyle/>
          <a:p>
            <a:pPr indent="-127000" lvl="0" marL="87312" marR="0" rtl="0" algn="l">
              <a:lnSpc>
                <a:spcPct val="100000"/>
              </a:lnSpc>
              <a:spcBef>
                <a:spcPts val="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 24/7 contact</a:t>
            </a:r>
            <a:endParaRPr/>
          </a:p>
          <a:p>
            <a:pPr indent="-87312" lvl="0" marL="87312" marR="0" rtl="0" algn="l">
              <a:lnSpc>
                <a:spcPct val="100000"/>
              </a:lnSpc>
              <a:spcBef>
                <a:spcPts val="0"/>
              </a:spcBef>
              <a:spcAft>
                <a:spcPts val="0"/>
              </a:spcAft>
              <a:buClr>
                <a:srgbClr val="777777"/>
              </a:buClr>
              <a:buSzPts val="2000"/>
              <a:buFont typeface="Trebuchet MS"/>
              <a:buNone/>
            </a:pPr>
            <a:r>
              <a:rPr b="1" i="0" lang="en-US" sz="2000" u="none">
                <a:solidFill>
                  <a:srgbClr val="777777"/>
                </a:solidFill>
                <a:latin typeface="Trebuchet MS"/>
                <a:ea typeface="Trebuchet MS"/>
                <a:cs typeface="Trebuchet MS"/>
                <a:sym typeface="Trebuchet MS"/>
              </a:rPr>
              <a:t>	 No escape at home</a:t>
            </a:r>
            <a:endParaRPr/>
          </a:p>
          <a:p>
            <a:pPr indent="-127000" lvl="0" marL="87312" marR="0" rtl="0" algn="l">
              <a:lnSpc>
                <a:spcPct val="95000"/>
              </a:lnSpc>
              <a:spcBef>
                <a:spcPts val="40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 Impact </a:t>
            </a:r>
            <a:br>
              <a:rPr b="1" i="0" lang="en-US" sz="2000" u="none">
                <a:solidFill>
                  <a:schemeClr val="dk1"/>
                </a:solidFill>
                <a:latin typeface="Trebuchet MS"/>
                <a:ea typeface="Trebuchet MS"/>
                <a:cs typeface="Trebuchet MS"/>
                <a:sym typeface="Trebuchet MS"/>
              </a:rPr>
            </a:br>
            <a:r>
              <a:rPr b="1" i="0" lang="en-US" sz="2000" u="none">
                <a:solidFill>
                  <a:srgbClr val="777777"/>
                </a:solidFill>
                <a:latin typeface="Trebuchet MS"/>
                <a:ea typeface="Trebuchet MS"/>
                <a:cs typeface="Trebuchet MS"/>
                <a:sym typeface="Trebuchet MS"/>
              </a:rPr>
              <a:t>Massive potential audience reached 	  </a:t>
            </a:r>
            <a:r>
              <a:rPr b="1" lang="en-US" sz="2000">
                <a:solidFill>
                  <a:srgbClr val="777777"/>
                </a:solidFill>
                <a:latin typeface="Trebuchet MS"/>
                <a:ea typeface="Trebuchet MS"/>
                <a:cs typeface="Trebuchet MS"/>
                <a:sym typeface="Trebuchet MS"/>
              </a:rPr>
              <a:t> </a:t>
            </a:r>
            <a:r>
              <a:rPr b="1" i="0" lang="en-US" sz="2000" u="none">
                <a:solidFill>
                  <a:srgbClr val="777777"/>
                </a:solidFill>
                <a:latin typeface="Trebuchet MS"/>
                <a:ea typeface="Trebuchet MS"/>
                <a:cs typeface="Trebuchet MS"/>
                <a:sym typeface="Trebuchet MS"/>
              </a:rPr>
              <a:t>rapidly. Potentially stay online 	    	 forever</a:t>
            </a:r>
            <a:endParaRPr/>
          </a:p>
          <a:p>
            <a:pPr indent="-127000" lvl="0" marL="87312" marR="0" rtl="0" algn="l">
              <a:lnSpc>
                <a:spcPct val="95000"/>
              </a:lnSpc>
              <a:spcBef>
                <a:spcPts val="40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 Perception of anonymity </a:t>
            </a:r>
            <a:endParaRPr/>
          </a:p>
          <a:p>
            <a:pPr indent="-87312" lvl="0" marL="87312" marR="0" rtl="0" algn="l">
              <a:lnSpc>
                <a:spcPct val="95000"/>
              </a:lnSpc>
              <a:spcBef>
                <a:spcPts val="400"/>
              </a:spcBef>
              <a:spcAft>
                <a:spcPts val="0"/>
              </a:spcAft>
              <a:buClr>
                <a:schemeClr val="dk1"/>
              </a:buClr>
              <a:buSzPts val="2000"/>
              <a:buFont typeface="Trebuchet MS"/>
              <a:buNone/>
            </a:pPr>
            <a:r>
              <a:rPr b="1" i="0" lang="en-US" sz="2000" u="none">
                <a:solidFill>
                  <a:schemeClr val="dk1"/>
                </a:solidFill>
                <a:latin typeface="Trebuchet MS"/>
                <a:ea typeface="Trebuchet MS"/>
                <a:cs typeface="Trebuchet MS"/>
                <a:sym typeface="Trebuchet MS"/>
              </a:rPr>
              <a:t>	 </a:t>
            </a:r>
            <a:r>
              <a:rPr b="1" i="0" lang="en-US" sz="2000" u="none">
                <a:solidFill>
                  <a:srgbClr val="777777"/>
                </a:solidFill>
                <a:latin typeface="Trebuchet MS"/>
                <a:ea typeface="Trebuchet MS"/>
                <a:cs typeface="Trebuchet MS"/>
                <a:sym typeface="Trebuchet MS"/>
              </a:rPr>
              <a:t>More likely to say things online</a:t>
            </a:r>
            <a:endParaRPr/>
          </a:p>
          <a:p>
            <a:pPr indent="-127000" lvl="0" marL="87312" marR="0" rtl="0" algn="l">
              <a:lnSpc>
                <a:spcPct val="95000"/>
              </a:lnSpc>
              <a:spcBef>
                <a:spcPts val="40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 Profile of target/bully </a:t>
            </a:r>
            <a:br>
              <a:rPr b="1" i="0" lang="en-US" sz="2000" u="none">
                <a:solidFill>
                  <a:schemeClr val="dk1"/>
                </a:solidFill>
                <a:latin typeface="Trebuchet MS"/>
                <a:ea typeface="Trebuchet MS"/>
                <a:cs typeface="Trebuchet MS"/>
                <a:sym typeface="Trebuchet MS"/>
              </a:rPr>
            </a:br>
            <a:r>
              <a:rPr b="1" lang="en-US" sz="2000">
                <a:solidFill>
                  <a:srgbClr val="777777"/>
                </a:solidFill>
                <a:latin typeface="Trebuchet MS"/>
                <a:ea typeface="Trebuchet MS"/>
                <a:cs typeface="Trebuchet MS"/>
                <a:sym typeface="Trebuchet MS"/>
              </a:rPr>
              <a:t> </a:t>
            </a:r>
            <a:r>
              <a:rPr b="1" i="0" lang="en-US" sz="2000" u="none">
                <a:solidFill>
                  <a:srgbClr val="777777"/>
                </a:solidFill>
                <a:latin typeface="Trebuchet MS"/>
                <a:ea typeface="Trebuchet MS"/>
                <a:cs typeface="Trebuchet MS"/>
                <a:sym typeface="Trebuchet MS"/>
              </a:rPr>
              <a:t>Physical intimidation changed</a:t>
            </a:r>
            <a:endParaRPr/>
          </a:p>
          <a:p>
            <a:pPr indent="-127000" lvl="0" marL="87312" marR="0" rtl="0" algn="l">
              <a:lnSpc>
                <a:spcPct val="95000"/>
              </a:lnSpc>
              <a:spcBef>
                <a:spcPts val="40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 Some cases are unintentional</a:t>
            </a:r>
            <a:br>
              <a:rPr b="1" i="0" lang="en-US" sz="2000" u="none">
                <a:solidFill>
                  <a:schemeClr val="dk1"/>
                </a:solidFill>
                <a:latin typeface="Trebuchet MS"/>
                <a:ea typeface="Trebuchet MS"/>
                <a:cs typeface="Trebuchet MS"/>
                <a:sym typeface="Trebuchet MS"/>
              </a:rPr>
            </a:br>
            <a:r>
              <a:rPr b="1" lang="en-US" sz="2000">
                <a:solidFill>
                  <a:schemeClr val="dk1"/>
                </a:solidFill>
                <a:latin typeface="Trebuchet MS"/>
                <a:ea typeface="Trebuchet MS"/>
                <a:cs typeface="Trebuchet MS"/>
                <a:sym typeface="Trebuchet MS"/>
              </a:rPr>
              <a:t> </a:t>
            </a:r>
            <a:r>
              <a:rPr b="1" i="0" lang="en-US" sz="2000" u="none">
                <a:solidFill>
                  <a:srgbClr val="777777"/>
                </a:solidFill>
                <a:latin typeface="Trebuchet MS"/>
                <a:ea typeface="Trebuchet MS"/>
                <a:cs typeface="Trebuchet MS"/>
                <a:sym typeface="Trebuchet MS"/>
              </a:rPr>
              <a:t>Bystander effect</a:t>
            </a:r>
            <a:r>
              <a:rPr b="1" i="0" lang="en-US" sz="2000" u="none">
                <a:solidFill>
                  <a:schemeClr val="dk1"/>
                </a:solidFill>
                <a:latin typeface="Trebuchet MS"/>
                <a:ea typeface="Trebuchet MS"/>
                <a:cs typeface="Trebuchet MS"/>
                <a:sym typeface="Trebuchet MS"/>
              </a:rPr>
              <a:t> </a:t>
            </a:r>
            <a:endParaRPr/>
          </a:p>
          <a:p>
            <a:pPr indent="-127000" lvl="0" marL="87312" marR="0" rtl="0" algn="l">
              <a:lnSpc>
                <a:spcPct val="95000"/>
              </a:lnSpc>
              <a:spcBef>
                <a:spcPts val="400"/>
              </a:spcBef>
              <a:spcAft>
                <a:spcPts val="0"/>
              </a:spcAft>
              <a:buClr>
                <a:schemeClr val="dk1"/>
              </a:buClr>
              <a:buSzPts val="2000"/>
              <a:buFont typeface="Trebuchet MS"/>
              <a:buChar char="•"/>
            </a:pPr>
            <a:r>
              <a:rPr b="1" i="0" lang="en-US" sz="2000" u="none">
                <a:solidFill>
                  <a:schemeClr val="dk1"/>
                </a:solidFill>
                <a:latin typeface="Trebuchet MS"/>
                <a:ea typeface="Trebuchet MS"/>
                <a:cs typeface="Trebuchet MS"/>
                <a:sym typeface="Trebuchet MS"/>
              </a:rPr>
              <a:t> Evidence</a:t>
            </a:r>
            <a:br>
              <a:rPr b="1" i="0" lang="en-US" sz="2000" u="none">
                <a:solidFill>
                  <a:srgbClr val="777777"/>
                </a:solidFill>
                <a:latin typeface="Trebuchet MS"/>
                <a:ea typeface="Trebuchet MS"/>
                <a:cs typeface="Trebuchet MS"/>
                <a:sym typeface="Trebuchet MS"/>
              </a:rPr>
            </a:br>
            <a:r>
              <a:rPr b="1" i="0" lang="en-US" sz="2000" u="none">
                <a:solidFill>
                  <a:srgbClr val="777777"/>
                </a:solidFill>
                <a:latin typeface="Trebuchet MS"/>
                <a:ea typeface="Trebuchet MS"/>
                <a:cs typeface="Trebuchet MS"/>
                <a:sym typeface="Trebuchet MS"/>
              </a:rPr>
              <a:t> Inherent reporting proof</a:t>
            </a:r>
            <a:endParaRPr/>
          </a:p>
        </p:txBody>
      </p:sp>
      <p:pic>
        <p:nvPicPr>
          <p:cNvPr id="251" name="Google Shape;251;p13"/>
          <p:cNvPicPr preferRelativeResize="0"/>
          <p:nvPr/>
        </p:nvPicPr>
        <p:blipFill rotWithShape="1">
          <a:blip r:embed="rId4">
            <a:alphaModFix/>
          </a:blip>
          <a:srcRect b="0" l="0" r="0" t="0"/>
          <a:stretch/>
        </p:blipFill>
        <p:spPr>
          <a:xfrm>
            <a:off x="238125" y="3779837"/>
            <a:ext cx="4033837" cy="24003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Advice for parents</a:t>
            </a:r>
            <a:endParaRPr/>
          </a:p>
        </p:txBody>
      </p:sp>
      <p:sp>
        <p:nvSpPr>
          <p:cNvPr id="258" name="Google Shape;258;p14"/>
          <p:cNvSpPr txBox="1"/>
          <p:nvPr>
            <p:ph idx="1" type="body"/>
          </p:nvPr>
        </p:nvSpPr>
        <p:spPr>
          <a:xfrm>
            <a:off x="457200" y="1341437"/>
            <a:ext cx="8686800" cy="4525962"/>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600"/>
              <a:buFont typeface="Trebuchet MS"/>
              <a:buChar char="•"/>
            </a:pPr>
            <a:r>
              <a:rPr b="0" i="0" lang="en-US" sz="2600" u="none">
                <a:solidFill>
                  <a:schemeClr val="dk1"/>
                </a:solidFill>
                <a:latin typeface="Trebuchet MS"/>
                <a:ea typeface="Trebuchet MS"/>
                <a:cs typeface="Trebuchet MS"/>
                <a:sym typeface="Trebuchet MS"/>
              </a:rPr>
              <a:t>Be careful about denying access to the technology</a:t>
            </a:r>
            <a:endParaRPr/>
          </a:p>
          <a:p>
            <a:pPr indent="-609600" lvl="0" marL="609600" rtl="0" algn="l">
              <a:lnSpc>
                <a:spcPct val="80000"/>
              </a:lnSpc>
              <a:spcBef>
                <a:spcPts val="520"/>
              </a:spcBef>
              <a:spcAft>
                <a:spcPts val="0"/>
              </a:spcAft>
              <a:buClr>
                <a:schemeClr val="dk1"/>
              </a:buClr>
              <a:buSzPts val="2600"/>
              <a:buFont typeface="Trebuchet MS"/>
              <a:buChar char="•"/>
            </a:pPr>
            <a:r>
              <a:rPr b="0" i="0" lang="en-US" sz="2600" u="none">
                <a:solidFill>
                  <a:schemeClr val="dk1"/>
                </a:solidFill>
                <a:latin typeface="Trebuchet MS"/>
                <a:ea typeface="Trebuchet MS"/>
                <a:cs typeface="Trebuchet MS"/>
                <a:sym typeface="Trebuchet MS"/>
              </a:rPr>
              <a:t>Understand the tools</a:t>
            </a:r>
            <a:endParaRPr/>
          </a:p>
          <a:p>
            <a:pPr indent="-609600" lvl="0" marL="609600" rtl="0" algn="l">
              <a:lnSpc>
                <a:spcPct val="80000"/>
              </a:lnSpc>
              <a:spcBef>
                <a:spcPts val="520"/>
              </a:spcBef>
              <a:spcAft>
                <a:spcPts val="0"/>
              </a:spcAft>
              <a:buClr>
                <a:schemeClr val="dk1"/>
              </a:buClr>
              <a:buSzPts val="2600"/>
              <a:buFont typeface="Trebuchet MS"/>
              <a:buChar char="•"/>
            </a:pPr>
            <a:r>
              <a:rPr b="0" i="0" lang="en-US" sz="2600" u="none">
                <a:solidFill>
                  <a:schemeClr val="dk1"/>
                </a:solidFill>
                <a:latin typeface="Trebuchet MS"/>
                <a:ea typeface="Trebuchet MS"/>
                <a:cs typeface="Trebuchet MS"/>
                <a:sym typeface="Trebuchet MS"/>
              </a:rPr>
              <a:t>Discuss cyberbullying with your children</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always respect others</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treat your passwords with care</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block/delete contacts &amp; save conversations</a:t>
            </a:r>
            <a:endParaRPr/>
          </a:p>
          <a:p>
            <a:pPr indent="-609600" lvl="0" marL="609600" rtl="0" algn="l">
              <a:lnSpc>
                <a:spcPct val="80000"/>
              </a:lnSpc>
              <a:spcBef>
                <a:spcPts val="520"/>
              </a:spcBef>
              <a:spcAft>
                <a:spcPts val="0"/>
              </a:spcAft>
              <a:buClr>
                <a:schemeClr val="dk1"/>
              </a:buClr>
              <a:buSzPts val="2600"/>
              <a:buFont typeface="Trebuchet MS"/>
              <a:buNone/>
            </a:pPr>
            <a:r>
              <a:rPr b="0" i="0" lang="en-US" sz="2600" u="none">
                <a:solidFill>
                  <a:schemeClr val="dk1"/>
                </a:solidFill>
                <a:latin typeface="Trebuchet MS"/>
                <a:ea typeface="Trebuchet MS"/>
                <a:cs typeface="Trebuchet MS"/>
                <a:sym typeface="Trebuchet MS"/>
              </a:rPr>
              <a:t>	- don’t reply/retaliate</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save evidence</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make sure you tell</a:t>
            </a:r>
            <a:endParaRPr/>
          </a:p>
          <a:p>
            <a:pPr indent="-609600" lvl="0" marL="609600" rtl="0" algn="l">
              <a:lnSpc>
                <a:spcPct val="80000"/>
              </a:lnSpc>
              <a:spcBef>
                <a:spcPts val="520"/>
              </a:spcBef>
              <a:spcAft>
                <a:spcPts val="0"/>
              </a:spcAft>
              <a:buClr>
                <a:schemeClr val="dk1"/>
              </a:buClr>
              <a:buSzPts val="2600"/>
              <a:buFont typeface="Trebuchet MS"/>
              <a:buChar char="•"/>
            </a:pPr>
            <a:r>
              <a:rPr b="0" i="0" lang="en-US" sz="2600" u="none">
                <a:solidFill>
                  <a:schemeClr val="dk1"/>
                </a:solidFill>
                <a:latin typeface="Trebuchet MS"/>
                <a:ea typeface="Trebuchet MS"/>
                <a:cs typeface="Trebuchet MS"/>
                <a:sym typeface="Trebuchet MS"/>
              </a:rPr>
              <a:t>Report the cyberbullying</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school</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service provider</a:t>
            </a:r>
            <a:br>
              <a:rPr b="0" i="0" lang="en-US" sz="2600" u="none">
                <a:solidFill>
                  <a:schemeClr val="dk1"/>
                </a:solidFill>
                <a:latin typeface="Trebuchet MS"/>
                <a:ea typeface="Trebuchet MS"/>
                <a:cs typeface="Trebuchet MS"/>
                <a:sym typeface="Trebuchet MS"/>
              </a:rPr>
            </a:br>
            <a:r>
              <a:rPr b="0" i="0" lang="en-US" sz="2600" u="none">
                <a:solidFill>
                  <a:schemeClr val="dk1"/>
                </a:solidFill>
                <a:latin typeface="Trebuchet MS"/>
                <a:ea typeface="Trebuchet MS"/>
                <a:cs typeface="Trebuchet MS"/>
                <a:sym typeface="Trebuchet MS"/>
              </a:rPr>
              <a:t>- police</a:t>
            </a:r>
            <a:endParaRPr/>
          </a:p>
        </p:txBody>
      </p:sp>
      <p:pic>
        <p:nvPicPr>
          <p:cNvPr descr="Overview document cover" id="259" name="Google Shape;259;p14"/>
          <p:cNvPicPr preferRelativeResize="0"/>
          <p:nvPr/>
        </p:nvPicPr>
        <p:blipFill rotWithShape="1">
          <a:blip r:embed="rId3">
            <a:alphaModFix/>
          </a:blip>
          <a:srcRect b="0" l="0" r="0" t="0"/>
          <a:stretch/>
        </p:blipFill>
        <p:spPr>
          <a:xfrm>
            <a:off x="6372225" y="3789362"/>
            <a:ext cx="1781175" cy="24955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15"/>
          <p:cNvGrpSpPr/>
          <p:nvPr/>
        </p:nvGrpSpPr>
        <p:grpSpPr>
          <a:xfrm>
            <a:off x="400050" y="1295400"/>
            <a:ext cx="2724150" cy="762000"/>
            <a:chOff x="384" y="1056"/>
            <a:chExt cx="1584" cy="480"/>
          </a:xfrm>
        </p:grpSpPr>
        <p:sp>
          <p:nvSpPr>
            <p:cNvPr id="266" name="Google Shape;266;p15"/>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267" name="Google Shape;267;p15"/>
            <p:cNvSpPr txBox="1"/>
            <p:nvPr/>
          </p:nvSpPr>
          <p:spPr>
            <a:xfrm>
              <a:off x="480" y="1152"/>
              <a:ext cx="1392" cy="31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700"/>
                <a:buFont typeface="Trebuchet MS"/>
                <a:buNone/>
              </a:pPr>
              <a:r>
                <a:rPr b="1" i="0" lang="en-US" sz="2700" u="none">
                  <a:solidFill>
                    <a:schemeClr val="lt1"/>
                  </a:solidFill>
                  <a:latin typeface="Trebuchet MS"/>
                  <a:ea typeface="Trebuchet MS"/>
                  <a:cs typeface="Trebuchet MS"/>
                  <a:sym typeface="Trebuchet MS"/>
                </a:rPr>
                <a:t>Commerce</a:t>
              </a:r>
              <a:endParaRPr/>
            </a:p>
          </p:txBody>
        </p:sp>
      </p:grpSp>
      <p:sp>
        <p:nvSpPr>
          <p:cNvPr id="268" name="Google Shape;268;p15"/>
          <p:cNvSpPr/>
          <p:nvPr/>
        </p:nvSpPr>
        <p:spPr>
          <a:xfrm>
            <a:off x="1447800" y="2133600"/>
            <a:ext cx="533400" cy="503237"/>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269" name="Google Shape;269;p15"/>
          <p:cNvSpPr txBox="1"/>
          <p:nvPr/>
        </p:nvSpPr>
        <p:spPr>
          <a:xfrm>
            <a:off x="533400" y="2667000"/>
            <a:ext cx="8431212" cy="3498850"/>
          </a:xfrm>
          <a:prstGeom prst="rect">
            <a:avLst/>
          </a:prstGeom>
          <a:solidFill>
            <a:srgbClr val="FFFFFF"/>
          </a:solid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600"/>
              <a:buFont typeface="Noto Sans Symbols"/>
              <a:buChar char="☺"/>
            </a:pPr>
            <a:r>
              <a:rPr b="0" i="0" lang="en-US" sz="2600" u="none">
                <a:solidFill>
                  <a:schemeClr val="dk1"/>
                </a:solidFill>
                <a:latin typeface="Trebuchet MS"/>
                <a:ea typeface="Trebuchet MS"/>
                <a:cs typeface="Trebuchet MS"/>
                <a:sym typeface="Trebuchet MS"/>
              </a:rPr>
              <a:t>Install software to protect your</a:t>
            </a:r>
            <a:r>
              <a:rPr b="0" i="0" lang="en-US" sz="2600" u="none">
                <a:solidFill>
                  <a:schemeClr val="lt2"/>
                </a:solidFill>
                <a:latin typeface="Trebuchet MS"/>
                <a:ea typeface="Trebuchet MS"/>
                <a:cs typeface="Trebuchet MS"/>
                <a:sym typeface="Trebuchet MS"/>
              </a:rPr>
              <a:t> </a:t>
            </a:r>
            <a:r>
              <a:rPr b="0" i="0" lang="en-US" sz="2600" u="none">
                <a:solidFill>
                  <a:srgbClr val="FF6600"/>
                </a:solidFill>
                <a:latin typeface="Trebuchet MS"/>
                <a:ea typeface="Trebuchet MS"/>
                <a:cs typeface="Trebuchet MS"/>
                <a:sym typeface="Trebuchet MS"/>
              </a:rPr>
              <a:t>computer’s security</a:t>
            </a:r>
            <a:endParaRPr/>
          </a:p>
          <a:p>
            <a:pPr indent="-342900" lvl="0" marL="342900" marR="0" rtl="0" algn="l">
              <a:lnSpc>
                <a:spcPct val="90000"/>
              </a:lnSpc>
              <a:spcBef>
                <a:spcPts val="520"/>
              </a:spcBef>
              <a:spcAft>
                <a:spcPts val="0"/>
              </a:spcAft>
              <a:buClr>
                <a:srgbClr val="FF6600"/>
              </a:buClr>
              <a:buSzPts val="2600"/>
              <a:buFont typeface="Noto Sans Symbols"/>
              <a:buChar char="☺"/>
            </a:pPr>
            <a:r>
              <a:rPr b="0" i="0" lang="en-US" sz="2600" u="none">
                <a:solidFill>
                  <a:srgbClr val="FF6600"/>
                </a:solidFill>
                <a:latin typeface="Trebuchet MS"/>
                <a:ea typeface="Trebuchet MS"/>
                <a:cs typeface="Trebuchet MS"/>
                <a:sym typeface="Trebuchet MS"/>
              </a:rPr>
              <a:t>Be careful</a:t>
            </a:r>
            <a:r>
              <a:rPr b="0" i="0" lang="en-US" sz="2600" u="none">
                <a:solidFill>
                  <a:schemeClr val="lt2"/>
                </a:solidFill>
                <a:latin typeface="Trebuchet MS"/>
                <a:ea typeface="Trebuchet MS"/>
                <a:cs typeface="Trebuchet MS"/>
                <a:sym typeface="Trebuchet MS"/>
              </a:rPr>
              <a:t> </a:t>
            </a:r>
            <a:r>
              <a:rPr b="0" i="0" lang="en-US" sz="2600" u="none">
                <a:solidFill>
                  <a:schemeClr val="dk1"/>
                </a:solidFill>
                <a:latin typeface="Trebuchet MS"/>
                <a:ea typeface="Trebuchet MS"/>
                <a:cs typeface="Trebuchet MS"/>
                <a:sym typeface="Trebuchet MS"/>
              </a:rPr>
              <a:t>which sites the rest of the family visit</a:t>
            </a:r>
            <a:endParaRPr/>
          </a:p>
          <a:p>
            <a:pPr indent="-342900" lvl="0" marL="342900" marR="0" rtl="0" algn="l">
              <a:lnSpc>
                <a:spcPct val="90000"/>
              </a:lnSpc>
              <a:spcBef>
                <a:spcPts val="520"/>
              </a:spcBef>
              <a:spcAft>
                <a:spcPts val="0"/>
              </a:spcAft>
              <a:buClr>
                <a:schemeClr val="dk1"/>
              </a:buClr>
              <a:buSzPts val="2600"/>
              <a:buFont typeface="Noto Sans Symbols"/>
              <a:buChar char="☺"/>
            </a:pPr>
            <a:r>
              <a:rPr b="0" i="0" lang="en-US" sz="2600" u="none">
                <a:solidFill>
                  <a:schemeClr val="dk1"/>
                </a:solidFill>
                <a:latin typeface="Trebuchet MS"/>
                <a:ea typeface="Trebuchet MS"/>
                <a:cs typeface="Trebuchet MS"/>
                <a:sym typeface="Trebuchet MS"/>
              </a:rPr>
              <a:t>Use a</a:t>
            </a:r>
            <a:r>
              <a:rPr b="0" i="0" lang="en-US" sz="2600" u="none">
                <a:solidFill>
                  <a:schemeClr val="lt2"/>
                </a:solidFill>
                <a:latin typeface="Trebuchet MS"/>
                <a:ea typeface="Trebuchet MS"/>
                <a:cs typeface="Trebuchet MS"/>
                <a:sym typeface="Trebuchet MS"/>
              </a:rPr>
              <a:t> </a:t>
            </a:r>
            <a:r>
              <a:rPr b="0" i="0" lang="en-US" sz="2600" u="none">
                <a:solidFill>
                  <a:srgbClr val="FF6600"/>
                </a:solidFill>
                <a:latin typeface="Trebuchet MS"/>
                <a:ea typeface="Trebuchet MS"/>
                <a:cs typeface="Trebuchet MS"/>
                <a:sym typeface="Trebuchet MS"/>
              </a:rPr>
              <a:t>family email address</a:t>
            </a:r>
            <a:r>
              <a:rPr b="0" i="0" lang="en-US" sz="2600" u="none">
                <a:solidFill>
                  <a:schemeClr val="lt2"/>
                </a:solidFill>
                <a:latin typeface="Trebuchet MS"/>
                <a:ea typeface="Trebuchet MS"/>
                <a:cs typeface="Trebuchet MS"/>
                <a:sym typeface="Trebuchet MS"/>
              </a:rPr>
              <a:t> </a:t>
            </a:r>
            <a:r>
              <a:rPr b="0" i="0" lang="en-US" sz="2600" u="none">
                <a:solidFill>
                  <a:schemeClr val="dk1"/>
                </a:solidFill>
                <a:latin typeface="Trebuchet MS"/>
                <a:ea typeface="Trebuchet MS"/>
                <a:cs typeface="Trebuchet MS"/>
                <a:sym typeface="Trebuchet MS"/>
              </a:rPr>
              <a:t>for shopping and online forms</a:t>
            </a:r>
            <a:endParaRPr/>
          </a:p>
          <a:p>
            <a:pPr indent="-342900" lvl="0" marL="342900" marR="0" rtl="0" algn="l">
              <a:lnSpc>
                <a:spcPct val="90000"/>
              </a:lnSpc>
              <a:spcBef>
                <a:spcPts val="520"/>
              </a:spcBef>
              <a:spcAft>
                <a:spcPts val="0"/>
              </a:spcAft>
              <a:buClr>
                <a:schemeClr val="dk1"/>
              </a:buClr>
              <a:buSzPts val="2600"/>
              <a:buFont typeface="Noto Sans Symbols"/>
              <a:buChar char="☺"/>
            </a:pPr>
            <a:r>
              <a:rPr b="0" i="0" lang="en-US" sz="2600" u="none">
                <a:solidFill>
                  <a:schemeClr val="dk1"/>
                </a:solidFill>
                <a:latin typeface="Trebuchet MS"/>
                <a:ea typeface="Trebuchet MS"/>
                <a:cs typeface="Trebuchet MS"/>
                <a:sym typeface="Trebuchet MS"/>
              </a:rPr>
              <a:t>Use the</a:t>
            </a:r>
            <a:r>
              <a:rPr b="0" i="0" lang="en-US" sz="2600" u="none">
                <a:solidFill>
                  <a:srgbClr val="777777"/>
                </a:solidFill>
                <a:latin typeface="Trebuchet MS"/>
                <a:ea typeface="Trebuchet MS"/>
                <a:cs typeface="Trebuchet MS"/>
                <a:sym typeface="Trebuchet MS"/>
              </a:rPr>
              <a:t> </a:t>
            </a:r>
            <a:r>
              <a:rPr b="0" i="0" lang="en-US" sz="2600" u="none">
                <a:solidFill>
                  <a:srgbClr val="FF6600"/>
                </a:solidFill>
                <a:latin typeface="Trebuchet MS"/>
                <a:ea typeface="Trebuchet MS"/>
                <a:cs typeface="Trebuchet MS"/>
                <a:sym typeface="Trebuchet MS"/>
              </a:rPr>
              <a:t>free technology: </a:t>
            </a:r>
            <a:r>
              <a:rPr b="0" i="0" lang="en-US" sz="2600" u="none">
                <a:solidFill>
                  <a:schemeClr val="dk1"/>
                </a:solidFill>
                <a:latin typeface="Trebuchet MS"/>
                <a:ea typeface="Trebuchet MS"/>
                <a:cs typeface="Trebuchet MS"/>
                <a:sym typeface="Trebuchet MS"/>
              </a:rPr>
              <a:t>pop-up blockers &amp; SPAM filters; and your good judgement: don’t reply to SPAM!</a:t>
            </a:r>
            <a:endParaRPr/>
          </a:p>
          <a:p>
            <a:pPr indent="-342900" lvl="0" marL="342900" marR="0" rtl="0" algn="l">
              <a:lnSpc>
                <a:spcPct val="90000"/>
              </a:lnSpc>
              <a:spcBef>
                <a:spcPts val="520"/>
              </a:spcBef>
              <a:spcAft>
                <a:spcPts val="0"/>
              </a:spcAft>
              <a:buClr>
                <a:schemeClr val="dk1"/>
              </a:buClr>
              <a:buSzPts val="2600"/>
              <a:buFont typeface="Noto Sans Symbols"/>
              <a:buChar char="☺"/>
            </a:pPr>
            <a:r>
              <a:rPr b="0" i="0" lang="en-US" sz="2600" u="none">
                <a:solidFill>
                  <a:schemeClr val="dk1"/>
                </a:solidFill>
                <a:latin typeface="Trebuchet MS"/>
                <a:ea typeface="Trebuchet MS"/>
                <a:cs typeface="Trebuchet MS"/>
                <a:sym typeface="Trebuchet MS"/>
              </a:rPr>
              <a:t>Check sites for extra</a:t>
            </a:r>
            <a:r>
              <a:rPr b="0" i="0" lang="en-US" sz="2600" u="none">
                <a:solidFill>
                  <a:srgbClr val="777777"/>
                </a:solidFill>
                <a:latin typeface="Trebuchet MS"/>
                <a:ea typeface="Trebuchet MS"/>
                <a:cs typeface="Trebuchet MS"/>
                <a:sym typeface="Trebuchet MS"/>
              </a:rPr>
              <a:t> </a:t>
            </a:r>
            <a:r>
              <a:rPr b="0" i="0" lang="en-US" sz="2600" u="none">
                <a:solidFill>
                  <a:srgbClr val="FF6600"/>
                </a:solidFill>
                <a:latin typeface="Trebuchet MS"/>
                <a:ea typeface="Trebuchet MS"/>
                <a:cs typeface="Trebuchet MS"/>
                <a:sym typeface="Trebuchet MS"/>
              </a:rPr>
              <a:t>security</a:t>
            </a:r>
            <a:r>
              <a:rPr b="0" i="0" lang="en-US" sz="2600" u="none">
                <a:solidFill>
                  <a:srgbClr val="777777"/>
                </a:solidFill>
                <a:latin typeface="Trebuchet MS"/>
                <a:ea typeface="Trebuchet MS"/>
                <a:cs typeface="Trebuchet MS"/>
                <a:sym typeface="Trebuchet MS"/>
              </a:rPr>
              <a:t> </a:t>
            </a:r>
            <a:r>
              <a:rPr b="0" i="0" lang="en-US" sz="2600" u="none">
                <a:solidFill>
                  <a:schemeClr val="dk1"/>
                </a:solidFill>
                <a:latin typeface="Trebuchet MS"/>
                <a:ea typeface="Trebuchet MS"/>
                <a:cs typeface="Trebuchet MS"/>
                <a:sym typeface="Trebuchet MS"/>
              </a:rPr>
              <a:t>(padlock/http</a:t>
            </a:r>
            <a:r>
              <a:rPr b="1" i="0" lang="en-US" sz="2600" u="none">
                <a:solidFill>
                  <a:schemeClr val="dk1"/>
                </a:solidFill>
                <a:latin typeface="Trebuchet MS"/>
                <a:ea typeface="Trebuchet MS"/>
                <a:cs typeface="Trebuchet MS"/>
                <a:sym typeface="Trebuchet MS"/>
              </a:rPr>
              <a:t>s)</a:t>
            </a:r>
            <a:endParaRPr/>
          </a:p>
        </p:txBody>
      </p:sp>
      <p:sp>
        <p:nvSpPr>
          <p:cNvPr id="270" name="Google Shape;270;p15"/>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What you can do…</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6"/>
          <p:cNvSpPr txBox="1"/>
          <p:nvPr>
            <p:ph idx="1" type="body"/>
          </p:nvPr>
        </p:nvSpPr>
        <p:spPr>
          <a:xfrm>
            <a:off x="520700" y="2590800"/>
            <a:ext cx="8372475" cy="34290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2200"/>
              <a:buFont typeface="Noto Sans Symbols"/>
              <a:buChar char="☺"/>
            </a:pPr>
            <a:r>
              <a:rPr b="1" i="0" lang="en-US" sz="2200" u="none">
                <a:solidFill>
                  <a:srgbClr val="FF6600"/>
                </a:solidFill>
                <a:latin typeface="Trebuchet MS"/>
                <a:ea typeface="Trebuchet MS"/>
                <a:cs typeface="Trebuchet MS"/>
                <a:sym typeface="Trebuchet MS"/>
              </a:rPr>
              <a:t>Talk to your children</a:t>
            </a:r>
            <a:r>
              <a:rPr b="1" i="0" lang="en-US" sz="2200" u="none">
                <a:solidFill>
                  <a:schemeClr val="dk1"/>
                </a:solidFill>
                <a:latin typeface="Trebuchet MS"/>
                <a:ea typeface="Trebuchet MS"/>
                <a:cs typeface="Trebuchet MS"/>
                <a:sym typeface="Trebuchet MS"/>
              </a:rPr>
              <a:t> about what to do if they do come across something unpleasant and </a:t>
            </a:r>
            <a:r>
              <a:rPr b="1" i="0" lang="en-US" sz="2200" u="none">
                <a:solidFill>
                  <a:srgbClr val="FF6600"/>
                </a:solidFill>
                <a:latin typeface="Trebuchet MS"/>
                <a:ea typeface="Trebuchet MS"/>
                <a:cs typeface="Trebuchet MS"/>
                <a:sym typeface="Trebuchet MS"/>
              </a:rPr>
              <a:t>teach them to be critical</a:t>
            </a:r>
            <a:endParaRPr/>
          </a:p>
          <a:p>
            <a:pPr indent="-342900" lvl="0" marL="342900" rtl="0" algn="l">
              <a:lnSpc>
                <a:spcPct val="115000"/>
              </a:lnSpc>
              <a:spcBef>
                <a:spcPts val="770"/>
              </a:spcBef>
              <a:spcAft>
                <a:spcPts val="0"/>
              </a:spcAft>
              <a:buClr>
                <a:schemeClr val="dk1"/>
              </a:buClr>
              <a:buSzPts val="2200"/>
              <a:buFont typeface="Noto Sans Symbols"/>
              <a:buChar char="☺"/>
            </a:pPr>
            <a:r>
              <a:rPr b="1" i="0" lang="en-US" sz="2200" u="none">
                <a:solidFill>
                  <a:schemeClr val="dk1"/>
                </a:solidFill>
                <a:latin typeface="Trebuchet MS"/>
                <a:ea typeface="Trebuchet MS"/>
                <a:cs typeface="Trebuchet MS"/>
                <a:sym typeface="Trebuchet MS"/>
              </a:rPr>
              <a:t>Use child-friendly </a:t>
            </a:r>
            <a:r>
              <a:rPr b="1" i="0" lang="en-US" sz="2200" u="none">
                <a:solidFill>
                  <a:srgbClr val="FF6600"/>
                </a:solidFill>
                <a:latin typeface="Trebuchet MS"/>
                <a:ea typeface="Trebuchet MS"/>
                <a:cs typeface="Trebuchet MS"/>
                <a:sym typeface="Trebuchet MS"/>
              </a:rPr>
              <a:t>search engines</a:t>
            </a:r>
            <a:r>
              <a:rPr b="1" i="0" lang="en-US" sz="2200" u="none">
                <a:solidFill>
                  <a:schemeClr val="dk1"/>
                </a:solidFill>
                <a:latin typeface="Trebuchet MS"/>
                <a:ea typeface="Trebuchet MS"/>
                <a:cs typeface="Trebuchet MS"/>
                <a:sym typeface="Trebuchet MS"/>
              </a:rPr>
              <a:t> or set a search filter</a:t>
            </a:r>
            <a:endParaRPr/>
          </a:p>
          <a:p>
            <a:pPr indent="-342900" lvl="0" marL="342900" rtl="0" algn="l">
              <a:lnSpc>
                <a:spcPct val="115000"/>
              </a:lnSpc>
              <a:spcBef>
                <a:spcPts val="770"/>
              </a:spcBef>
              <a:spcAft>
                <a:spcPts val="0"/>
              </a:spcAft>
              <a:buClr>
                <a:schemeClr val="dk1"/>
              </a:buClr>
              <a:buSzPts val="2200"/>
              <a:buFont typeface="Trebuchet MS"/>
              <a:buNone/>
            </a:pPr>
            <a:r>
              <a:rPr b="0" i="0" lang="en-US" sz="2200" u="none">
                <a:solidFill>
                  <a:schemeClr val="dk1"/>
                </a:solidFill>
                <a:latin typeface="Trebuchet MS"/>
                <a:ea typeface="Trebuchet MS"/>
                <a:cs typeface="Trebuchet MS"/>
                <a:sym typeface="Trebuchet MS"/>
              </a:rPr>
              <a:t>☺</a:t>
            </a:r>
            <a:r>
              <a:rPr b="1" i="0" lang="en-US" sz="2200" u="none">
                <a:solidFill>
                  <a:schemeClr val="dk1"/>
                </a:solidFill>
                <a:latin typeface="Trebuchet MS"/>
                <a:ea typeface="Trebuchet MS"/>
                <a:cs typeface="Trebuchet MS"/>
                <a:sym typeface="Trebuchet MS"/>
              </a:rPr>
              <a:t> Encourage them to use </a:t>
            </a:r>
            <a:r>
              <a:rPr b="1" i="0" lang="en-US" sz="2200" u="none">
                <a:solidFill>
                  <a:srgbClr val="FF6600"/>
                </a:solidFill>
                <a:latin typeface="Trebuchet MS"/>
                <a:ea typeface="Trebuchet MS"/>
                <a:cs typeface="Trebuchet MS"/>
                <a:sym typeface="Trebuchet MS"/>
              </a:rPr>
              <a:t>browser tools</a:t>
            </a:r>
            <a:r>
              <a:rPr b="1" i="0" lang="en-US" sz="2200" u="none">
                <a:solidFill>
                  <a:schemeClr val="dk1"/>
                </a:solidFill>
                <a:latin typeface="Trebuchet MS"/>
                <a:ea typeface="Trebuchet MS"/>
                <a:cs typeface="Trebuchet MS"/>
                <a:sym typeface="Trebuchet MS"/>
              </a:rPr>
              <a:t> – Bookmarks &amp; History</a:t>
            </a:r>
            <a:endParaRPr/>
          </a:p>
          <a:p>
            <a:pPr indent="-342900" lvl="0" marL="342900" rtl="0" algn="l">
              <a:lnSpc>
                <a:spcPct val="115000"/>
              </a:lnSpc>
              <a:spcBef>
                <a:spcPts val="770"/>
              </a:spcBef>
              <a:spcAft>
                <a:spcPts val="0"/>
              </a:spcAft>
              <a:buClr>
                <a:schemeClr val="dk1"/>
              </a:buClr>
              <a:buSzPts val="2200"/>
              <a:buFont typeface="Noto Sans Symbols"/>
              <a:buChar char="☺"/>
            </a:pPr>
            <a:r>
              <a:rPr b="1" i="0" lang="en-US" sz="2200" u="none">
                <a:solidFill>
                  <a:schemeClr val="dk1"/>
                </a:solidFill>
                <a:latin typeface="Trebuchet MS"/>
                <a:ea typeface="Trebuchet MS"/>
                <a:cs typeface="Trebuchet MS"/>
                <a:sym typeface="Trebuchet MS"/>
              </a:rPr>
              <a:t>Install </a:t>
            </a:r>
            <a:r>
              <a:rPr b="1" i="0" lang="en-US" sz="2200" u="none">
                <a:solidFill>
                  <a:srgbClr val="FF6600"/>
                </a:solidFill>
                <a:latin typeface="Trebuchet MS"/>
                <a:ea typeface="Trebuchet MS"/>
                <a:cs typeface="Trebuchet MS"/>
                <a:sym typeface="Trebuchet MS"/>
              </a:rPr>
              <a:t>filtering</a:t>
            </a:r>
            <a:r>
              <a:rPr b="1" i="0" lang="en-US" sz="2200" u="none">
                <a:solidFill>
                  <a:schemeClr val="dk1"/>
                </a:solidFill>
                <a:latin typeface="Trebuchet MS"/>
                <a:ea typeface="Trebuchet MS"/>
                <a:cs typeface="Trebuchet MS"/>
                <a:sym typeface="Trebuchet MS"/>
              </a:rPr>
              <a:t> but don’t rely on it</a:t>
            </a:r>
            <a:endParaRPr/>
          </a:p>
          <a:p>
            <a:pPr indent="-342900" lvl="0" marL="342900" rtl="0" algn="l">
              <a:lnSpc>
                <a:spcPct val="115000"/>
              </a:lnSpc>
              <a:spcBef>
                <a:spcPts val="770"/>
              </a:spcBef>
              <a:spcAft>
                <a:spcPts val="0"/>
              </a:spcAft>
              <a:buClr>
                <a:schemeClr val="dk1"/>
              </a:buClr>
              <a:buSzPts val="2200"/>
              <a:buFont typeface="Noto Sans Symbols"/>
              <a:buChar char="☺"/>
            </a:pPr>
            <a:r>
              <a:rPr b="1" i="0" lang="en-US" sz="2200" u="none">
                <a:solidFill>
                  <a:schemeClr val="dk1"/>
                </a:solidFill>
                <a:latin typeface="Trebuchet MS"/>
                <a:ea typeface="Trebuchet MS"/>
                <a:cs typeface="Trebuchet MS"/>
                <a:sym typeface="Trebuchet MS"/>
              </a:rPr>
              <a:t>Find </a:t>
            </a:r>
            <a:r>
              <a:rPr b="1" i="0" lang="en-US" sz="2200" u="none">
                <a:solidFill>
                  <a:srgbClr val="FF6600"/>
                </a:solidFill>
                <a:latin typeface="Trebuchet MS"/>
                <a:ea typeface="Trebuchet MS"/>
                <a:cs typeface="Trebuchet MS"/>
                <a:sym typeface="Trebuchet MS"/>
              </a:rPr>
              <a:t>appropriate sites</a:t>
            </a:r>
            <a:r>
              <a:rPr b="1" i="0" lang="en-US" sz="2200" u="none">
                <a:solidFill>
                  <a:schemeClr val="dk1"/>
                </a:solidFill>
                <a:latin typeface="Trebuchet MS"/>
                <a:ea typeface="Trebuchet MS"/>
                <a:cs typeface="Trebuchet MS"/>
                <a:sym typeface="Trebuchet MS"/>
              </a:rPr>
              <a:t> to visit and try not to overreact – lots of inappropriate content viewed accidentally</a:t>
            </a:r>
            <a:endParaRPr/>
          </a:p>
          <a:p>
            <a:pPr indent="-203200" lvl="0" marL="342900" rtl="0" algn="l">
              <a:spcBef>
                <a:spcPts val="440"/>
              </a:spcBef>
              <a:spcAft>
                <a:spcPts val="0"/>
              </a:spcAft>
              <a:buClr>
                <a:schemeClr val="dk1"/>
              </a:buClr>
              <a:buSzPts val="2200"/>
              <a:buFont typeface="Trebuchet MS"/>
              <a:buNone/>
            </a:pPr>
            <a:r>
              <a:t/>
            </a:r>
            <a:endParaRPr b="1" i="0" sz="2200" u="none">
              <a:solidFill>
                <a:schemeClr val="dk1"/>
              </a:solidFill>
              <a:latin typeface="Trebuchet MS"/>
              <a:ea typeface="Trebuchet MS"/>
              <a:cs typeface="Trebuchet MS"/>
              <a:sym typeface="Trebuchet MS"/>
            </a:endParaRPr>
          </a:p>
        </p:txBody>
      </p:sp>
      <p:grpSp>
        <p:nvGrpSpPr>
          <p:cNvPr id="277" name="Google Shape;277;p16"/>
          <p:cNvGrpSpPr/>
          <p:nvPr/>
        </p:nvGrpSpPr>
        <p:grpSpPr>
          <a:xfrm>
            <a:off x="3200400" y="1295400"/>
            <a:ext cx="2667000" cy="762000"/>
            <a:chOff x="384" y="1056"/>
            <a:chExt cx="1584" cy="480"/>
          </a:xfrm>
        </p:grpSpPr>
        <p:sp>
          <p:nvSpPr>
            <p:cNvPr id="278" name="Google Shape;278;p16"/>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279" name="Google Shape;279;p16"/>
            <p:cNvSpPr txBox="1"/>
            <p:nvPr/>
          </p:nvSpPr>
          <p:spPr>
            <a:xfrm>
              <a:off x="480" y="1152"/>
              <a:ext cx="1392" cy="32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rebuchet MS"/>
                <a:buNone/>
              </a:pPr>
              <a:r>
                <a:rPr b="1" i="0" lang="en-US" sz="2800" u="none">
                  <a:solidFill>
                    <a:schemeClr val="lt1"/>
                  </a:solidFill>
                  <a:latin typeface="Trebuchet MS"/>
                  <a:ea typeface="Trebuchet MS"/>
                  <a:cs typeface="Trebuchet MS"/>
                  <a:sym typeface="Trebuchet MS"/>
                </a:rPr>
                <a:t>Content</a:t>
              </a:r>
              <a:endParaRPr/>
            </a:p>
          </p:txBody>
        </p:sp>
      </p:grpSp>
      <p:sp>
        <p:nvSpPr>
          <p:cNvPr id="280" name="Google Shape;280;p16"/>
          <p:cNvSpPr/>
          <p:nvPr/>
        </p:nvSpPr>
        <p:spPr>
          <a:xfrm>
            <a:off x="4208462" y="2133600"/>
            <a:ext cx="533400" cy="503237"/>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281" name="Google Shape;281;p16"/>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What you can do…</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7"/>
          <p:cNvSpPr txBox="1"/>
          <p:nvPr/>
        </p:nvSpPr>
        <p:spPr>
          <a:xfrm>
            <a:off x="457200" y="2997200"/>
            <a:ext cx="8686800" cy="3648075"/>
          </a:xfrm>
          <a:prstGeom prst="rect">
            <a:avLst/>
          </a:prstGeom>
          <a:noFill/>
          <a:ln>
            <a:noFill/>
          </a:ln>
        </p:spPr>
        <p:txBody>
          <a:bodyPr anchorCtr="0" anchor="t" bIns="45700" lIns="91425" spcFirstLastPara="1" rIns="91425" wrap="square" tIns="45700">
            <a:spAutoFit/>
          </a:bodyPr>
          <a:lstStyle/>
          <a:p>
            <a:pPr indent="-139700" lvl="0" marL="0" marR="0" rtl="0" algn="l">
              <a:lnSpc>
                <a:spcPct val="90000"/>
              </a:lnSpc>
              <a:spcBef>
                <a:spcPts val="0"/>
              </a:spcBef>
              <a:spcAft>
                <a:spcPts val="0"/>
              </a:spcAft>
              <a:buClr>
                <a:schemeClr val="dk1"/>
              </a:buClr>
              <a:buSzPts val="2200"/>
              <a:buFont typeface="Noto Sans Symbols"/>
              <a:buChar char="☺"/>
            </a:pPr>
            <a:r>
              <a:rPr b="1" i="0" lang="en-US" sz="2200" u="none">
                <a:solidFill>
                  <a:schemeClr val="lt2"/>
                </a:solidFill>
                <a:latin typeface="Trebuchet MS"/>
                <a:ea typeface="Trebuchet MS"/>
                <a:cs typeface="Trebuchet MS"/>
                <a:sym typeface="Trebuchet MS"/>
              </a:rPr>
              <a:t> </a:t>
            </a:r>
            <a:r>
              <a:rPr b="1" i="0" lang="en-US" sz="2200" u="none">
                <a:solidFill>
                  <a:srgbClr val="FF6600"/>
                </a:solidFill>
                <a:latin typeface="Trebuchet MS"/>
                <a:ea typeface="Trebuchet MS"/>
                <a:cs typeface="Trebuchet MS"/>
                <a:sym typeface="Trebuchet MS"/>
              </a:rPr>
              <a:t>Get involved</a:t>
            </a:r>
            <a:r>
              <a:rPr b="1" i="0" lang="en-US" sz="2200" u="none">
                <a:solidFill>
                  <a:schemeClr val="lt2"/>
                </a:solidFill>
                <a:latin typeface="Trebuchet MS"/>
                <a:ea typeface="Trebuchet MS"/>
                <a:cs typeface="Trebuchet MS"/>
                <a:sym typeface="Trebuchet MS"/>
              </a:rPr>
              <a:t> </a:t>
            </a:r>
            <a:r>
              <a:rPr b="1" i="0" lang="en-US" sz="2200" u="none">
                <a:solidFill>
                  <a:schemeClr val="dk1"/>
                </a:solidFill>
                <a:latin typeface="Trebuchet MS"/>
                <a:ea typeface="Trebuchet MS"/>
                <a:cs typeface="Trebuchet MS"/>
                <a:sym typeface="Trebuchet MS"/>
              </a:rPr>
              <a:t>with your children online and encourage balanced use – set time limits</a:t>
            </a:r>
            <a:endParaRPr/>
          </a:p>
          <a:p>
            <a:pPr indent="-139700" lvl="0" marL="0" marR="0" rtl="0" algn="l">
              <a:lnSpc>
                <a:spcPct val="90000"/>
              </a:lnSpc>
              <a:spcBef>
                <a:spcPts val="1100"/>
              </a:spcBef>
              <a:spcAft>
                <a:spcPts val="0"/>
              </a:spcAft>
              <a:buClr>
                <a:schemeClr val="dk1"/>
              </a:buClr>
              <a:buSzPts val="2200"/>
              <a:buFont typeface="Noto Sans Symbols"/>
              <a:buChar char="☺"/>
            </a:pPr>
            <a:r>
              <a:rPr b="1" i="0" lang="en-US" sz="2200" u="none">
                <a:solidFill>
                  <a:schemeClr val="dk1"/>
                </a:solidFill>
                <a:latin typeface="Trebuchet MS"/>
                <a:ea typeface="Trebuchet MS"/>
                <a:cs typeface="Trebuchet MS"/>
                <a:sym typeface="Trebuchet MS"/>
              </a:rPr>
              <a:t> Make sure they know</a:t>
            </a:r>
            <a:r>
              <a:rPr b="1" i="0" lang="en-US" sz="2200" u="none">
                <a:solidFill>
                  <a:schemeClr val="lt2"/>
                </a:solidFill>
                <a:latin typeface="Trebuchet MS"/>
                <a:ea typeface="Trebuchet MS"/>
                <a:cs typeface="Trebuchet MS"/>
                <a:sym typeface="Trebuchet MS"/>
              </a:rPr>
              <a:t> </a:t>
            </a:r>
            <a:r>
              <a:rPr b="1" i="0" lang="en-US" sz="2200" u="none">
                <a:solidFill>
                  <a:srgbClr val="FF6600"/>
                </a:solidFill>
                <a:latin typeface="Trebuchet MS"/>
                <a:ea typeface="Trebuchet MS"/>
                <a:cs typeface="Trebuchet MS"/>
                <a:sym typeface="Trebuchet MS"/>
              </a:rPr>
              <a:t>who to talk to</a:t>
            </a:r>
            <a:r>
              <a:rPr b="1" i="0" lang="en-US" sz="2200" u="none">
                <a:solidFill>
                  <a:schemeClr val="lt2"/>
                </a:solidFill>
                <a:latin typeface="Trebuchet MS"/>
                <a:ea typeface="Trebuchet MS"/>
                <a:cs typeface="Trebuchet MS"/>
                <a:sym typeface="Trebuchet MS"/>
              </a:rPr>
              <a:t> </a:t>
            </a:r>
            <a:r>
              <a:rPr b="1" i="0" lang="en-US" sz="2200" u="none">
                <a:solidFill>
                  <a:schemeClr val="dk1"/>
                </a:solidFill>
                <a:latin typeface="Trebuchet MS"/>
                <a:ea typeface="Trebuchet MS"/>
                <a:cs typeface="Trebuchet MS"/>
                <a:sym typeface="Trebuchet MS"/>
              </a:rPr>
              <a:t>if they feel uncomfortable </a:t>
            </a:r>
            <a:endParaRPr/>
          </a:p>
          <a:p>
            <a:pPr indent="-139700" lvl="0" marL="0" marR="0" rtl="0" algn="l">
              <a:lnSpc>
                <a:spcPct val="90000"/>
              </a:lnSpc>
              <a:spcBef>
                <a:spcPts val="1100"/>
              </a:spcBef>
              <a:spcAft>
                <a:spcPts val="0"/>
              </a:spcAft>
              <a:buClr>
                <a:schemeClr val="dk1"/>
              </a:buClr>
              <a:buSzPts val="2200"/>
              <a:buFont typeface="Noto Sans Symbols"/>
              <a:buChar char="☺"/>
            </a:pPr>
            <a:r>
              <a:rPr b="1" i="0" lang="en-US" sz="2200" u="none">
                <a:solidFill>
                  <a:schemeClr val="dk1"/>
                </a:solidFill>
                <a:latin typeface="Trebuchet MS"/>
                <a:ea typeface="Trebuchet MS"/>
                <a:cs typeface="Trebuchet MS"/>
                <a:sym typeface="Trebuchet MS"/>
              </a:rPr>
              <a:t>Talk about the consequences of giving out</a:t>
            </a:r>
            <a:r>
              <a:rPr b="1" i="0" lang="en-US" sz="2200" u="none">
                <a:solidFill>
                  <a:schemeClr val="lt2"/>
                </a:solidFill>
                <a:latin typeface="Trebuchet MS"/>
                <a:ea typeface="Trebuchet MS"/>
                <a:cs typeface="Trebuchet MS"/>
                <a:sym typeface="Trebuchet MS"/>
              </a:rPr>
              <a:t> </a:t>
            </a:r>
            <a:r>
              <a:rPr b="1" i="0" lang="en-US" sz="2200" u="none">
                <a:solidFill>
                  <a:srgbClr val="FF6600"/>
                </a:solidFill>
                <a:latin typeface="Trebuchet MS"/>
                <a:ea typeface="Trebuchet MS"/>
                <a:cs typeface="Trebuchet MS"/>
                <a:sym typeface="Trebuchet MS"/>
              </a:rPr>
              <a:t>personal info </a:t>
            </a:r>
            <a:r>
              <a:rPr b="1" i="0" lang="en-US" sz="2200" u="none">
                <a:solidFill>
                  <a:schemeClr val="dk1"/>
                </a:solidFill>
                <a:latin typeface="Trebuchet MS"/>
                <a:ea typeface="Trebuchet MS"/>
                <a:cs typeface="Trebuchet MS"/>
                <a:sym typeface="Trebuchet MS"/>
              </a:rPr>
              <a:t>or making</a:t>
            </a:r>
            <a:r>
              <a:rPr b="1" i="0" lang="en-US" sz="2200" u="none">
                <a:solidFill>
                  <a:srgbClr val="FF6600"/>
                </a:solidFill>
                <a:latin typeface="Trebuchet MS"/>
                <a:ea typeface="Trebuchet MS"/>
                <a:cs typeface="Trebuchet MS"/>
                <a:sym typeface="Trebuchet MS"/>
              </a:rPr>
              <a:t> information public</a:t>
            </a:r>
            <a:endParaRPr/>
          </a:p>
          <a:p>
            <a:pPr indent="-139700" lvl="0" marL="0" marR="0" rtl="0" algn="l">
              <a:lnSpc>
                <a:spcPct val="90000"/>
              </a:lnSpc>
              <a:spcBef>
                <a:spcPts val="1100"/>
              </a:spcBef>
              <a:spcAft>
                <a:spcPts val="0"/>
              </a:spcAft>
              <a:buClr>
                <a:schemeClr val="dk1"/>
              </a:buClr>
              <a:buSzPts val="2200"/>
              <a:buFont typeface="Noto Sans Symbols"/>
              <a:buChar char="☺"/>
            </a:pPr>
            <a:r>
              <a:rPr b="1" i="0" lang="en-US" sz="2200" u="none">
                <a:solidFill>
                  <a:schemeClr val="lt2"/>
                </a:solidFill>
                <a:latin typeface="Trebuchet MS"/>
                <a:ea typeface="Trebuchet MS"/>
                <a:cs typeface="Trebuchet MS"/>
                <a:sym typeface="Trebuchet MS"/>
              </a:rPr>
              <a:t> </a:t>
            </a:r>
            <a:r>
              <a:rPr b="1" i="0" lang="en-US" sz="2200" u="none">
                <a:solidFill>
                  <a:schemeClr val="dk1"/>
                </a:solidFill>
                <a:latin typeface="Trebuchet MS"/>
                <a:ea typeface="Trebuchet MS"/>
                <a:cs typeface="Trebuchet MS"/>
                <a:sym typeface="Trebuchet MS"/>
              </a:rPr>
              <a:t>Keep the</a:t>
            </a:r>
            <a:r>
              <a:rPr b="1" i="0" lang="en-US" sz="2200" u="none">
                <a:solidFill>
                  <a:schemeClr val="lt2"/>
                </a:solidFill>
                <a:latin typeface="Trebuchet MS"/>
                <a:ea typeface="Trebuchet MS"/>
                <a:cs typeface="Trebuchet MS"/>
                <a:sym typeface="Trebuchet MS"/>
              </a:rPr>
              <a:t> </a:t>
            </a:r>
            <a:r>
              <a:rPr b="1" i="0" lang="en-US" sz="2200" u="none">
                <a:solidFill>
                  <a:srgbClr val="FF6600"/>
                </a:solidFill>
                <a:latin typeface="Trebuchet MS"/>
                <a:ea typeface="Trebuchet MS"/>
                <a:cs typeface="Trebuchet MS"/>
                <a:sym typeface="Trebuchet MS"/>
              </a:rPr>
              <a:t>computer in a family room</a:t>
            </a:r>
            <a:endParaRPr/>
          </a:p>
          <a:p>
            <a:pPr indent="-139700" lvl="0" marL="0" marR="0" rtl="0" algn="l">
              <a:lnSpc>
                <a:spcPct val="90000"/>
              </a:lnSpc>
              <a:spcBef>
                <a:spcPts val="1100"/>
              </a:spcBef>
              <a:spcAft>
                <a:spcPts val="0"/>
              </a:spcAft>
              <a:buClr>
                <a:schemeClr val="dk1"/>
              </a:buClr>
              <a:buSzPts val="2200"/>
              <a:buFont typeface="Noto Sans Symbols"/>
              <a:buChar char="☺"/>
            </a:pPr>
            <a:r>
              <a:rPr b="1" i="0" lang="en-US" sz="2200" u="none">
                <a:solidFill>
                  <a:schemeClr val="lt2"/>
                </a:solidFill>
                <a:latin typeface="Trebuchet MS"/>
                <a:ea typeface="Trebuchet MS"/>
                <a:cs typeface="Trebuchet MS"/>
                <a:sym typeface="Trebuchet MS"/>
              </a:rPr>
              <a:t> </a:t>
            </a:r>
            <a:r>
              <a:rPr b="1" i="0" lang="en-US" sz="2200" u="none">
                <a:solidFill>
                  <a:srgbClr val="FF6600"/>
                </a:solidFill>
                <a:latin typeface="Trebuchet MS"/>
                <a:ea typeface="Trebuchet MS"/>
                <a:cs typeface="Trebuchet MS"/>
                <a:sym typeface="Trebuchet MS"/>
              </a:rPr>
              <a:t>Agree rules</a:t>
            </a:r>
            <a:r>
              <a:rPr b="1" i="0" lang="en-US" sz="2200" u="none">
                <a:solidFill>
                  <a:schemeClr val="lt2"/>
                </a:solidFill>
                <a:latin typeface="Trebuchet MS"/>
                <a:ea typeface="Trebuchet MS"/>
                <a:cs typeface="Trebuchet MS"/>
                <a:sym typeface="Trebuchet MS"/>
              </a:rPr>
              <a:t> </a:t>
            </a:r>
            <a:r>
              <a:rPr b="1" i="0" lang="en-US" sz="2200" u="none">
                <a:solidFill>
                  <a:schemeClr val="dk1"/>
                </a:solidFill>
                <a:latin typeface="Trebuchet MS"/>
                <a:ea typeface="Trebuchet MS"/>
                <a:cs typeface="Trebuchet MS"/>
                <a:sym typeface="Trebuchet MS"/>
              </a:rPr>
              <a:t>as a family – meeting up</a:t>
            </a:r>
            <a:endParaRPr/>
          </a:p>
          <a:p>
            <a:pPr indent="0" lvl="0" marL="0" marR="0" rtl="0" algn="l">
              <a:lnSpc>
                <a:spcPct val="100000"/>
              </a:lnSpc>
              <a:spcBef>
                <a:spcPts val="0"/>
              </a:spcBef>
              <a:spcAft>
                <a:spcPts val="0"/>
              </a:spcAft>
              <a:buNone/>
            </a:pPr>
            <a:r>
              <a:t/>
            </a:r>
            <a:endParaRPr b="1" i="0" sz="2200" u="none">
              <a:solidFill>
                <a:schemeClr val="dk1"/>
              </a:solidFill>
              <a:latin typeface="Trebuchet MS"/>
              <a:ea typeface="Trebuchet MS"/>
              <a:cs typeface="Trebuchet MS"/>
              <a:sym typeface="Trebuchet MS"/>
            </a:endParaRPr>
          </a:p>
        </p:txBody>
      </p:sp>
      <p:grpSp>
        <p:nvGrpSpPr>
          <p:cNvPr id="288" name="Google Shape;288;p17"/>
          <p:cNvGrpSpPr/>
          <p:nvPr/>
        </p:nvGrpSpPr>
        <p:grpSpPr>
          <a:xfrm>
            <a:off x="5940425" y="1557337"/>
            <a:ext cx="2659062" cy="762000"/>
            <a:chOff x="384" y="1056"/>
            <a:chExt cx="1584" cy="480"/>
          </a:xfrm>
        </p:grpSpPr>
        <p:sp>
          <p:nvSpPr>
            <p:cNvPr id="289" name="Google Shape;289;p17"/>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290" name="Google Shape;290;p17"/>
            <p:cNvSpPr txBox="1"/>
            <p:nvPr/>
          </p:nvSpPr>
          <p:spPr>
            <a:xfrm>
              <a:off x="480" y="1152"/>
              <a:ext cx="1392" cy="32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rebuchet MS"/>
                <a:buNone/>
              </a:pPr>
              <a:r>
                <a:rPr b="1" i="0" lang="en-US" sz="2800" u="none">
                  <a:solidFill>
                    <a:schemeClr val="lt1"/>
                  </a:solidFill>
                  <a:latin typeface="Trebuchet MS"/>
                  <a:ea typeface="Trebuchet MS"/>
                  <a:cs typeface="Trebuchet MS"/>
                  <a:sym typeface="Trebuchet MS"/>
                </a:rPr>
                <a:t>Contact</a:t>
              </a:r>
              <a:endParaRPr/>
            </a:p>
          </p:txBody>
        </p:sp>
      </p:grpSp>
      <p:sp>
        <p:nvSpPr>
          <p:cNvPr id="291" name="Google Shape;291;p17"/>
          <p:cNvSpPr/>
          <p:nvPr/>
        </p:nvSpPr>
        <p:spPr>
          <a:xfrm>
            <a:off x="6948487" y="2420937"/>
            <a:ext cx="533400" cy="503237"/>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292" name="Google Shape;292;p17"/>
          <p:cNvGrpSpPr/>
          <p:nvPr/>
        </p:nvGrpSpPr>
        <p:grpSpPr>
          <a:xfrm>
            <a:off x="5651500" y="5661025"/>
            <a:ext cx="3221037" cy="628650"/>
            <a:chOff x="3334" y="3442"/>
            <a:chExt cx="2029" cy="396"/>
          </a:xfrm>
        </p:grpSpPr>
        <p:pic>
          <p:nvPicPr>
            <p:cNvPr descr="smart_r1_c1" id="293" name="Google Shape;293;p17"/>
            <p:cNvPicPr preferRelativeResize="0"/>
            <p:nvPr/>
          </p:nvPicPr>
          <p:blipFill rotWithShape="1">
            <a:blip r:embed="rId3">
              <a:alphaModFix/>
            </a:blip>
            <a:srcRect b="0" l="0" r="0" t="0"/>
            <a:stretch/>
          </p:blipFill>
          <p:spPr>
            <a:xfrm>
              <a:off x="3334" y="3442"/>
              <a:ext cx="396" cy="390"/>
            </a:xfrm>
            <a:prstGeom prst="rect">
              <a:avLst/>
            </a:prstGeom>
            <a:noFill/>
            <a:ln>
              <a:noFill/>
            </a:ln>
          </p:spPr>
        </p:pic>
        <p:pic>
          <p:nvPicPr>
            <p:cNvPr descr="smart_r1_c2" id="294" name="Google Shape;294;p17"/>
            <p:cNvPicPr preferRelativeResize="0"/>
            <p:nvPr/>
          </p:nvPicPr>
          <p:blipFill rotWithShape="1">
            <a:blip r:embed="rId4">
              <a:alphaModFix/>
            </a:blip>
            <a:srcRect b="0" l="0" r="0" t="0"/>
            <a:stretch/>
          </p:blipFill>
          <p:spPr>
            <a:xfrm>
              <a:off x="3742" y="3442"/>
              <a:ext cx="396" cy="390"/>
            </a:xfrm>
            <a:prstGeom prst="rect">
              <a:avLst/>
            </a:prstGeom>
            <a:noFill/>
            <a:ln>
              <a:noFill/>
            </a:ln>
          </p:spPr>
        </p:pic>
        <p:pic>
          <p:nvPicPr>
            <p:cNvPr descr="smart_r1_c3" id="295" name="Google Shape;295;p17"/>
            <p:cNvPicPr preferRelativeResize="0"/>
            <p:nvPr/>
          </p:nvPicPr>
          <p:blipFill rotWithShape="1">
            <a:blip r:embed="rId5">
              <a:alphaModFix/>
            </a:blip>
            <a:srcRect b="0" l="0" r="0" t="0"/>
            <a:stretch/>
          </p:blipFill>
          <p:spPr>
            <a:xfrm>
              <a:off x="4150" y="3442"/>
              <a:ext cx="402" cy="390"/>
            </a:xfrm>
            <a:prstGeom prst="rect">
              <a:avLst/>
            </a:prstGeom>
            <a:noFill/>
            <a:ln>
              <a:noFill/>
            </a:ln>
          </p:spPr>
        </p:pic>
        <p:pic>
          <p:nvPicPr>
            <p:cNvPr descr="smart_r1_c4" id="296" name="Google Shape;296;p17"/>
            <p:cNvPicPr preferRelativeResize="0"/>
            <p:nvPr/>
          </p:nvPicPr>
          <p:blipFill rotWithShape="1">
            <a:blip r:embed="rId6">
              <a:alphaModFix/>
            </a:blip>
            <a:srcRect b="0" l="0" r="0" t="0"/>
            <a:stretch/>
          </p:blipFill>
          <p:spPr>
            <a:xfrm>
              <a:off x="4559" y="3442"/>
              <a:ext cx="402" cy="390"/>
            </a:xfrm>
            <a:prstGeom prst="rect">
              <a:avLst/>
            </a:prstGeom>
            <a:noFill/>
            <a:ln>
              <a:noFill/>
            </a:ln>
          </p:spPr>
        </p:pic>
        <p:pic>
          <p:nvPicPr>
            <p:cNvPr descr="smart_r1_c5" id="297" name="Google Shape;297;p17"/>
            <p:cNvPicPr preferRelativeResize="0"/>
            <p:nvPr/>
          </p:nvPicPr>
          <p:blipFill rotWithShape="1">
            <a:blip r:embed="rId7">
              <a:alphaModFix/>
            </a:blip>
            <a:srcRect b="0" l="0" r="0" t="0"/>
            <a:stretch/>
          </p:blipFill>
          <p:spPr>
            <a:xfrm>
              <a:off x="4967" y="3442"/>
              <a:ext cx="396" cy="396"/>
            </a:xfrm>
            <a:prstGeom prst="rect">
              <a:avLst/>
            </a:prstGeom>
            <a:noFill/>
            <a:ln>
              <a:noFill/>
            </a:ln>
          </p:spPr>
        </p:pic>
      </p:grpSp>
      <p:sp>
        <p:nvSpPr>
          <p:cNvPr id="298" name="Google Shape;298;p17"/>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What you can do…</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500"/>
                            </p:stCondLst>
                            <p:childTnLst>
                              <p:par>
                                <p:cTn fill="hold" nodeType="afterEffect" presetClass="entr" presetID="1" presetSubtype="0">
                                  <p:stCondLst>
                                    <p:cond delay="1000"/>
                                  </p:stCondLst>
                                  <p:childTnLst>
                                    <p:set>
                                      <p:cBhvr>
                                        <p:cTn dur="1" fill="hold">
                                          <p:stCondLst>
                                            <p:cond delay="0"/>
                                          </p:stCondLst>
                                        </p:cTn>
                                        <p:tgtEl>
                                          <p:spTgt spid="287">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1000"/>
                                  </p:stCondLst>
                                  <p:childTnLst>
                                    <p:set>
                                      <p:cBhvr>
                                        <p:cTn dur="1" fill="hold">
                                          <p:stCondLst>
                                            <p:cond delay="0"/>
                                          </p:stCondLst>
                                        </p:cTn>
                                        <p:tgtEl>
                                          <p:spTgt spid="287">
                                            <p:txEl>
                                              <p:pRg end="1" st="1"/>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1000"/>
                                  </p:stCondLst>
                                  <p:childTnLst>
                                    <p:set>
                                      <p:cBhvr>
                                        <p:cTn dur="1" fill="hold">
                                          <p:stCondLst>
                                            <p:cond delay="0"/>
                                          </p:stCondLst>
                                        </p:cTn>
                                        <p:tgtEl>
                                          <p:spTgt spid="287">
                                            <p:txEl>
                                              <p:pRg end="2" st="2"/>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1000"/>
                                  </p:stCondLst>
                                  <p:childTnLst>
                                    <p:set>
                                      <p:cBhvr>
                                        <p:cTn dur="1" fill="hold">
                                          <p:stCondLst>
                                            <p:cond delay="0"/>
                                          </p:stCondLst>
                                        </p:cTn>
                                        <p:tgtEl>
                                          <p:spTgt spid="287">
                                            <p:txEl>
                                              <p:pRg end="3" st="3"/>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1000"/>
                                  </p:stCondLst>
                                  <p:childTnLst>
                                    <p:set>
                                      <p:cBhvr>
                                        <p:cTn dur="1" fill="hold">
                                          <p:stCondLst>
                                            <p:cond delay="0"/>
                                          </p:stCondLst>
                                        </p:cTn>
                                        <p:tgtEl>
                                          <p:spTgt spid="287">
                                            <p:txEl>
                                              <p:pRg end="4" st="4"/>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1000"/>
                                  </p:stCondLst>
                                  <p:childTnLst>
                                    <p:set>
                                      <p:cBhvr>
                                        <p:cTn dur="1" fill="hold">
                                          <p:stCondLst>
                                            <p:cond delay="0"/>
                                          </p:stCondLst>
                                        </p:cTn>
                                        <p:tgtEl>
                                          <p:spTgt spid="28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txBox="1"/>
          <p:nvPr>
            <p:ph type="title"/>
          </p:nvPr>
        </p:nvSpPr>
        <p:spPr>
          <a:xfrm>
            <a:off x="0" y="342900"/>
            <a:ext cx="9144000" cy="804862"/>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SMART rules</a:t>
            </a:r>
            <a:r>
              <a:rPr b="1" i="0" lang="en-US" sz="4000" u="none">
                <a:solidFill>
                  <a:schemeClr val="lt2"/>
                </a:solidFill>
                <a:latin typeface="Trebuchet MS"/>
                <a:ea typeface="Trebuchet MS"/>
                <a:cs typeface="Trebuchet MS"/>
                <a:sym typeface="Trebuchet MS"/>
              </a:rPr>
              <a:t> </a:t>
            </a:r>
            <a:endParaRPr/>
          </a:p>
        </p:txBody>
      </p:sp>
      <p:sp>
        <p:nvSpPr>
          <p:cNvPr id="305" name="Google Shape;305;p18"/>
          <p:cNvSpPr txBox="1"/>
          <p:nvPr/>
        </p:nvSpPr>
        <p:spPr>
          <a:xfrm>
            <a:off x="1547812" y="1341437"/>
            <a:ext cx="6834187"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SAFE</a:t>
            </a:r>
            <a:r>
              <a:rPr b="0" i="0" lang="en-US" sz="1800" u="none">
                <a:solidFill>
                  <a:schemeClr val="dk1"/>
                </a:solidFill>
                <a:latin typeface="Trebuchet MS"/>
                <a:ea typeface="Trebuchet MS"/>
                <a:cs typeface="Trebuchet MS"/>
                <a:sym typeface="Trebuchet MS"/>
              </a:rPr>
              <a:t> – Keep safe by being careful not to give out personal information – including full name and email address - to people who you don’t trust online.</a:t>
            </a:r>
            <a:endParaRPr/>
          </a:p>
        </p:txBody>
      </p:sp>
      <p:sp>
        <p:nvSpPr>
          <p:cNvPr id="306" name="Google Shape;306;p18"/>
          <p:cNvSpPr txBox="1"/>
          <p:nvPr/>
        </p:nvSpPr>
        <p:spPr>
          <a:xfrm>
            <a:off x="1516062" y="2276475"/>
            <a:ext cx="7627937"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MEETING</a:t>
            </a:r>
            <a:r>
              <a:rPr b="0" i="0" lang="en-US" sz="1800" u="none">
                <a:solidFill>
                  <a:schemeClr val="dk1"/>
                </a:solidFill>
                <a:latin typeface="Trebuchet MS"/>
                <a:ea typeface="Trebuchet MS"/>
                <a:cs typeface="Trebuchet MS"/>
                <a:sym typeface="Trebuchet MS"/>
              </a:rPr>
              <a:t> – Meeting up with someone you have only been in touch with online can be dangerous. Only do so with your parent’s/carer’s permission and even then only when they can be present. </a:t>
            </a:r>
            <a:endParaRPr/>
          </a:p>
        </p:txBody>
      </p:sp>
      <p:sp>
        <p:nvSpPr>
          <p:cNvPr id="307" name="Google Shape;307;p18"/>
          <p:cNvSpPr txBox="1"/>
          <p:nvPr/>
        </p:nvSpPr>
        <p:spPr>
          <a:xfrm>
            <a:off x="1476375" y="3284537"/>
            <a:ext cx="6834187"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ACCEPTING</a:t>
            </a:r>
            <a:r>
              <a:rPr b="0" i="0" lang="en-US" sz="1800" u="none">
                <a:solidFill>
                  <a:schemeClr val="dk1"/>
                </a:solidFill>
                <a:latin typeface="Trebuchet MS"/>
                <a:ea typeface="Trebuchet MS"/>
                <a:cs typeface="Trebuchet MS"/>
                <a:sym typeface="Trebuchet MS"/>
              </a:rPr>
              <a:t> – Accepting e-mails, IM messages or opening files from people you don’t know can be dangerous – they may contain viruses or nasty messages!</a:t>
            </a:r>
            <a:endParaRPr/>
          </a:p>
        </p:txBody>
      </p:sp>
      <p:sp>
        <p:nvSpPr>
          <p:cNvPr id="308" name="Google Shape;308;p18"/>
          <p:cNvSpPr txBox="1"/>
          <p:nvPr/>
        </p:nvSpPr>
        <p:spPr>
          <a:xfrm>
            <a:off x="1547812" y="4292600"/>
            <a:ext cx="6834187" cy="1281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RELIABLE</a:t>
            </a:r>
            <a:r>
              <a:rPr b="0" i="0" lang="en-US" sz="1800" u="none">
                <a:solidFill>
                  <a:schemeClr val="dk1"/>
                </a:solidFill>
                <a:latin typeface="Trebuchet MS"/>
                <a:ea typeface="Trebuchet MS"/>
                <a:cs typeface="Trebuchet MS"/>
                <a:sym typeface="Trebuchet MS"/>
              </a:rPr>
              <a:t>  – Someone online may be lying about who they are, and information you find on the internet may not be true. Check information and advice on other websites, in books or ask someone who may know. </a:t>
            </a:r>
            <a:endParaRPr/>
          </a:p>
        </p:txBody>
      </p:sp>
      <p:sp>
        <p:nvSpPr>
          <p:cNvPr id="309" name="Google Shape;309;p18"/>
          <p:cNvSpPr txBox="1"/>
          <p:nvPr/>
        </p:nvSpPr>
        <p:spPr>
          <a:xfrm>
            <a:off x="1554162" y="5505450"/>
            <a:ext cx="6834187"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TELL</a:t>
            </a:r>
            <a:r>
              <a:rPr b="0" i="0" lang="en-US" sz="1800" u="none">
                <a:solidFill>
                  <a:schemeClr val="dk1"/>
                </a:solidFill>
                <a:latin typeface="Trebuchet MS"/>
                <a:ea typeface="Trebuchet MS"/>
                <a:cs typeface="Trebuchet MS"/>
                <a:sym typeface="Trebuchet MS"/>
              </a:rPr>
              <a:t>  – Tell your parent/carer or teacher if someone or something makes you feel uncomfortable or worried, or you or someone you know is being cyberbullied. </a:t>
            </a:r>
            <a:endParaRPr/>
          </a:p>
        </p:txBody>
      </p:sp>
      <p:pic>
        <p:nvPicPr>
          <p:cNvPr descr="smart_r1_c1" id="310" name="Google Shape;310;p18"/>
          <p:cNvPicPr preferRelativeResize="0"/>
          <p:nvPr/>
        </p:nvPicPr>
        <p:blipFill rotWithShape="1">
          <a:blip r:embed="rId3">
            <a:alphaModFix/>
          </a:blip>
          <a:srcRect b="0" l="0" r="0" t="0"/>
          <a:stretch/>
        </p:blipFill>
        <p:spPr>
          <a:xfrm>
            <a:off x="827087" y="1700212"/>
            <a:ext cx="628650" cy="619125"/>
          </a:xfrm>
          <a:prstGeom prst="rect">
            <a:avLst/>
          </a:prstGeom>
          <a:noFill/>
          <a:ln>
            <a:noFill/>
          </a:ln>
        </p:spPr>
      </p:pic>
      <p:pic>
        <p:nvPicPr>
          <p:cNvPr descr="smart_r1_c2" id="311" name="Google Shape;311;p18"/>
          <p:cNvPicPr preferRelativeResize="0"/>
          <p:nvPr/>
        </p:nvPicPr>
        <p:blipFill rotWithShape="1">
          <a:blip r:embed="rId4">
            <a:alphaModFix/>
          </a:blip>
          <a:srcRect b="0" l="0" r="0" t="0"/>
          <a:stretch/>
        </p:blipFill>
        <p:spPr>
          <a:xfrm>
            <a:off x="827087" y="2636837"/>
            <a:ext cx="628650" cy="619125"/>
          </a:xfrm>
          <a:prstGeom prst="rect">
            <a:avLst/>
          </a:prstGeom>
          <a:noFill/>
          <a:ln>
            <a:noFill/>
          </a:ln>
        </p:spPr>
      </p:pic>
      <p:pic>
        <p:nvPicPr>
          <p:cNvPr descr="smart_r1_c3" id="312" name="Google Shape;312;p18"/>
          <p:cNvPicPr preferRelativeResize="0"/>
          <p:nvPr/>
        </p:nvPicPr>
        <p:blipFill rotWithShape="1">
          <a:blip r:embed="rId5">
            <a:alphaModFix/>
          </a:blip>
          <a:srcRect b="0" l="0" r="0" t="0"/>
          <a:stretch/>
        </p:blipFill>
        <p:spPr>
          <a:xfrm>
            <a:off x="827087" y="3571875"/>
            <a:ext cx="638175" cy="619125"/>
          </a:xfrm>
          <a:prstGeom prst="rect">
            <a:avLst/>
          </a:prstGeom>
          <a:noFill/>
          <a:ln>
            <a:noFill/>
          </a:ln>
        </p:spPr>
      </p:pic>
      <p:pic>
        <p:nvPicPr>
          <p:cNvPr descr="smart_r1_c4" id="313" name="Google Shape;313;p18"/>
          <p:cNvPicPr preferRelativeResize="0"/>
          <p:nvPr/>
        </p:nvPicPr>
        <p:blipFill rotWithShape="1">
          <a:blip r:embed="rId6">
            <a:alphaModFix/>
          </a:blip>
          <a:srcRect b="0" l="0" r="0" t="0"/>
          <a:stretch/>
        </p:blipFill>
        <p:spPr>
          <a:xfrm>
            <a:off x="827087" y="4579937"/>
            <a:ext cx="638175" cy="619125"/>
          </a:xfrm>
          <a:prstGeom prst="rect">
            <a:avLst/>
          </a:prstGeom>
          <a:noFill/>
          <a:ln>
            <a:noFill/>
          </a:ln>
        </p:spPr>
      </p:pic>
      <p:pic>
        <p:nvPicPr>
          <p:cNvPr descr="smart_r1_c5" id="314" name="Google Shape;314;p18"/>
          <p:cNvPicPr preferRelativeResize="0"/>
          <p:nvPr/>
        </p:nvPicPr>
        <p:blipFill rotWithShape="1">
          <a:blip r:embed="rId7">
            <a:alphaModFix/>
          </a:blip>
          <a:srcRect b="0" l="0" r="0" t="0"/>
          <a:stretch/>
        </p:blipFill>
        <p:spPr>
          <a:xfrm>
            <a:off x="793750" y="5445125"/>
            <a:ext cx="628650" cy="62865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9"/>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School response</a:t>
            </a:r>
            <a:endParaRPr/>
          </a:p>
        </p:txBody>
      </p:sp>
      <p:sp>
        <p:nvSpPr>
          <p:cNvPr id="320" name="Google Shape;320;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Trebuchet MS"/>
              <a:buChar char="•"/>
            </a:pPr>
            <a:r>
              <a:rPr b="0" i="0" lang="en-US" sz="3200" u="none" cap="none" strike="noStrike">
                <a:solidFill>
                  <a:schemeClr val="dk1"/>
                </a:solidFill>
                <a:latin typeface="Trebuchet MS"/>
                <a:ea typeface="Trebuchet MS"/>
                <a:cs typeface="Trebuchet MS"/>
                <a:sym typeface="Trebuchet MS"/>
              </a:rPr>
              <a:t>Academic curriculum</a:t>
            </a:r>
            <a:endParaRPr/>
          </a:p>
          <a:p>
            <a:pPr indent="-342900" lvl="0" marL="342900" marR="0" rtl="0" algn="l">
              <a:lnSpc>
                <a:spcPct val="100000"/>
              </a:lnSpc>
              <a:spcBef>
                <a:spcPts val="640"/>
              </a:spcBef>
              <a:spcAft>
                <a:spcPts val="0"/>
              </a:spcAft>
              <a:buClr>
                <a:schemeClr val="dk1"/>
              </a:buClr>
              <a:buSzPts val="3200"/>
              <a:buFont typeface="Trebuchet MS"/>
              <a:buChar char="•"/>
            </a:pPr>
            <a:r>
              <a:rPr b="0" i="0" lang="en-US" sz="3200" u="none" cap="none" strike="noStrike">
                <a:solidFill>
                  <a:schemeClr val="dk1"/>
                </a:solidFill>
                <a:latin typeface="Trebuchet MS"/>
                <a:ea typeface="Trebuchet MS"/>
                <a:cs typeface="Trebuchet MS"/>
                <a:sym typeface="Trebuchet MS"/>
              </a:rPr>
              <a:t>Pastoral curriculum</a:t>
            </a:r>
            <a:endParaRPr/>
          </a:p>
          <a:p>
            <a:pPr indent="-342900" lvl="0" marL="342900" marR="0" rtl="0" algn="l">
              <a:lnSpc>
                <a:spcPct val="100000"/>
              </a:lnSpc>
              <a:spcBef>
                <a:spcPts val="640"/>
              </a:spcBef>
              <a:spcAft>
                <a:spcPts val="0"/>
              </a:spcAft>
              <a:buClr>
                <a:schemeClr val="dk1"/>
              </a:buClr>
              <a:buSzPts val="3200"/>
              <a:buFont typeface="Trebuchet MS"/>
              <a:buChar char="•"/>
            </a:pPr>
            <a:r>
              <a:rPr b="0" i="0" lang="en-US" sz="3200" u="none" cap="none" strike="noStrike">
                <a:solidFill>
                  <a:schemeClr val="dk1"/>
                </a:solidFill>
                <a:latin typeface="Trebuchet MS"/>
                <a:ea typeface="Trebuchet MS"/>
                <a:cs typeface="Trebuchet MS"/>
                <a:sym typeface="Trebuchet MS"/>
              </a:rPr>
              <a:t>Web filtering</a:t>
            </a:r>
            <a:endParaRPr/>
          </a:p>
          <a:p>
            <a:pPr indent="-342900" lvl="0" marL="342900" marR="0" rtl="0" algn="l">
              <a:lnSpc>
                <a:spcPct val="100000"/>
              </a:lnSpc>
              <a:spcBef>
                <a:spcPts val="640"/>
              </a:spcBef>
              <a:spcAft>
                <a:spcPts val="0"/>
              </a:spcAft>
              <a:buClr>
                <a:schemeClr val="dk1"/>
              </a:buClr>
              <a:buSzPts val="3200"/>
              <a:buFont typeface="Trebuchet MS"/>
              <a:buChar char="•"/>
            </a:pPr>
            <a:r>
              <a:rPr b="0" i="0" lang="en-US" sz="3200" u="none" cap="none" strike="noStrike">
                <a:solidFill>
                  <a:schemeClr val="dk1"/>
                </a:solidFill>
                <a:latin typeface="Trebuchet MS"/>
                <a:ea typeface="Trebuchet MS"/>
                <a:cs typeface="Trebuchet MS"/>
                <a:sym typeface="Trebuchet MS"/>
              </a:rPr>
              <a:t>Monitoring usage</a:t>
            </a:r>
            <a:endParaRPr/>
          </a:p>
          <a:p>
            <a:pPr indent="-139700" lvl="0" marL="342900" marR="0" rtl="0" algn="l">
              <a:lnSpc>
                <a:spcPct val="100000"/>
              </a:lnSpc>
              <a:spcBef>
                <a:spcPts val="640"/>
              </a:spcBef>
              <a:spcAft>
                <a:spcPts val="0"/>
              </a:spcAft>
              <a:buClr>
                <a:schemeClr val="dk1"/>
              </a:buClr>
              <a:buSzPts val="3200"/>
              <a:buFont typeface="Trebuchet MS"/>
              <a:buNone/>
            </a:pPr>
            <a:r>
              <a:t/>
            </a:r>
            <a:endParaRPr b="0" i="0" sz="3200" u="none" cap="none" strike="noStrike">
              <a:solidFill>
                <a:schemeClr val="dk1"/>
              </a:solidFill>
              <a:latin typeface="Trebuchet MS"/>
              <a:ea typeface="Trebuchet MS"/>
              <a:cs typeface="Trebuchet MS"/>
              <a:sym typeface="Trebuchet MS"/>
            </a:endParaRPr>
          </a:p>
          <a:p>
            <a:pPr indent="-139700" lvl="0" marL="342900" marR="0" rtl="0" algn="l">
              <a:spcBef>
                <a:spcPts val="640"/>
              </a:spcBef>
              <a:spcAft>
                <a:spcPts val="0"/>
              </a:spcAft>
              <a:buClr>
                <a:schemeClr val="dk1"/>
              </a:buClr>
              <a:buSzPts val="3200"/>
              <a:buFont typeface="Trebuchet MS"/>
              <a:buNone/>
            </a:pPr>
            <a:r>
              <a:t/>
            </a:r>
            <a:endParaRPr b="0" i="0" sz="3200" u="none">
              <a:solidFill>
                <a:schemeClr val="dk1"/>
              </a:solidFill>
              <a:latin typeface="Trebuchet MS"/>
              <a:ea typeface="Trebuchet MS"/>
              <a:cs typeface="Trebuchet MS"/>
              <a:sym typeface="Trebuchet MS"/>
            </a:endParaRPr>
          </a:p>
        </p:txBody>
      </p:sp>
      <p:pic>
        <p:nvPicPr>
          <p:cNvPr id="321" name="Google Shape;321;p19"/>
          <p:cNvPicPr preferRelativeResize="0"/>
          <p:nvPr/>
        </p:nvPicPr>
        <p:blipFill>
          <a:blip r:embed="rId3">
            <a:alphaModFix/>
          </a:blip>
          <a:stretch>
            <a:fillRect/>
          </a:stretch>
        </p:blipFill>
        <p:spPr>
          <a:xfrm>
            <a:off x="2047075" y="3923875"/>
            <a:ext cx="5049850" cy="268912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Different usage</a:t>
            </a:r>
            <a:endParaRPr/>
          </a:p>
        </p:txBody>
      </p:sp>
      <p:grpSp>
        <p:nvGrpSpPr>
          <p:cNvPr id="64" name="Google Shape;64;p2"/>
          <p:cNvGrpSpPr/>
          <p:nvPr/>
        </p:nvGrpSpPr>
        <p:grpSpPr>
          <a:xfrm>
            <a:off x="5795962" y="1847850"/>
            <a:ext cx="2667000" cy="2741612"/>
            <a:chOff x="3787" y="1023"/>
            <a:chExt cx="1680" cy="1727"/>
          </a:xfrm>
        </p:grpSpPr>
        <p:sp>
          <p:nvSpPr>
            <p:cNvPr id="65" name="Google Shape;65;p2"/>
            <p:cNvSpPr txBox="1"/>
            <p:nvPr/>
          </p:nvSpPr>
          <p:spPr>
            <a:xfrm>
              <a:off x="3787" y="1023"/>
              <a:ext cx="1680" cy="639"/>
            </a:xfrm>
            <a:prstGeom prst="rect">
              <a:avLst/>
            </a:prstGeom>
            <a:noFill/>
            <a:ln>
              <a:noFill/>
            </a:ln>
          </p:spPr>
          <p:txBody>
            <a:bodyPr anchorCtr="0" anchor="b" bIns="46025" lIns="92075" spcFirstLastPara="1" rIns="92075" wrap="square" tIns="46025">
              <a:noAutofit/>
            </a:bodyPr>
            <a:lstStyle/>
            <a:p>
              <a:pPr indent="0" lvl="0" marL="0" marR="0" rtl="0" algn="ctr">
                <a:lnSpc>
                  <a:spcPct val="95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Trebuchet MS"/>
                <a:ea typeface="Trebuchet MS"/>
                <a:cs typeface="Trebuchet MS"/>
                <a:sym typeface="Trebuchet MS"/>
              </a:endParaRPr>
            </a:p>
            <a:p>
              <a:pPr indent="0" lvl="0" marL="0" marR="0" rtl="0" algn="ctr">
                <a:lnSpc>
                  <a:spcPct val="95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Trebuchet MS"/>
                <a:ea typeface="Trebuchet MS"/>
                <a:cs typeface="Trebuchet MS"/>
                <a:sym typeface="Trebuchet MS"/>
              </a:endParaRPr>
            </a:p>
            <a:p>
              <a:pPr indent="0" lvl="0" marL="0" marR="0" rtl="0" algn="ctr">
                <a:lnSpc>
                  <a:spcPct val="95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Trebuchet MS"/>
                <a:ea typeface="Trebuchet MS"/>
                <a:cs typeface="Trebuchet MS"/>
                <a:sym typeface="Trebuchet MS"/>
              </a:endParaRPr>
            </a:p>
            <a:p>
              <a:pPr indent="0" lvl="0" marL="0" marR="0" rtl="0" algn="ctr">
                <a:lnSpc>
                  <a:spcPct val="95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Trebuchet MS"/>
                <a:ea typeface="Trebuchet MS"/>
                <a:cs typeface="Trebuchet MS"/>
                <a:sym typeface="Trebuchet MS"/>
              </a:endParaRPr>
            </a:p>
            <a:p>
              <a:pPr indent="0" lvl="0" marL="0" marR="0" rtl="0" algn="ctr">
                <a:lnSpc>
                  <a:spcPct val="95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Trebuchet MS"/>
                <a:ea typeface="Trebuchet MS"/>
                <a:cs typeface="Trebuchet MS"/>
                <a:sym typeface="Trebuchet MS"/>
              </a:endParaRPr>
            </a:p>
            <a:p>
              <a:pPr indent="0" lvl="0" marL="0" marR="0" rtl="0" algn="ctr">
                <a:lnSpc>
                  <a:spcPct val="95000"/>
                </a:lnSpc>
                <a:spcBef>
                  <a:spcPts val="0"/>
                </a:spcBef>
                <a:spcAft>
                  <a:spcPts val="0"/>
                </a:spcAft>
                <a:buClr>
                  <a:schemeClr val="dk1"/>
                </a:buClr>
                <a:buSzPts val="2400"/>
                <a:buFont typeface="Trebuchet MS"/>
                <a:buNone/>
              </a:pPr>
              <a:r>
                <a:rPr b="1" i="0" lang="en-US" sz="2400" u="none" cap="none" strike="noStrike">
                  <a:solidFill>
                    <a:schemeClr val="dk1"/>
                  </a:solidFill>
                  <a:latin typeface="Trebuchet MS"/>
                  <a:ea typeface="Trebuchet MS"/>
                  <a:cs typeface="Trebuchet MS"/>
                  <a:sym typeface="Trebuchet MS"/>
                </a:rPr>
                <a:t>YOUNG PEOPLE</a:t>
              </a:r>
              <a:endParaRPr/>
            </a:p>
            <a:p>
              <a:pPr indent="0" lvl="0" marL="0" marR="0" rtl="0" algn="ctr">
                <a:lnSpc>
                  <a:spcPct val="95000"/>
                </a:lnSpc>
                <a:spcBef>
                  <a:spcPts val="0"/>
                </a:spcBef>
                <a:spcAft>
                  <a:spcPts val="0"/>
                </a:spcAft>
                <a:buClr>
                  <a:schemeClr val="dk1"/>
                </a:buClr>
                <a:buSzPts val="1400"/>
                <a:buFont typeface="Times New Roman"/>
                <a:buNone/>
              </a:pPr>
              <a:r>
                <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95000"/>
                </a:lnSpc>
                <a:spcBef>
                  <a:spcPts val="0"/>
                </a:spcBef>
                <a:spcAft>
                  <a:spcPts val="0"/>
                </a:spcAft>
                <a:buClr>
                  <a:schemeClr val="dk1"/>
                </a:buClr>
                <a:buSzPts val="2000"/>
                <a:buFont typeface="Trebuchet MS"/>
                <a:buNone/>
              </a:pPr>
              <a:r>
                <a:rPr b="0" i="0" lang="en-US" sz="2000" u="none" cap="none" strike="noStrike">
                  <a:solidFill>
                    <a:schemeClr val="dk1"/>
                  </a:solidFill>
                  <a:latin typeface="Trebuchet MS"/>
                  <a:ea typeface="Trebuchet MS"/>
                  <a:cs typeface="Trebuchet MS"/>
                  <a:sym typeface="Trebuchet MS"/>
                </a:rPr>
                <a:t>Interactive chat and social media, music, games, blogging</a:t>
              </a:r>
              <a:r>
                <a:rPr b="0" i="0" lang="en-US" sz="2400" u="none" cap="none" strike="noStrike">
                  <a:solidFill>
                    <a:schemeClr val="dk1"/>
                  </a:solidFill>
                  <a:latin typeface="Trebuchet MS"/>
                  <a:ea typeface="Trebuchet MS"/>
                  <a:cs typeface="Trebuchet MS"/>
                  <a:sym typeface="Trebuchet MS"/>
                </a:rPr>
                <a:t>   </a:t>
              </a:r>
              <a:endParaRPr/>
            </a:p>
          </p:txBody>
        </p:sp>
        <p:pic>
          <p:nvPicPr>
            <p:cNvPr descr="j0300520" id="66" name="Google Shape;66;p2"/>
            <p:cNvPicPr preferRelativeResize="0"/>
            <p:nvPr/>
          </p:nvPicPr>
          <p:blipFill rotWithShape="1">
            <a:blip r:embed="rId3">
              <a:alphaModFix/>
            </a:blip>
            <a:srcRect b="0" l="0" r="0" t="0"/>
            <a:stretch/>
          </p:blipFill>
          <p:spPr>
            <a:xfrm>
              <a:off x="4014" y="1761"/>
              <a:ext cx="1157" cy="989"/>
            </a:xfrm>
            <a:prstGeom prst="rect">
              <a:avLst/>
            </a:prstGeom>
            <a:noFill/>
            <a:ln>
              <a:noFill/>
            </a:ln>
          </p:spPr>
        </p:pic>
      </p:grpSp>
      <p:grpSp>
        <p:nvGrpSpPr>
          <p:cNvPr id="67" name="Google Shape;67;p2"/>
          <p:cNvGrpSpPr/>
          <p:nvPr/>
        </p:nvGrpSpPr>
        <p:grpSpPr>
          <a:xfrm>
            <a:off x="685800" y="1427162"/>
            <a:ext cx="2590800" cy="2924175"/>
            <a:chOff x="249" y="899"/>
            <a:chExt cx="1632" cy="1842"/>
          </a:xfrm>
        </p:grpSpPr>
        <p:sp>
          <p:nvSpPr>
            <p:cNvPr id="68" name="Google Shape;68;p2"/>
            <p:cNvSpPr txBox="1"/>
            <p:nvPr/>
          </p:nvSpPr>
          <p:spPr>
            <a:xfrm>
              <a:off x="249" y="899"/>
              <a:ext cx="1632" cy="720"/>
            </a:xfrm>
            <a:prstGeom prst="rect">
              <a:avLst/>
            </a:prstGeom>
            <a:noFill/>
            <a:ln>
              <a:noFill/>
            </a:ln>
          </p:spPr>
          <p:txBody>
            <a:bodyPr anchorCtr="0" anchor="b" bIns="46025" lIns="92075" spcFirstLastPara="1" rIns="92075" wrap="square" tIns="46025">
              <a:noAutofit/>
            </a:bodyPr>
            <a:lstStyle/>
            <a:p>
              <a:pPr indent="0" lvl="0" marL="0" marR="0" rtl="0" algn="ctr">
                <a:lnSpc>
                  <a:spcPct val="85000"/>
                </a:lnSpc>
                <a:spcBef>
                  <a:spcPts val="0"/>
                </a:spcBef>
                <a:spcAft>
                  <a:spcPts val="0"/>
                </a:spcAft>
                <a:buClr>
                  <a:schemeClr val="dk1"/>
                </a:buClr>
                <a:buSzPts val="2400"/>
                <a:buFont typeface="Trebuchet MS"/>
                <a:buNone/>
              </a:pPr>
              <a:r>
                <a:rPr b="1" i="0" lang="en-US" sz="2400" u="none" cap="none" strike="noStrike">
                  <a:solidFill>
                    <a:schemeClr val="dk1"/>
                  </a:solidFill>
                  <a:latin typeface="Trebuchet MS"/>
                  <a:ea typeface="Trebuchet MS"/>
                  <a:cs typeface="Trebuchet MS"/>
                  <a:sym typeface="Trebuchet MS"/>
                </a:rPr>
                <a:t>PARENTS</a:t>
              </a:r>
              <a:endParaRPr/>
            </a:p>
            <a:p>
              <a:pPr indent="0" lvl="0" marL="0" marR="0" rtl="0" algn="ctr">
                <a:lnSpc>
                  <a:spcPct val="85000"/>
                </a:lnSpc>
                <a:spcBef>
                  <a:spcPts val="0"/>
                </a:spcBef>
                <a:spcAft>
                  <a:spcPts val="0"/>
                </a:spcAft>
                <a:buClr>
                  <a:schemeClr val="dk1"/>
                </a:buClr>
                <a:buSzPts val="1400"/>
                <a:buFont typeface="Times New Roman"/>
                <a:buNone/>
              </a:pPr>
              <a:r>
                <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85000"/>
                </a:lnSpc>
                <a:spcBef>
                  <a:spcPts val="0"/>
                </a:spcBef>
                <a:spcAft>
                  <a:spcPts val="0"/>
                </a:spcAft>
                <a:buClr>
                  <a:schemeClr val="dk1"/>
                </a:buClr>
                <a:buSzPts val="2000"/>
                <a:buFont typeface="Trebuchet MS"/>
                <a:buNone/>
              </a:pPr>
              <a:r>
                <a:rPr b="0" i="0" lang="en-US" sz="2000" u="none" cap="none" strike="noStrike">
                  <a:solidFill>
                    <a:schemeClr val="dk1"/>
                  </a:solidFill>
                  <a:latin typeface="Trebuchet MS"/>
                  <a:ea typeface="Trebuchet MS"/>
                  <a:cs typeface="Trebuchet MS"/>
                  <a:sym typeface="Trebuchet MS"/>
                </a:rPr>
                <a:t>Mostly email &amp; web for research </a:t>
              </a:r>
              <a:r>
                <a:rPr b="0" i="0" lang="en-US" sz="2400" u="none" cap="none" strike="noStrike">
                  <a:solidFill>
                    <a:schemeClr val="dk1"/>
                  </a:solidFill>
                  <a:latin typeface="Trebuchet MS"/>
                  <a:ea typeface="Trebuchet MS"/>
                  <a:cs typeface="Trebuchet MS"/>
                  <a:sym typeface="Trebuchet MS"/>
                </a:rPr>
                <a:t> </a:t>
              </a:r>
              <a:endParaRPr/>
            </a:p>
          </p:txBody>
        </p:sp>
        <p:pic>
          <p:nvPicPr>
            <p:cNvPr descr="j0234754" id="69" name="Google Shape;69;p2"/>
            <p:cNvPicPr preferRelativeResize="0"/>
            <p:nvPr/>
          </p:nvPicPr>
          <p:blipFill rotWithShape="1">
            <a:blip r:embed="rId4">
              <a:alphaModFix/>
            </a:blip>
            <a:srcRect b="0" l="0" r="0" t="0"/>
            <a:stretch/>
          </p:blipFill>
          <p:spPr>
            <a:xfrm>
              <a:off x="480" y="1771"/>
              <a:ext cx="1137" cy="970"/>
            </a:xfrm>
            <a:prstGeom prst="rect">
              <a:avLst/>
            </a:prstGeom>
            <a:noFill/>
            <a:ln>
              <a:noFill/>
            </a:ln>
          </p:spPr>
        </p:pic>
      </p:grpSp>
      <p:grpSp>
        <p:nvGrpSpPr>
          <p:cNvPr id="70" name="Google Shape;70;p2"/>
          <p:cNvGrpSpPr/>
          <p:nvPr/>
        </p:nvGrpSpPr>
        <p:grpSpPr>
          <a:xfrm>
            <a:off x="827087" y="5084762"/>
            <a:ext cx="7920037" cy="1219200"/>
            <a:chOff x="386" y="2976"/>
            <a:chExt cx="4989" cy="768"/>
          </a:xfrm>
        </p:grpSpPr>
        <p:sp>
          <p:nvSpPr>
            <p:cNvPr id="71" name="Google Shape;71;p2"/>
            <p:cNvSpPr txBox="1"/>
            <p:nvPr/>
          </p:nvSpPr>
          <p:spPr>
            <a:xfrm>
              <a:off x="386" y="3336"/>
              <a:ext cx="4989" cy="408"/>
            </a:xfrm>
            <a:prstGeom prst="rect">
              <a:avLst/>
            </a:prstGeom>
            <a:noFill/>
            <a:ln cap="flat" cmpd="sng" w="28575">
              <a:solidFill>
                <a:schemeClr val="lt2"/>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95000"/>
                </a:lnSpc>
                <a:spcBef>
                  <a:spcPts val="0"/>
                </a:spcBef>
                <a:spcAft>
                  <a:spcPts val="0"/>
                </a:spcAft>
                <a:buClr>
                  <a:schemeClr val="dk1"/>
                </a:buClr>
                <a:buSzPts val="1800"/>
                <a:buFont typeface="Trebuchet MS"/>
                <a:buNone/>
              </a:pPr>
              <a:r>
                <a:rPr b="0" i="0" lang="en-US" sz="1800" u="none" cap="none" strike="noStrike">
                  <a:solidFill>
                    <a:schemeClr val="dk1"/>
                  </a:solidFill>
                  <a:latin typeface="Trebuchet MS"/>
                  <a:ea typeface="Trebuchet MS"/>
                  <a:cs typeface="Trebuchet MS"/>
                  <a:sym typeface="Trebuchet MS"/>
                </a:rPr>
                <a:t>28% of parents who use the internet describe themselves as beginners compared with only 7% of children</a:t>
              </a:r>
              <a:endParaRPr/>
            </a:p>
          </p:txBody>
        </p:sp>
        <p:sp>
          <p:nvSpPr>
            <p:cNvPr id="72" name="Google Shape;72;p2"/>
            <p:cNvSpPr txBox="1"/>
            <p:nvPr/>
          </p:nvSpPr>
          <p:spPr>
            <a:xfrm>
              <a:off x="386" y="2976"/>
              <a:ext cx="4989" cy="360"/>
            </a:xfrm>
            <a:prstGeom prst="rect">
              <a:avLst/>
            </a:prstGeom>
            <a:solidFill>
              <a:schemeClr val="lt2"/>
            </a:solidFill>
            <a:ln cap="flat" cmpd="sng" w="28575">
              <a:solidFill>
                <a:schemeClr val="lt2"/>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100000"/>
                </a:lnSpc>
                <a:spcBef>
                  <a:spcPts val="0"/>
                </a:spcBef>
                <a:spcAft>
                  <a:spcPts val="0"/>
                </a:spcAft>
                <a:buClr>
                  <a:schemeClr val="lt1"/>
                </a:buClr>
                <a:buSzPts val="3000"/>
                <a:buFont typeface="Trebuchet MS"/>
                <a:buNone/>
              </a:pPr>
              <a:r>
                <a:rPr b="0" i="0" lang="en-US" sz="3000" u="none" cap="none" strike="noStrike">
                  <a:solidFill>
                    <a:schemeClr val="lt1"/>
                  </a:solidFill>
                  <a:latin typeface="Trebuchet MS"/>
                  <a:ea typeface="Trebuchet MS"/>
                  <a:cs typeface="Trebuchet MS"/>
                  <a:sym typeface="Trebuchet MS"/>
                </a:rPr>
                <a:t>Know IT All</a:t>
              </a:r>
              <a:endParaRPr/>
            </a:p>
          </p:txBody>
        </p:sp>
      </p:grpSp>
      <p:grpSp>
        <p:nvGrpSpPr>
          <p:cNvPr id="73" name="Google Shape;73;p2"/>
          <p:cNvGrpSpPr/>
          <p:nvPr/>
        </p:nvGrpSpPr>
        <p:grpSpPr>
          <a:xfrm>
            <a:off x="3708400" y="3068637"/>
            <a:ext cx="1593850" cy="673100"/>
            <a:chOff x="2310" y="1736"/>
            <a:chExt cx="1004" cy="424"/>
          </a:xfrm>
        </p:grpSpPr>
        <p:sp>
          <p:nvSpPr>
            <p:cNvPr id="74" name="Google Shape;74;p2"/>
            <p:cNvSpPr/>
            <p:nvPr/>
          </p:nvSpPr>
          <p:spPr>
            <a:xfrm rot="5400000">
              <a:off x="2315" y="1731"/>
              <a:ext cx="424" cy="434"/>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75" name="Google Shape;75;p2"/>
            <p:cNvSpPr/>
            <p:nvPr/>
          </p:nvSpPr>
          <p:spPr>
            <a:xfrm rot="-5400000">
              <a:off x="2885" y="1731"/>
              <a:ext cx="424" cy="434"/>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Supervision</a:t>
            </a:r>
            <a:endParaRPr/>
          </a:p>
        </p:txBody>
      </p:sp>
      <p:sp>
        <p:nvSpPr>
          <p:cNvPr id="82" name="Google Shape;82;p3"/>
          <p:cNvSpPr/>
          <p:nvPr/>
        </p:nvSpPr>
        <p:spPr>
          <a:xfrm>
            <a:off x="1370012" y="3430587"/>
            <a:ext cx="79375" cy="47625"/>
          </a:xfrm>
          <a:custGeom>
            <a:rect b="b" l="l" r="r" t="t"/>
            <a:pathLst>
              <a:path extrusionOk="0" h="60" w="99">
                <a:moveTo>
                  <a:pt x="66" y="0"/>
                </a:moveTo>
                <a:lnTo>
                  <a:pt x="28" y="0"/>
                </a:lnTo>
                <a:lnTo>
                  <a:pt x="20" y="1"/>
                </a:lnTo>
                <a:lnTo>
                  <a:pt x="13" y="4"/>
                </a:lnTo>
                <a:lnTo>
                  <a:pt x="6" y="7"/>
                </a:lnTo>
                <a:lnTo>
                  <a:pt x="0" y="13"/>
                </a:lnTo>
                <a:lnTo>
                  <a:pt x="5" y="9"/>
                </a:lnTo>
                <a:lnTo>
                  <a:pt x="9" y="7"/>
                </a:lnTo>
                <a:lnTo>
                  <a:pt x="15" y="6"/>
                </a:lnTo>
                <a:lnTo>
                  <a:pt x="21" y="6"/>
                </a:lnTo>
                <a:lnTo>
                  <a:pt x="59" y="6"/>
                </a:lnTo>
                <a:lnTo>
                  <a:pt x="72" y="8"/>
                </a:lnTo>
                <a:lnTo>
                  <a:pt x="83" y="15"/>
                </a:lnTo>
                <a:lnTo>
                  <a:pt x="90" y="27"/>
                </a:lnTo>
                <a:lnTo>
                  <a:pt x="92" y="39"/>
                </a:lnTo>
                <a:lnTo>
                  <a:pt x="92" y="45"/>
                </a:lnTo>
                <a:lnTo>
                  <a:pt x="91" y="51"/>
                </a:lnTo>
                <a:lnTo>
                  <a:pt x="89" y="55"/>
                </a:lnTo>
                <a:lnTo>
                  <a:pt x="85" y="60"/>
                </a:lnTo>
                <a:lnTo>
                  <a:pt x="91" y="55"/>
                </a:lnTo>
                <a:lnTo>
                  <a:pt x="96" y="49"/>
                </a:lnTo>
                <a:lnTo>
                  <a:pt x="98" y="42"/>
                </a:lnTo>
                <a:lnTo>
                  <a:pt x="99" y="34"/>
                </a:lnTo>
                <a:lnTo>
                  <a:pt x="97" y="21"/>
                </a:lnTo>
                <a:lnTo>
                  <a:pt x="90" y="9"/>
                </a:lnTo>
                <a:lnTo>
                  <a:pt x="78" y="2"/>
                </a:lnTo>
                <a:lnTo>
                  <a:pt x="6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83" name="Google Shape;83;p3"/>
          <p:cNvGrpSpPr/>
          <p:nvPr/>
        </p:nvGrpSpPr>
        <p:grpSpPr>
          <a:xfrm>
            <a:off x="900112" y="1700212"/>
            <a:ext cx="2447925" cy="2997200"/>
            <a:chOff x="340" y="1020"/>
            <a:chExt cx="1542" cy="2024"/>
          </a:xfrm>
        </p:grpSpPr>
        <p:sp>
          <p:nvSpPr>
            <p:cNvPr id="84" name="Google Shape;84;p3"/>
            <p:cNvSpPr/>
            <p:nvPr/>
          </p:nvSpPr>
          <p:spPr>
            <a:xfrm>
              <a:off x="483" y="2887"/>
              <a:ext cx="333" cy="157"/>
            </a:xfrm>
            <a:custGeom>
              <a:rect b="b" l="l" r="r" t="t"/>
              <a:pathLst>
                <a:path extrusionOk="0" h="313" w="667">
                  <a:moveTo>
                    <a:pt x="427" y="220"/>
                  </a:moveTo>
                  <a:lnTo>
                    <a:pt x="426" y="222"/>
                  </a:lnTo>
                  <a:lnTo>
                    <a:pt x="417" y="224"/>
                  </a:lnTo>
                  <a:lnTo>
                    <a:pt x="401" y="225"/>
                  </a:lnTo>
                  <a:lnTo>
                    <a:pt x="381" y="227"/>
                  </a:lnTo>
                  <a:lnTo>
                    <a:pt x="362" y="228"/>
                  </a:lnTo>
                  <a:lnTo>
                    <a:pt x="343" y="228"/>
                  </a:lnTo>
                  <a:lnTo>
                    <a:pt x="331" y="228"/>
                  </a:lnTo>
                  <a:lnTo>
                    <a:pt x="326" y="228"/>
                  </a:lnTo>
                  <a:lnTo>
                    <a:pt x="351" y="161"/>
                  </a:lnTo>
                  <a:lnTo>
                    <a:pt x="351" y="155"/>
                  </a:lnTo>
                  <a:lnTo>
                    <a:pt x="350" y="141"/>
                  </a:lnTo>
                  <a:lnTo>
                    <a:pt x="346" y="121"/>
                  </a:lnTo>
                  <a:lnTo>
                    <a:pt x="336" y="97"/>
                  </a:lnTo>
                  <a:lnTo>
                    <a:pt x="317" y="88"/>
                  </a:lnTo>
                  <a:lnTo>
                    <a:pt x="296" y="78"/>
                  </a:lnTo>
                  <a:lnTo>
                    <a:pt x="276" y="70"/>
                  </a:lnTo>
                  <a:lnTo>
                    <a:pt x="256" y="61"/>
                  </a:lnTo>
                  <a:lnTo>
                    <a:pt x="235" y="54"/>
                  </a:lnTo>
                  <a:lnTo>
                    <a:pt x="214" y="46"/>
                  </a:lnTo>
                  <a:lnTo>
                    <a:pt x="193" y="39"/>
                  </a:lnTo>
                  <a:lnTo>
                    <a:pt x="173" y="32"/>
                  </a:lnTo>
                  <a:lnTo>
                    <a:pt x="152" y="26"/>
                  </a:lnTo>
                  <a:lnTo>
                    <a:pt x="130" y="20"/>
                  </a:lnTo>
                  <a:lnTo>
                    <a:pt x="109" y="16"/>
                  </a:lnTo>
                  <a:lnTo>
                    <a:pt x="88" y="11"/>
                  </a:lnTo>
                  <a:lnTo>
                    <a:pt x="66" y="8"/>
                  </a:lnTo>
                  <a:lnTo>
                    <a:pt x="44" y="4"/>
                  </a:lnTo>
                  <a:lnTo>
                    <a:pt x="22" y="2"/>
                  </a:lnTo>
                  <a:lnTo>
                    <a:pt x="0" y="0"/>
                  </a:lnTo>
                  <a:lnTo>
                    <a:pt x="0" y="313"/>
                  </a:lnTo>
                  <a:lnTo>
                    <a:pt x="667" y="313"/>
                  </a:lnTo>
                  <a:lnTo>
                    <a:pt x="652" y="301"/>
                  </a:lnTo>
                  <a:lnTo>
                    <a:pt x="637" y="290"/>
                  </a:lnTo>
                  <a:lnTo>
                    <a:pt x="622" y="278"/>
                  </a:lnTo>
                  <a:lnTo>
                    <a:pt x="607" y="267"/>
                  </a:lnTo>
                  <a:lnTo>
                    <a:pt x="592" y="255"/>
                  </a:lnTo>
                  <a:lnTo>
                    <a:pt x="576" y="245"/>
                  </a:lnTo>
                  <a:lnTo>
                    <a:pt x="561" y="233"/>
                  </a:lnTo>
                  <a:lnTo>
                    <a:pt x="546" y="223"/>
                  </a:lnTo>
                  <a:lnTo>
                    <a:pt x="530" y="213"/>
                  </a:lnTo>
                  <a:lnTo>
                    <a:pt x="515" y="201"/>
                  </a:lnTo>
                  <a:lnTo>
                    <a:pt x="500" y="192"/>
                  </a:lnTo>
                  <a:lnTo>
                    <a:pt x="484" y="182"/>
                  </a:lnTo>
                  <a:lnTo>
                    <a:pt x="468" y="171"/>
                  </a:lnTo>
                  <a:lnTo>
                    <a:pt x="453" y="161"/>
                  </a:lnTo>
                  <a:lnTo>
                    <a:pt x="437" y="152"/>
                  </a:lnTo>
                  <a:lnTo>
                    <a:pt x="420" y="142"/>
                  </a:lnTo>
                  <a:lnTo>
                    <a:pt x="420" y="169"/>
                  </a:lnTo>
                  <a:lnTo>
                    <a:pt x="420" y="193"/>
                  </a:lnTo>
                  <a:lnTo>
                    <a:pt x="423" y="210"/>
                  </a:lnTo>
                  <a:lnTo>
                    <a:pt x="427" y="2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85" name="Google Shape;85;p3"/>
            <p:cNvGrpSpPr/>
            <p:nvPr/>
          </p:nvGrpSpPr>
          <p:grpSpPr>
            <a:xfrm>
              <a:off x="340" y="1020"/>
              <a:ext cx="1542" cy="2024"/>
              <a:chOff x="340" y="1020"/>
              <a:chExt cx="1542" cy="2024"/>
            </a:xfrm>
          </p:grpSpPr>
          <p:sp>
            <p:nvSpPr>
              <p:cNvPr id="86" name="Google Shape;86;p3"/>
              <p:cNvSpPr txBox="1"/>
              <p:nvPr/>
            </p:nvSpPr>
            <p:spPr>
              <a:xfrm>
                <a:off x="340" y="1020"/>
                <a:ext cx="1542" cy="822"/>
              </a:xfrm>
              <a:prstGeom prst="rect">
                <a:avLst/>
              </a:prstGeom>
              <a:noFill/>
              <a:ln>
                <a:noFill/>
              </a:ln>
            </p:spPr>
            <p:txBody>
              <a:bodyPr anchorCtr="0" anchor="b" bIns="46025" lIns="92075" spcFirstLastPara="1" rIns="92075" wrap="square" tIns="46025">
                <a:noAutofit/>
              </a:bodyPr>
              <a:lstStyle/>
              <a:p>
                <a:pPr indent="0" lvl="0" marL="0" marR="0" rtl="0" algn="ctr">
                  <a:lnSpc>
                    <a:spcPct val="85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IN SCHOOL </a:t>
                </a:r>
                <a:endParaRPr/>
              </a:p>
              <a:p>
                <a:pPr indent="0" lvl="0" marL="0" marR="0" rtl="0" algn="ctr">
                  <a:lnSpc>
                    <a:spcPct val="85000"/>
                  </a:lnSpc>
                  <a:spcBef>
                    <a:spcPts val="0"/>
                  </a:spcBef>
                  <a:spcAft>
                    <a:spcPts val="0"/>
                  </a:spcAft>
                  <a:buClr>
                    <a:schemeClr val="dk1"/>
                  </a:buClr>
                  <a:buSzPts val="2400"/>
                  <a:buFont typeface="Times New Roman"/>
                  <a:buNone/>
                </a:pPr>
                <a:r>
                  <a:t/>
                </a:r>
                <a:endParaRPr b="1" i="0" sz="2400" u="none">
                  <a:solidFill>
                    <a:schemeClr val="dk1"/>
                  </a:solidFill>
                  <a:latin typeface="Trebuchet MS"/>
                  <a:ea typeface="Trebuchet MS"/>
                  <a:cs typeface="Trebuchet MS"/>
                  <a:sym typeface="Trebuchet MS"/>
                </a:endParaRPr>
              </a:p>
              <a:p>
                <a:pPr indent="0" lvl="0" marL="0" marR="0" rtl="0" algn="ctr">
                  <a:lnSpc>
                    <a:spcPct val="85000"/>
                  </a:lnSpc>
                  <a:spcBef>
                    <a:spcPts val="0"/>
                  </a:spcBef>
                  <a:spcAft>
                    <a:spcPts val="0"/>
                  </a:spcAft>
                  <a:buClr>
                    <a:schemeClr val="dk1"/>
                  </a:buClr>
                  <a:buSzPts val="2000"/>
                  <a:buFont typeface="Trebuchet MS"/>
                  <a:buNone/>
                </a:pPr>
                <a:r>
                  <a:rPr b="0" i="0" lang="en-US" sz="2000" u="none">
                    <a:solidFill>
                      <a:schemeClr val="dk1"/>
                    </a:solidFill>
                    <a:latin typeface="Trebuchet MS"/>
                    <a:ea typeface="Trebuchet MS"/>
                    <a:cs typeface="Trebuchet MS"/>
                    <a:sym typeface="Trebuchet MS"/>
                  </a:rPr>
                  <a:t>Supervised, filtered &amp; monitored</a:t>
                </a:r>
                <a:r>
                  <a:rPr b="1" i="0" lang="en-US" sz="2400" u="none">
                    <a:solidFill>
                      <a:schemeClr val="dk1"/>
                    </a:solidFill>
                    <a:latin typeface="Trebuchet MS"/>
                    <a:ea typeface="Trebuchet MS"/>
                    <a:cs typeface="Trebuchet MS"/>
                    <a:sym typeface="Trebuchet MS"/>
                  </a:rPr>
                  <a:t>     </a:t>
                </a:r>
                <a:endParaRPr/>
              </a:p>
            </p:txBody>
          </p:sp>
          <p:grpSp>
            <p:nvGrpSpPr>
              <p:cNvPr id="87" name="Google Shape;87;p3"/>
              <p:cNvGrpSpPr/>
              <p:nvPr/>
            </p:nvGrpSpPr>
            <p:grpSpPr>
              <a:xfrm>
                <a:off x="483" y="2024"/>
                <a:ext cx="1146" cy="1020"/>
                <a:chOff x="528" y="2160"/>
                <a:chExt cx="1146" cy="1020"/>
              </a:xfrm>
            </p:grpSpPr>
            <p:sp>
              <p:nvSpPr>
                <p:cNvPr id="88" name="Google Shape;88;p3"/>
                <p:cNvSpPr/>
                <p:nvPr/>
              </p:nvSpPr>
              <p:spPr>
                <a:xfrm>
                  <a:off x="947" y="2476"/>
                  <a:ext cx="277" cy="268"/>
                </a:xfrm>
                <a:custGeom>
                  <a:rect b="b" l="l" r="r" t="t"/>
                  <a:pathLst>
                    <a:path extrusionOk="0" h="536" w="553">
                      <a:moveTo>
                        <a:pt x="75" y="344"/>
                      </a:moveTo>
                      <a:lnTo>
                        <a:pt x="83" y="347"/>
                      </a:lnTo>
                      <a:lnTo>
                        <a:pt x="91" y="349"/>
                      </a:lnTo>
                      <a:lnTo>
                        <a:pt x="100" y="349"/>
                      </a:lnTo>
                      <a:lnTo>
                        <a:pt x="108" y="350"/>
                      </a:lnTo>
                      <a:lnTo>
                        <a:pt x="113" y="350"/>
                      </a:lnTo>
                      <a:lnTo>
                        <a:pt x="118" y="349"/>
                      </a:lnTo>
                      <a:lnTo>
                        <a:pt x="121" y="349"/>
                      </a:lnTo>
                      <a:lnTo>
                        <a:pt x="123" y="349"/>
                      </a:lnTo>
                      <a:lnTo>
                        <a:pt x="121" y="351"/>
                      </a:lnTo>
                      <a:lnTo>
                        <a:pt x="120" y="356"/>
                      </a:lnTo>
                      <a:lnTo>
                        <a:pt x="117" y="364"/>
                      </a:lnTo>
                      <a:lnTo>
                        <a:pt x="113" y="373"/>
                      </a:lnTo>
                      <a:lnTo>
                        <a:pt x="118" y="375"/>
                      </a:lnTo>
                      <a:lnTo>
                        <a:pt x="121" y="378"/>
                      </a:lnTo>
                      <a:lnTo>
                        <a:pt x="125" y="380"/>
                      </a:lnTo>
                      <a:lnTo>
                        <a:pt x="128" y="382"/>
                      </a:lnTo>
                      <a:lnTo>
                        <a:pt x="142" y="393"/>
                      </a:lnTo>
                      <a:lnTo>
                        <a:pt x="156" y="402"/>
                      </a:lnTo>
                      <a:lnTo>
                        <a:pt x="170" y="412"/>
                      </a:lnTo>
                      <a:lnTo>
                        <a:pt x="182" y="422"/>
                      </a:lnTo>
                      <a:lnTo>
                        <a:pt x="196" y="432"/>
                      </a:lnTo>
                      <a:lnTo>
                        <a:pt x="209" y="441"/>
                      </a:lnTo>
                      <a:lnTo>
                        <a:pt x="223" y="452"/>
                      </a:lnTo>
                      <a:lnTo>
                        <a:pt x="235" y="461"/>
                      </a:lnTo>
                      <a:lnTo>
                        <a:pt x="248" y="470"/>
                      </a:lnTo>
                      <a:lnTo>
                        <a:pt x="262" y="480"/>
                      </a:lnTo>
                      <a:lnTo>
                        <a:pt x="275" y="490"/>
                      </a:lnTo>
                      <a:lnTo>
                        <a:pt x="288" y="499"/>
                      </a:lnTo>
                      <a:lnTo>
                        <a:pt x="301" y="508"/>
                      </a:lnTo>
                      <a:lnTo>
                        <a:pt x="314" y="517"/>
                      </a:lnTo>
                      <a:lnTo>
                        <a:pt x="328" y="526"/>
                      </a:lnTo>
                      <a:lnTo>
                        <a:pt x="340" y="536"/>
                      </a:lnTo>
                      <a:lnTo>
                        <a:pt x="338" y="524"/>
                      </a:lnTo>
                      <a:lnTo>
                        <a:pt x="336" y="515"/>
                      </a:lnTo>
                      <a:lnTo>
                        <a:pt x="334" y="507"/>
                      </a:lnTo>
                      <a:lnTo>
                        <a:pt x="333" y="505"/>
                      </a:lnTo>
                      <a:lnTo>
                        <a:pt x="334" y="506"/>
                      </a:lnTo>
                      <a:lnTo>
                        <a:pt x="339" y="508"/>
                      </a:lnTo>
                      <a:lnTo>
                        <a:pt x="346" y="511"/>
                      </a:lnTo>
                      <a:lnTo>
                        <a:pt x="354" y="515"/>
                      </a:lnTo>
                      <a:lnTo>
                        <a:pt x="362" y="520"/>
                      </a:lnTo>
                      <a:lnTo>
                        <a:pt x="370" y="523"/>
                      </a:lnTo>
                      <a:lnTo>
                        <a:pt x="378" y="525"/>
                      </a:lnTo>
                      <a:lnTo>
                        <a:pt x="384" y="526"/>
                      </a:lnTo>
                      <a:lnTo>
                        <a:pt x="394" y="522"/>
                      </a:lnTo>
                      <a:lnTo>
                        <a:pt x="404" y="513"/>
                      </a:lnTo>
                      <a:lnTo>
                        <a:pt x="411" y="500"/>
                      </a:lnTo>
                      <a:lnTo>
                        <a:pt x="414" y="488"/>
                      </a:lnTo>
                      <a:lnTo>
                        <a:pt x="417" y="480"/>
                      </a:lnTo>
                      <a:lnTo>
                        <a:pt x="424" y="476"/>
                      </a:lnTo>
                      <a:lnTo>
                        <a:pt x="431" y="471"/>
                      </a:lnTo>
                      <a:lnTo>
                        <a:pt x="435" y="463"/>
                      </a:lnTo>
                      <a:lnTo>
                        <a:pt x="435" y="455"/>
                      </a:lnTo>
                      <a:lnTo>
                        <a:pt x="434" y="449"/>
                      </a:lnTo>
                      <a:lnTo>
                        <a:pt x="431" y="447"/>
                      </a:lnTo>
                      <a:lnTo>
                        <a:pt x="431" y="446"/>
                      </a:lnTo>
                      <a:lnTo>
                        <a:pt x="452" y="441"/>
                      </a:lnTo>
                      <a:lnTo>
                        <a:pt x="452" y="408"/>
                      </a:lnTo>
                      <a:lnTo>
                        <a:pt x="453" y="408"/>
                      </a:lnTo>
                      <a:lnTo>
                        <a:pt x="457" y="408"/>
                      </a:lnTo>
                      <a:lnTo>
                        <a:pt x="462" y="408"/>
                      </a:lnTo>
                      <a:lnTo>
                        <a:pt x="468" y="407"/>
                      </a:lnTo>
                      <a:lnTo>
                        <a:pt x="475" y="407"/>
                      </a:lnTo>
                      <a:lnTo>
                        <a:pt x="483" y="405"/>
                      </a:lnTo>
                      <a:lnTo>
                        <a:pt x="489" y="404"/>
                      </a:lnTo>
                      <a:lnTo>
                        <a:pt x="495" y="403"/>
                      </a:lnTo>
                      <a:lnTo>
                        <a:pt x="500" y="399"/>
                      </a:lnTo>
                      <a:lnTo>
                        <a:pt x="501" y="393"/>
                      </a:lnTo>
                      <a:lnTo>
                        <a:pt x="500" y="388"/>
                      </a:lnTo>
                      <a:lnTo>
                        <a:pt x="499" y="386"/>
                      </a:lnTo>
                      <a:lnTo>
                        <a:pt x="495" y="378"/>
                      </a:lnTo>
                      <a:lnTo>
                        <a:pt x="485" y="357"/>
                      </a:lnTo>
                      <a:lnTo>
                        <a:pt x="478" y="333"/>
                      </a:lnTo>
                      <a:lnTo>
                        <a:pt x="482" y="311"/>
                      </a:lnTo>
                      <a:lnTo>
                        <a:pt x="489" y="303"/>
                      </a:lnTo>
                      <a:lnTo>
                        <a:pt x="497" y="296"/>
                      </a:lnTo>
                      <a:lnTo>
                        <a:pt x="504" y="291"/>
                      </a:lnTo>
                      <a:lnTo>
                        <a:pt x="507" y="289"/>
                      </a:lnTo>
                      <a:lnTo>
                        <a:pt x="508" y="292"/>
                      </a:lnTo>
                      <a:lnTo>
                        <a:pt x="512" y="299"/>
                      </a:lnTo>
                      <a:lnTo>
                        <a:pt x="520" y="304"/>
                      </a:lnTo>
                      <a:lnTo>
                        <a:pt x="533" y="298"/>
                      </a:lnTo>
                      <a:lnTo>
                        <a:pt x="545" y="276"/>
                      </a:lnTo>
                      <a:lnTo>
                        <a:pt x="552" y="242"/>
                      </a:lnTo>
                      <a:lnTo>
                        <a:pt x="553" y="205"/>
                      </a:lnTo>
                      <a:lnTo>
                        <a:pt x="550" y="175"/>
                      </a:lnTo>
                      <a:lnTo>
                        <a:pt x="545" y="162"/>
                      </a:lnTo>
                      <a:lnTo>
                        <a:pt x="538" y="146"/>
                      </a:lnTo>
                      <a:lnTo>
                        <a:pt x="530" y="128"/>
                      </a:lnTo>
                      <a:lnTo>
                        <a:pt x="519" y="108"/>
                      </a:lnTo>
                      <a:lnTo>
                        <a:pt x="504" y="88"/>
                      </a:lnTo>
                      <a:lnTo>
                        <a:pt x="485" y="68"/>
                      </a:lnTo>
                      <a:lnTo>
                        <a:pt x="465" y="49"/>
                      </a:lnTo>
                      <a:lnTo>
                        <a:pt x="439" y="32"/>
                      </a:lnTo>
                      <a:lnTo>
                        <a:pt x="412" y="18"/>
                      </a:lnTo>
                      <a:lnTo>
                        <a:pt x="382" y="9"/>
                      </a:lnTo>
                      <a:lnTo>
                        <a:pt x="353" y="4"/>
                      </a:lnTo>
                      <a:lnTo>
                        <a:pt x="326" y="1"/>
                      </a:lnTo>
                      <a:lnTo>
                        <a:pt x="302" y="0"/>
                      </a:lnTo>
                      <a:lnTo>
                        <a:pt x="284" y="1"/>
                      </a:lnTo>
                      <a:lnTo>
                        <a:pt x="271" y="2"/>
                      </a:lnTo>
                      <a:lnTo>
                        <a:pt x="267" y="2"/>
                      </a:lnTo>
                      <a:lnTo>
                        <a:pt x="226" y="14"/>
                      </a:lnTo>
                      <a:lnTo>
                        <a:pt x="193" y="39"/>
                      </a:lnTo>
                      <a:lnTo>
                        <a:pt x="165" y="72"/>
                      </a:lnTo>
                      <a:lnTo>
                        <a:pt x="143" y="110"/>
                      </a:lnTo>
                      <a:lnTo>
                        <a:pt x="126" y="147"/>
                      </a:lnTo>
                      <a:lnTo>
                        <a:pt x="113" y="180"/>
                      </a:lnTo>
                      <a:lnTo>
                        <a:pt x="103" y="201"/>
                      </a:lnTo>
                      <a:lnTo>
                        <a:pt x="97" y="208"/>
                      </a:lnTo>
                      <a:lnTo>
                        <a:pt x="82" y="206"/>
                      </a:lnTo>
                      <a:lnTo>
                        <a:pt x="71" y="208"/>
                      </a:lnTo>
                      <a:lnTo>
                        <a:pt x="62" y="215"/>
                      </a:lnTo>
                      <a:lnTo>
                        <a:pt x="55" y="224"/>
                      </a:lnTo>
                      <a:lnTo>
                        <a:pt x="51" y="234"/>
                      </a:lnTo>
                      <a:lnTo>
                        <a:pt x="48" y="242"/>
                      </a:lnTo>
                      <a:lnTo>
                        <a:pt x="47" y="249"/>
                      </a:lnTo>
                      <a:lnTo>
                        <a:pt x="47" y="251"/>
                      </a:lnTo>
                      <a:lnTo>
                        <a:pt x="42" y="284"/>
                      </a:lnTo>
                      <a:lnTo>
                        <a:pt x="42" y="286"/>
                      </a:lnTo>
                      <a:lnTo>
                        <a:pt x="40" y="289"/>
                      </a:lnTo>
                      <a:lnTo>
                        <a:pt x="33" y="294"/>
                      </a:lnTo>
                      <a:lnTo>
                        <a:pt x="21" y="298"/>
                      </a:lnTo>
                      <a:lnTo>
                        <a:pt x="17" y="299"/>
                      </a:lnTo>
                      <a:lnTo>
                        <a:pt x="12" y="301"/>
                      </a:lnTo>
                      <a:lnTo>
                        <a:pt x="6" y="304"/>
                      </a:lnTo>
                      <a:lnTo>
                        <a:pt x="0" y="307"/>
                      </a:lnTo>
                      <a:lnTo>
                        <a:pt x="11" y="312"/>
                      </a:lnTo>
                      <a:lnTo>
                        <a:pt x="20" y="317"/>
                      </a:lnTo>
                      <a:lnTo>
                        <a:pt x="29" y="322"/>
                      </a:lnTo>
                      <a:lnTo>
                        <a:pt x="38" y="327"/>
                      </a:lnTo>
                      <a:lnTo>
                        <a:pt x="48" y="333"/>
                      </a:lnTo>
                      <a:lnTo>
                        <a:pt x="57" y="337"/>
                      </a:lnTo>
                      <a:lnTo>
                        <a:pt x="66" y="343"/>
                      </a:lnTo>
                      <a:lnTo>
                        <a:pt x="75" y="349"/>
                      </a:lnTo>
                      <a:lnTo>
                        <a:pt x="75" y="347"/>
                      </a:lnTo>
                      <a:lnTo>
                        <a:pt x="75" y="346"/>
                      </a:lnTo>
                      <a:lnTo>
                        <a:pt x="75" y="3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89" name="Google Shape;89;p3"/>
                <p:cNvSpPr/>
                <p:nvPr/>
              </p:nvSpPr>
              <p:spPr>
                <a:xfrm>
                  <a:off x="528" y="2160"/>
                  <a:ext cx="860" cy="1020"/>
                </a:xfrm>
                <a:custGeom>
                  <a:rect b="b" l="l" r="r" t="t"/>
                  <a:pathLst>
                    <a:path extrusionOk="0" h="2040" w="1721">
                      <a:moveTo>
                        <a:pt x="1683" y="1807"/>
                      </a:moveTo>
                      <a:lnTo>
                        <a:pt x="1661" y="1785"/>
                      </a:lnTo>
                      <a:lnTo>
                        <a:pt x="1589" y="1815"/>
                      </a:lnTo>
                      <a:lnTo>
                        <a:pt x="1564" y="1795"/>
                      </a:lnTo>
                      <a:lnTo>
                        <a:pt x="1466" y="1828"/>
                      </a:lnTo>
                      <a:lnTo>
                        <a:pt x="1464" y="1827"/>
                      </a:lnTo>
                      <a:lnTo>
                        <a:pt x="1459" y="1822"/>
                      </a:lnTo>
                      <a:lnTo>
                        <a:pt x="1452" y="1816"/>
                      </a:lnTo>
                      <a:lnTo>
                        <a:pt x="1443" y="1809"/>
                      </a:lnTo>
                      <a:lnTo>
                        <a:pt x="1434" y="1801"/>
                      </a:lnTo>
                      <a:lnTo>
                        <a:pt x="1425" y="1795"/>
                      </a:lnTo>
                      <a:lnTo>
                        <a:pt x="1416" y="1788"/>
                      </a:lnTo>
                      <a:lnTo>
                        <a:pt x="1409" y="1782"/>
                      </a:lnTo>
                      <a:lnTo>
                        <a:pt x="1401" y="1777"/>
                      </a:lnTo>
                      <a:lnTo>
                        <a:pt x="1390" y="1775"/>
                      </a:lnTo>
                      <a:lnTo>
                        <a:pt x="1379" y="1773"/>
                      </a:lnTo>
                      <a:lnTo>
                        <a:pt x="1366" y="1770"/>
                      </a:lnTo>
                      <a:lnTo>
                        <a:pt x="1356" y="1770"/>
                      </a:lnTo>
                      <a:lnTo>
                        <a:pt x="1346" y="1769"/>
                      </a:lnTo>
                      <a:lnTo>
                        <a:pt x="1339" y="1769"/>
                      </a:lnTo>
                      <a:lnTo>
                        <a:pt x="1337" y="1769"/>
                      </a:lnTo>
                      <a:lnTo>
                        <a:pt x="1333" y="1744"/>
                      </a:lnTo>
                      <a:lnTo>
                        <a:pt x="1334" y="1744"/>
                      </a:lnTo>
                      <a:lnTo>
                        <a:pt x="1337" y="1743"/>
                      </a:lnTo>
                      <a:lnTo>
                        <a:pt x="1342" y="1740"/>
                      </a:lnTo>
                      <a:lnTo>
                        <a:pt x="1348" y="1739"/>
                      </a:lnTo>
                      <a:lnTo>
                        <a:pt x="1354" y="1738"/>
                      </a:lnTo>
                      <a:lnTo>
                        <a:pt x="1363" y="1736"/>
                      </a:lnTo>
                      <a:lnTo>
                        <a:pt x="1371" y="1735"/>
                      </a:lnTo>
                      <a:lnTo>
                        <a:pt x="1379" y="1735"/>
                      </a:lnTo>
                      <a:lnTo>
                        <a:pt x="1387" y="1733"/>
                      </a:lnTo>
                      <a:lnTo>
                        <a:pt x="1394" y="1730"/>
                      </a:lnTo>
                      <a:lnTo>
                        <a:pt x="1401" y="1725"/>
                      </a:lnTo>
                      <a:lnTo>
                        <a:pt x="1407" y="1720"/>
                      </a:lnTo>
                      <a:lnTo>
                        <a:pt x="1412" y="1715"/>
                      </a:lnTo>
                      <a:lnTo>
                        <a:pt x="1417" y="1710"/>
                      </a:lnTo>
                      <a:lnTo>
                        <a:pt x="1421" y="1707"/>
                      </a:lnTo>
                      <a:lnTo>
                        <a:pt x="1425" y="1706"/>
                      </a:lnTo>
                      <a:lnTo>
                        <a:pt x="1432" y="1705"/>
                      </a:lnTo>
                      <a:lnTo>
                        <a:pt x="1440" y="1701"/>
                      </a:lnTo>
                      <a:lnTo>
                        <a:pt x="1449" y="1697"/>
                      </a:lnTo>
                      <a:lnTo>
                        <a:pt x="1458" y="1693"/>
                      </a:lnTo>
                      <a:lnTo>
                        <a:pt x="1467" y="1693"/>
                      </a:lnTo>
                      <a:lnTo>
                        <a:pt x="1475" y="1697"/>
                      </a:lnTo>
                      <a:lnTo>
                        <a:pt x="1481" y="1705"/>
                      </a:lnTo>
                      <a:lnTo>
                        <a:pt x="1483" y="1714"/>
                      </a:lnTo>
                      <a:lnTo>
                        <a:pt x="1487" y="1727"/>
                      </a:lnTo>
                      <a:lnTo>
                        <a:pt x="1494" y="1744"/>
                      </a:lnTo>
                      <a:lnTo>
                        <a:pt x="1503" y="1756"/>
                      </a:lnTo>
                      <a:lnTo>
                        <a:pt x="1513" y="1760"/>
                      </a:lnTo>
                      <a:lnTo>
                        <a:pt x="1521" y="1756"/>
                      </a:lnTo>
                      <a:lnTo>
                        <a:pt x="1526" y="1752"/>
                      </a:lnTo>
                      <a:lnTo>
                        <a:pt x="1528" y="1748"/>
                      </a:lnTo>
                      <a:lnTo>
                        <a:pt x="1530" y="1747"/>
                      </a:lnTo>
                      <a:lnTo>
                        <a:pt x="1534" y="1748"/>
                      </a:lnTo>
                      <a:lnTo>
                        <a:pt x="1545" y="1751"/>
                      </a:lnTo>
                      <a:lnTo>
                        <a:pt x="1555" y="1750"/>
                      </a:lnTo>
                      <a:lnTo>
                        <a:pt x="1559" y="1744"/>
                      </a:lnTo>
                      <a:lnTo>
                        <a:pt x="1557" y="1732"/>
                      </a:lnTo>
                      <a:lnTo>
                        <a:pt x="1554" y="1717"/>
                      </a:lnTo>
                      <a:lnTo>
                        <a:pt x="1549" y="1706"/>
                      </a:lnTo>
                      <a:lnTo>
                        <a:pt x="1547" y="1701"/>
                      </a:lnTo>
                      <a:lnTo>
                        <a:pt x="1550" y="1700"/>
                      </a:lnTo>
                      <a:lnTo>
                        <a:pt x="1557" y="1695"/>
                      </a:lnTo>
                      <a:lnTo>
                        <a:pt x="1562" y="1688"/>
                      </a:lnTo>
                      <a:lnTo>
                        <a:pt x="1559" y="1680"/>
                      </a:lnTo>
                      <a:lnTo>
                        <a:pt x="1555" y="1675"/>
                      </a:lnTo>
                      <a:lnTo>
                        <a:pt x="1549" y="1668"/>
                      </a:lnTo>
                      <a:lnTo>
                        <a:pt x="1541" y="1661"/>
                      </a:lnTo>
                      <a:lnTo>
                        <a:pt x="1533" y="1653"/>
                      </a:lnTo>
                      <a:lnTo>
                        <a:pt x="1524" y="1645"/>
                      </a:lnTo>
                      <a:lnTo>
                        <a:pt x="1516" y="1638"/>
                      </a:lnTo>
                      <a:lnTo>
                        <a:pt x="1508" y="1631"/>
                      </a:lnTo>
                      <a:lnTo>
                        <a:pt x="1501" y="1625"/>
                      </a:lnTo>
                      <a:lnTo>
                        <a:pt x="1493" y="1620"/>
                      </a:lnTo>
                      <a:lnTo>
                        <a:pt x="1483" y="1616"/>
                      </a:lnTo>
                      <a:lnTo>
                        <a:pt x="1472" y="1612"/>
                      </a:lnTo>
                      <a:lnTo>
                        <a:pt x="1460" y="1609"/>
                      </a:lnTo>
                      <a:lnTo>
                        <a:pt x="1448" y="1607"/>
                      </a:lnTo>
                      <a:lnTo>
                        <a:pt x="1436" y="1604"/>
                      </a:lnTo>
                      <a:lnTo>
                        <a:pt x="1426" y="1603"/>
                      </a:lnTo>
                      <a:lnTo>
                        <a:pt x="1417" y="1603"/>
                      </a:lnTo>
                      <a:lnTo>
                        <a:pt x="1404" y="1605"/>
                      </a:lnTo>
                      <a:lnTo>
                        <a:pt x="1386" y="1610"/>
                      </a:lnTo>
                      <a:lnTo>
                        <a:pt x="1361" y="1617"/>
                      </a:lnTo>
                      <a:lnTo>
                        <a:pt x="1335" y="1625"/>
                      </a:lnTo>
                      <a:lnTo>
                        <a:pt x="1307" y="1633"/>
                      </a:lnTo>
                      <a:lnTo>
                        <a:pt x="1283" y="1641"/>
                      </a:lnTo>
                      <a:lnTo>
                        <a:pt x="1265" y="1647"/>
                      </a:lnTo>
                      <a:lnTo>
                        <a:pt x="1252" y="1650"/>
                      </a:lnTo>
                      <a:lnTo>
                        <a:pt x="1244" y="1650"/>
                      </a:lnTo>
                      <a:lnTo>
                        <a:pt x="1235" y="1649"/>
                      </a:lnTo>
                      <a:lnTo>
                        <a:pt x="1224" y="1646"/>
                      </a:lnTo>
                      <a:lnTo>
                        <a:pt x="1216" y="1641"/>
                      </a:lnTo>
                      <a:lnTo>
                        <a:pt x="1208" y="1635"/>
                      </a:lnTo>
                      <a:lnTo>
                        <a:pt x="1202" y="1630"/>
                      </a:lnTo>
                      <a:lnTo>
                        <a:pt x="1200" y="1623"/>
                      </a:lnTo>
                      <a:lnTo>
                        <a:pt x="1201" y="1617"/>
                      </a:lnTo>
                      <a:lnTo>
                        <a:pt x="1206" y="1600"/>
                      </a:lnTo>
                      <a:lnTo>
                        <a:pt x="1206" y="1577"/>
                      </a:lnTo>
                      <a:lnTo>
                        <a:pt x="1205" y="1554"/>
                      </a:lnTo>
                      <a:lnTo>
                        <a:pt x="1201" y="1536"/>
                      </a:lnTo>
                      <a:lnTo>
                        <a:pt x="1198" y="1516"/>
                      </a:lnTo>
                      <a:lnTo>
                        <a:pt x="1194" y="1483"/>
                      </a:lnTo>
                      <a:lnTo>
                        <a:pt x="1193" y="1444"/>
                      </a:lnTo>
                      <a:lnTo>
                        <a:pt x="1197" y="1405"/>
                      </a:lnTo>
                      <a:lnTo>
                        <a:pt x="1199" y="1353"/>
                      </a:lnTo>
                      <a:lnTo>
                        <a:pt x="1196" y="1287"/>
                      </a:lnTo>
                      <a:lnTo>
                        <a:pt x="1190" y="1229"/>
                      </a:lnTo>
                      <a:lnTo>
                        <a:pt x="1184" y="1197"/>
                      </a:lnTo>
                      <a:lnTo>
                        <a:pt x="1183" y="1192"/>
                      </a:lnTo>
                      <a:lnTo>
                        <a:pt x="1182" y="1185"/>
                      </a:lnTo>
                      <a:lnTo>
                        <a:pt x="1179" y="1177"/>
                      </a:lnTo>
                      <a:lnTo>
                        <a:pt x="1178" y="1169"/>
                      </a:lnTo>
                      <a:lnTo>
                        <a:pt x="1166" y="1159"/>
                      </a:lnTo>
                      <a:lnTo>
                        <a:pt x="1152" y="1150"/>
                      </a:lnTo>
                      <a:lnTo>
                        <a:pt x="1139" y="1141"/>
                      </a:lnTo>
                      <a:lnTo>
                        <a:pt x="1126" y="1132"/>
                      </a:lnTo>
                      <a:lnTo>
                        <a:pt x="1113" y="1123"/>
                      </a:lnTo>
                      <a:lnTo>
                        <a:pt x="1100" y="1113"/>
                      </a:lnTo>
                      <a:lnTo>
                        <a:pt x="1086" y="1103"/>
                      </a:lnTo>
                      <a:lnTo>
                        <a:pt x="1073" y="1094"/>
                      </a:lnTo>
                      <a:lnTo>
                        <a:pt x="1061" y="1085"/>
                      </a:lnTo>
                      <a:lnTo>
                        <a:pt x="1047" y="1074"/>
                      </a:lnTo>
                      <a:lnTo>
                        <a:pt x="1034" y="1065"/>
                      </a:lnTo>
                      <a:lnTo>
                        <a:pt x="1020" y="1055"/>
                      </a:lnTo>
                      <a:lnTo>
                        <a:pt x="1008" y="1045"/>
                      </a:lnTo>
                      <a:lnTo>
                        <a:pt x="994" y="1035"/>
                      </a:lnTo>
                      <a:lnTo>
                        <a:pt x="980" y="1026"/>
                      </a:lnTo>
                      <a:lnTo>
                        <a:pt x="966" y="1015"/>
                      </a:lnTo>
                      <a:lnTo>
                        <a:pt x="963" y="1013"/>
                      </a:lnTo>
                      <a:lnTo>
                        <a:pt x="959" y="1011"/>
                      </a:lnTo>
                      <a:lnTo>
                        <a:pt x="956" y="1008"/>
                      </a:lnTo>
                      <a:lnTo>
                        <a:pt x="951" y="1006"/>
                      </a:lnTo>
                      <a:lnTo>
                        <a:pt x="949" y="1011"/>
                      </a:lnTo>
                      <a:lnTo>
                        <a:pt x="946" y="1017"/>
                      </a:lnTo>
                      <a:lnTo>
                        <a:pt x="942" y="1020"/>
                      </a:lnTo>
                      <a:lnTo>
                        <a:pt x="939" y="1023"/>
                      </a:lnTo>
                      <a:lnTo>
                        <a:pt x="933" y="1028"/>
                      </a:lnTo>
                      <a:lnTo>
                        <a:pt x="927" y="1033"/>
                      </a:lnTo>
                      <a:lnTo>
                        <a:pt x="920" y="1037"/>
                      </a:lnTo>
                      <a:lnTo>
                        <a:pt x="914" y="1042"/>
                      </a:lnTo>
                      <a:lnTo>
                        <a:pt x="909" y="1044"/>
                      </a:lnTo>
                      <a:lnTo>
                        <a:pt x="905" y="1044"/>
                      </a:lnTo>
                      <a:lnTo>
                        <a:pt x="904" y="1042"/>
                      </a:lnTo>
                      <a:lnTo>
                        <a:pt x="905" y="1036"/>
                      </a:lnTo>
                      <a:lnTo>
                        <a:pt x="910" y="1022"/>
                      </a:lnTo>
                      <a:lnTo>
                        <a:pt x="912" y="1007"/>
                      </a:lnTo>
                      <a:lnTo>
                        <a:pt x="913" y="992"/>
                      </a:lnTo>
                      <a:lnTo>
                        <a:pt x="913" y="982"/>
                      </a:lnTo>
                      <a:lnTo>
                        <a:pt x="904" y="976"/>
                      </a:lnTo>
                      <a:lnTo>
                        <a:pt x="895" y="970"/>
                      </a:lnTo>
                      <a:lnTo>
                        <a:pt x="886" y="966"/>
                      </a:lnTo>
                      <a:lnTo>
                        <a:pt x="876" y="960"/>
                      </a:lnTo>
                      <a:lnTo>
                        <a:pt x="867" y="955"/>
                      </a:lnTo>
                      <a:lnTo>
                        <a:pt x="858" y="950"/>
                      </a:lnTo>
                      <a:lnTo>
                        <a:pt x="849" y="945"/>
                      </a:lnTo>
                      <a:lnTo>
                        <a:pt x="838" y="940"/>
                      </a:lnTo>
                      <a:lnTo>
                        <a:pt x="830" y="946"/>
                      </a:lnTo>
                      <a:lnTo>
                        <a:pt x="820" y="954"/>
                      </a:lnTo>
                      <a:lnTo>
                        <a:pt x="811" y="962"/>
                      </a:lnTo>
                      <a:lnTo>
                        <a:pt x="800" y="970"/>
                      </a:lnTo>
                      <a:lnTo>
                        <a:pt x="789" y="979"/>
                      </a:lnTo>
                      <a:lnTo>
                        <a:pt x="779" y="988"/>
                      </a:lnTo>
                      <a:lnTo>
                        <a:pt x="767" y="996"/>
                      </a:lnTo>
                      <a:lnTo>
                        <a:pt x="757" y="1003"/>
                      </a:lnTo>
                      <a:lnTo>
                        <a:pt x="745" y="1015"/>
                      </a:lnTo>
                      <a:lnTo>
                        <a:pt x="737" y="1033"/>
                      </a:lnTo>
                      <a:lnTo>
                        <a:pt x="734" y="1052"/>
                      </a:lnTo>
                      <a:lnTo>
                        <a:pt x="734" y="1073"/>
                      </a:lnTo>
                      <a:lnTo>
                        <a:pt x="736" y="1095"/>
                      </a:lnTo>
                      <a:lnTo>
                        <a:pt x="739" y="1113"/>
                      </a:lnTo>
                      <a:lnTo>
                        <a:pt x="744" y="1128"/>
                      </a:lnTo>
                      <a:lnTo>
                        <a:pt x="749" y="1138"/>
                      </a:lnTo>
                      <a:lnTo>
                        <a:pt x="753" y="1142"/>
                      </a:lnTo>
                      <a:lnTo>
                        <a:pt x="759" y="1144"/>
                      </a:lnTo>
                      <a:lnTo>
                        <a:pt x="765" y="1144"/>
                      </a:lnTo>
                      <a:lnTo>
                        <a:pt x="772" y="1144"/>
                      </a:lnTo>
                      <a:lnTo>
                        <a:pt x="779" y="1143"/>
                      </a:lnTo>
                      <a:lnTo>
                        <a:pt x="784" y="1142"/>
                      </a:lnTo>
                      <a:lnTo>
                        <a:pt x="789" y="1141"/>
                      </a:lnTo>
                      <a:lnTo>
                        <a:pt x="791" y="1140"/>
                      </a:lnTo>
                      <a:lnTo>
                        <a:pt x="791" y="1141"/>
                      </a:lnTo>
                      <a:lnTo>
                        <a:pt x="790" y="1141"/>
                      </a:lnTo>
                      <a:lnTo>
                        <a:pt x="788" y="1141"/>
                      </a:lnTo>
                      <a:lnTo>
                        <a:pt x="787" y="1142"/>
                      </a:lnTo>
                      <a:lnTo>
                        <a:pt x="779" y="1146"/>
                      </a:lnTo>
                      <a:lnTo>
                        <a:pt x="771" y="1153"/>
                      </a:lnTo>
                      <a:lnTo>
                        <a:pt x="762" y="1159"/>
                      </a:lnTo>
                      <a:lnTo>
                        <a:pt x="753" y="1170"/>
                      </a:lnTo>
                      <a:lnTo>
                        <a:pt x="743" y="1180"/>
                      </a:lnTo>
                      <a:lnTo>
                        <a:pt x="731" y="1193"/>
                      </a:lnTo>
                      <a:lnTo>
                        <a:pt x="720" y="1208"/>
                      </a:lnTo>
                      <a:lnTo>
                        <a:pt x="706" y="1223"/>
                      </a:lnTo>
                      <a:lnTo>
                        <a:pt x="692" y="1241"/>
                      </a:lnTo>
                      <a:lnTo>
                        <a:pt x="677" y="1265"/>
                      </a:lnTo>
                      <a:lnTo>
                        <a:pt x="663" y="1292"/>
                      </a:lnTo>
                      <a:lnTo>
                        <a:pt x="650" y="1321"/>
                      </a:lnTo>
                      <a:lnTo>
                        <a:pt x="636" y="1352"/>
                      </a:lnTo>
                      <a:lnTo>
                        <a:pt x="624" y="1382"/>
                      </a:lnTo>
                      <a:lnTo>
                        <a:pt x="614" y="1412"/>
                      </a:lnTo>
                      <a:lnTo>
                        <a:pt x="605" y="1438"/>
                      </a:lnTo>
                      <a:lnTo>
                        <a:pt x="591" y="1497"/>
                      </a:lnTo>
                      <a:lnTo>
                        <a:pt x="582" y="1559"/>
                      </a:lnTo>
                      <a:lnTo>
                        <a:pt x="577" y="1609"/>
                      </a:lnTo>
                      <a:lnTo>
                        <a:pt x="575" y="1630"/>
                      </a:lnTo>
                      <a:lnTo>
                        <a:pt x="571" y="1629"/>
                      </a:lnTo>
                      <a:lnTo>
                        <a:pt x="563" y="1626"/>
                      </a:lnTo>
                      <a:lnTo>
                        <a:pt x="552" y="1623"/>
                      </a:lnTo>
                      <a:lnTo>
                        <a:pt x="541" y="1617"/>
                      </a:lnTo>
                      <a:lnTo>
                        <a:pt x="533" y="1602"/>
                      </a:lnTo>
                      <a:lnTo>
                        <a:pt x="526" y="1577"/>
                      </a:lnTo>
                      <a:lnTo>
                        <a:pt x="524" y="1548"/>
                      </a:lnTo>
                      <a:lnTo>
                        <a:pt x="524" y="1524"/>
                      </a:lnTo>
                      <a:lnTo>
                        <a:pt x="528" y="1504"/>
                      </a:lnTo>
                      <a:lnTo>
                        <a:pt x="529" y="1484"/>
                      </a:lnTo>
                      <a:lnTo>
                        <a:pt x="528" y="1468"/>
                      </a:lnTo>
                      <a:lnTo>
                        <a:pt x="521" y="1456"/>
                      </a:lnTo>
                      <a:lnTo>
                        <a:pt x="515" y="1441"/>
                      </a:lnTo>
                      <a:lnTo>
                        <a:pt x="513" y="1418"/>
                      </a:lnTo>
                      <a:lnTo>
                        <a:pt x="513" y="1391"/>
                      </a:lnTo>
                      <a:lnTo>
                        <a:pt x="511" y="1367"/>
                      </a:lnTo>
                      <a:lnTo>
                        <a:pt x="511" y="1327"/>
                      </a:lnTo>
                      <a:lnTo>
                        <a:pt x="515" y="1265"/>
                      </a:lnTo>
                      <a:lnTo>
                        <a:pt x="522" y="1203"/>
                      </a:lnTo>
                      <a:lnTo>
                        <a:pt x="533" y="1164"/>
                      </a:lnTo>
                      <a:lnTo>
                        <a:pt x="544" y="1143"/>
                      </a:lnTo>
                      <a:lnTo>
                        <a:pt x="551" y="1126"/>
                      </a:lnTo>
                      <a:lnTo>
                        <a:pt x="553" y="1111"/>
                      </a:lnTo>
                      <a:lnTo>
                        <a:pt x="549" y="1096"/>
                      </a:lnTo>
                      <a:lnTo>
                        <a:pt x="545" y="1078"/>
                      </a:lnTo>
                      <a:lnTo>
                        <a:pt x="545" y="1055"/>
                      </a:lnTo>
                      <a:lnTo>
                        <a:pt x="551" y="1025"/>
                      </a:lnTo>
                      <a:lnTo>
                        <a:pt x="562" y="985"/>
                      </a:lnTo>
                      <a:lnTo>
                        <a:pt x="570" y="966"/>
                      </a:lnTo>
                      <a:lnTo>
                        <a:pt x="577" y="951"/>
                      </a:lnTo>
                      <a:lnTo>
                        <a:pt x="583" y="939"/>
                      </a:lnTo>
                      <a:lnTo>
                        <a:pt x="587" y="931"/>
                      </a:lnTo>
                      <a:lnTo>
                        <a:pt x="592" y="923"/>
                      </a:lnTo>
                      <a:lnTo>
                        <a:pt x="594" y="917"/>
                      </a:lnTo>
                      <a:lnTo>
                        <a:pt x="595" y="909"/>
                      </a:lnTo>
                      <a:lnTo>
                        <a:pt x="597" y="901"/>
                      </a:lnTo>
                      <a:lnTo>
                        <a:pt x="598" y="874"/>
                      </a:lnTo>
                      <a:lnTo>
                        <a:pt x="602" y="837"/>
                      </a:lnTo>
                      <a:lnTo>
                        <a:pt x="609" y="798"/>
                      </a:lnTo>
                      <a:lnTo>
                        <a:pt x="617" y="765"/>
                      </a:lnTo>
                      <a:lnTo>
                        <a:pt x="625" y="733"/>
                      </a:lnTo>
                      <a:lnTo>
                        <a:pt x="632" y="692"/>
                      </a:lnTo>
                      <a:lnTo>
                        <a:pt x="633" y="655"/>
                      </a:lnTo>
                      <a:lnTo>
                        <a:pt x="630" y="632"/>
                      </a:lnTo>
                      <a:lnTo>
                        <a:pt x="628" y="615"/>
                      </a:lnTo>
                      <a:lnTo>
                        <a:pt x="631" y="596"/>
                      </a:lnTo>
                      <a:lnTo>
                        <a:pt x="637" y="577"/>
                      </a:lnTo>
                      <a:lnTo>
                        <a:pt x="639" y="564"/>
                      </a:lnTo>
                      <a:lnTo>
                        <a:pt x="640" y="559"/>
                      </a:lnTo>
                      <a:lnTo>
                        <a:pt x="642" y="553"/>
                      </a:lnTo>
                      <a:lnTo>
                        <a:pt x="645" y="549"/>
                      </a:lnTo>
                      <a:lnTo>
                        <a:pt x="650" y="545"/>
                      </a:lnTo>
                      <a:lnTo>
                        <a:pt x="655" y="542"/>
                      </a:lnTo>
                      <a:lnTo>
                        <a:pt x="662" y="541"/>
                      </a:lnTo>
                      <a:lnTo>
                        <a:pt x="669" y="541"/>
                      </a:lnTo>
                      <a:lnTo>
                        <a:pt x="677" y="543"/>
                      </a:lnTo>
                      <a:lnTo>
                        <a:pt x="686" y="546"/>
                      </a:lnTo>
                      <a:lnTo>
                        <a:pt x="697" y="550"/>
                      </a:lnTo>
                      <a:lnTo>
                        <a:pt x="708" y="552"/>
                      </a:lnTo>
                      <a:lnTo>
                        <a:pt x="722" y="554"/>
                      </a:lnTo>
                      <a:lnTo>
                        <a:pt x="735" y="556"/>
                      </a:lnTo>
                      <a:lnTo>
                        <a:pt x="747" y="557"/>
                      </a:lnTo>
                      <a:lnTo>
                        <a:pt x="759" y="554"/>
                      </a:lnTo>
                      <a:lnTo>
                        <a:pt x="769" y="551"/>
                      </a:lnTo>
                      <a:lnTo>
                        <a:pt x="784" y="537"/>
                      </a:lnTo>
                      <a:lnTo>
                        <a:pt x="794" y="519"/>
                      </a:lnTo>
                      <a:lnTo>
                        <a:pt x="798" y="503"/>
                      </a:lnTo>
                      <a:lnTo>
                        <a:pt x="799" y="496"/>
                      </a:lnTo>
                      <a:lnTo>
                        <a:pt x="802" y="494"/>
                      </a:lnTo>
                      <a:lnTo>
                        <a:pt x="809" y="492"/>
                      </a:lnTo>
                      <a:lnTo>
                        <a:pt x="814" y="488"/>
                      </a:lnTo>
                      <a:lnTo>
                        <a:pt x="817" y="479"/>
                      </a:lnTo>
                      <a:lnTo>
                        <a:pt x="817" y="469"/>
                      </a:lnTo>
                      <a:lnTo>
                        <a:pt x="817" y="460"/>
                      </a:lnTo>
                      <a:lnTo>
                        <a:pt x="817" y="453"/>
                      </a:lnTo>
                      <a:lnTo>
                        <a:pt x="817" y="449"/>
                      </a:lnTo>
                      <a:lnTo>
                        <a:pt x="829" y="449"/>
                      </a:lnTo>
                      <a:lnTo>
                        <a:pt x="830" y="443"/>
                      </a:lnTo>
                      <a:lnTo>
                        <a:pt x="833" y="428"/>
                      </a:lnTo>
                      <a:lnTo>
                        <a:pt x="837" y="414"/>
                      </a:lnTo>
                      <a:lnTo>
                        <a:pt x="845" y="407"/>
                      </a:lnTo>
                      <a:lnTo>
                        <a:pt x="855" y="402"/>
                      </a:lnTo>
                      <a:lnTo>
                        <a:pt x="860" y="393"/>
                      </a:lnTo>
                      <a:lnTo>
                        <a:pt x="863" y="381"/>
                      </a:lnTo>
                      <a:lnTo>
                        <a:pt x="859" y="373"/>
                      </a:lnTo>
                      <a:lnTo>
                        <a:pt x="855" y="368"/>
                      </a:lnTo>
                      <a:lnTo>
                        <a:pt x="850" y="358"/>
                      </a:lnTo>
                      <a:lnTo>
                        <a:pt x="844" y="348"/>
                      </a:lnTo>
                      <a:lnTo>
                        <a:pt x="838" y="335"/>
                      </a:lnTo>
                      <a:lnTo>
                        <a:pt x="833" y="325"/>
                      </a:lnTo>
                      <a:lnTo>
                        <a:pt x="829" y="315"/>
                      </a:lnTo>
                      <a:lnTo>
                        <a:pt x="826" y="308"/>
                      </a:lnTo>
                      <a:lnTo>
                        <a:pt x="825" y="305"/>
                      </a:lnTo>
                      <a:lnTo>
                        <a:pt x="826" y="302"/>
                      </a:lnTo>
                      <a:lnTo>
                        <a:pt x="828" y="294"/>
                      </a:lnTo>
                      <a:lnTo>
                        <a:pt x="832" y="282"/>
                      </a:lnTo>
                      <a:lnTo>
                        <a:pt x="837" y="272"/>
                      </a:lnTo>
                      <a:lnTo>
                        <a:pt x="840" y="259"/>
                      </a:lnTo>
                      <a:lnTo>
                        <a:pt x="838" y="243"/>
                      </a:lnTo>
                      <a:lnTo>
                        <a:pt x="835" y="227"/>
                      </a:lnTo>
                      <a:lnTo>
                        <a:pt x="833" y="212"/>
                      </a:lnTo>
                      <a:lnTo>
                        <a:pt x="832" y="194"/>
                      </a:lnTo>
                      <a:lnTo>
                        <a:pt x="829" y="172"/>
                      </a:lnTo>
                      <a:lnTo>
                        <a:pt x="826" y="152"/>
                      </a:lnTo>
                      <a:lnTo>
                        <a:pt x="825" y="144"/>
                      </a:lnTo>
                      <a:lnTo>
                        <a:pt x="826" y="144"/>
                      </a:lnTo>
                      <a:lnTo>
                        <a:pt x="828" y="143"/>
                      </a:lnTo>
                      <a:lnTo>
                        <a:pt x="832" y="141"/>
                      </a:lnTo>
                      <a:lnTo>
                        <a:pt x="837" y="138"/>
                      </a:lnTo>
                      <a:lnTo>
                        <a:pt x="842" y="135"/>
                      </a:lnTo>
                      <a:lnTo>
                        <a:pt x="848" y="130"/>
                      </a:lnTo>
                      <a:lnTo>
                        <a:pt x="853" y="124"/>
                      </a:lnTo>
                      <a:lnTo>
                        <a:pt x="859" y="119"/>
                      </a:lnTo>
                      <a:lnTo>
                        <a:pt x="862" y="112"/>
                      </a:lnTo>
                      <a:lnTo>
                        <a:pt x="862" y="103"/>
                      </a:lnTo>
                      <a:lnTo>
                        <a:pt x="857" y="93"/>
                      </a:lnTo>
                      <a:lnTo>
                        <a:pt x="850" y="82"/>
                      </a:lnTo>
                      <a:lnTo>
                        <a:pt x="841" y="71"/>
                      </a:lnTo>
                      <a:lnTo>
                        <a:pt x="828" y="60"/>
                      </a:lnTo>
                      <a:lnTo>
                        <a:pt x="814" y="50"/>
                      </a:lnTo>
                      <a:lnTo>
                        <a:pt x="799" y="39"/>
                      </a:lnTo>
                      <a:lnTo>
                        <a:pt x="790" y="35"/>
                      </a:lnTo>
                      <a:lnTo>
                        <a:pt x="780" y="30"/>
                      </a:lnTo>
                      <a:lnTo>
                        <a:pt x="766" y="27"/>
                      </a:lnTo>
                      <a:lnTo>
                        <a:pt x="752" y="22"/>
                      </a:lnTo>
                      <a:lnTo>
                        <a:pt x="737" y="18"/>
                      </a:lnTo>
                      <a:lnTo>
                        <a:pt x="721" y="16"/>
                      </a:lnTo>
                      <a:lnTo>
                        <a:pt x="705" y="13"/>
                      </a:lnTo>
                      <a:lnTo>
                        <a:pt x="688" y="10"/>
                      </a:lnTo>
                      <a:lnTo>
                        <a:pt x="670" y="8"/>
                      </a:lnTo>
                      <a:lnTo>
                        <a:pt x="654" y="6"/>
                      </a:lnTo>
                      <a:lnTo>
                        <a:pt x="638" y="3"/>
                      </a:lnTo>
                      <a:lnTo>
                        <a:pt x="624" y="2"/>
                      </a:lnTo>
                      <a:lnTo>
                        <a:pt x="610" y="1"/>
                      </a:lnTo>
                      <a:lnTo>
                        <a:pt x="598" y="1"/>
                      </a:lnTo>
                      <a:lnTo>
                        <a:pt x="587" y="0"/>
                      </a:lnTo>
                      <a:lnTo>
                        <a:pt x="579" y="0"/>
                      </a:lnTo>
                      <a:lnTo>
                        <a:pt x="567" y="1"/>
                      </a:lnTo>
                      <a:lnTo>
                        <a:pt x="555" y="3"/>
                      </a:lnTo>
                      <a:lnTo>
                        <a:pt x="545" y="8"/>
                      </a:lnTo>
                      <a:lnTo>
                        <a:pt x="534" y="15"/>
                      </a:lnTo>
                      <a:lnTo>
                        <a:pt x="523" y="22"/>
                      </a:lnTo>
                      <a:lnTo>
                        <a:pt x="508" y="31"/>
                      </a:lnTo>
                      <a:lnTo>
                        <a:pt x="492" y="41"/>
                      </a:lnTo>
                      <a:lnTo>
                        <a:pt x="470" y="52"/>
                      </a:lnTo>
                      <a:lnTo>
                        <a:pt x="448" y="68"/>
                      </a:lnTo>
                      <a:lnTo>
                        <a:pt x="428" y="95"/>
                      </a:lnTo>
                      <a:lnTo>
                        <a:pt x="413" y="128"/>
                      </a:lnTo>
                      <a:lnTo>
                        <a:pt x="400" y="164"/>
                      </a:lnTo>
                      <a:lnTo>
                        <a:pt x="388" y="199"/>
                      </a:lnTo>
                      <a:lnTo>
                        <a:pt x="380" y="233"/>
                      </a:lnTo>
                      <a:lnTo>
                        <a:pt x="373" y="259"/>
                      </a:lnTo>
                      <a:lnTo>
                        <a:pt x="367" y="275"/>
                      </a:lnTo>
                      <a:lnTo>
                        <a:pt x="365" y="288"/>
                      </a:lnTo>
                      <a:lnTo>
                        <a:pt x="365" y="303"/>
                      </a:lnTo>
                      <a:lnTo>
                        <a:pt x="369" y="318"/>
                      </a:lnTo>
                      <a:lnTo>
                        <a:pt x="373" y="333"/>
                      </a:lnTo>
                      <a:lnTo>
                        <a:pt x="379" y="347"/>
                      </a:lnTo>
                      <a:lnTo>
                        <a:pt x="384" y="358"/>
                      </a:lnTo>
                      <a:lnTo>
                        <a:pt x="388" y="367"/>
                      </a:lnTo>
                      <a:lnTo>
                        <a:pt x="389" y="369"/>
                      </a:lnTo>
                      <a:lnTo>
                        <a:pt x="389" y="372"/>
                      </a:lnTo>
                      <a:lnTo>
                        <a:pt x="390" y="379"/>
                      </a:lnTo>
                      <a:lnTo>
                        <a:pt x="387" y="386"/>
                      </a:lnTo>
                      <a:lnTo>
                        <a:pt x="380" y="390"/>
                      </a:lnTo>
                      <a:lnTo>
                        <a:pt x="373" y="390"/>
                      </a:lnTo>
                      <a:lnTo>
                        <a:pt x="365" y="388"/>
                      </a:lnTo>
                      <a:lnTo>
                        <a:pt x="354" y="387"/>
                      </a:lnTo>
                      <a:lnTo>
                        <a:pt x="342" y="386"/>
                      </a:lnTo>
                      <a:lnTo>
                        <a:pt x="331" y="386"/>
                      </a:lnTo>
                      <a:lnTo>
                        <a:pt x="319" y="386"/>
                      </a:lnTo>
                      <a:lnTo>
                        <a:pt x="311" y="387"/>
                      </a:lnTo>
                      <a:lnTo>
                        <a:pt x="304" y="390"/>
                      </a:lnTo>
                      <a:lnTo>
                        <a:pt x="298" y="394"/>
                      </a:lnTo>
                      <a:lnTo>
                        <a:pt x="289" y="402"/>
                      </a:lnTo>
                      <a:lnTo>
                        <a:pt x="279" y="411"/>
                      </a:lnTo>
                      <a:lnTo>
                        <a:pt x="267" y="423"/>
                      </a:lnTo>
                      <a:lnTo>
                        <a:pt x="256" y="435"/>
                      </a:lnTo>
                      <a:lnTo>
                        <a:pt x="244" y="445"/>
                      </a:lnTo>
                      <a:lnTo>
                        <a:pt x="234" y="454"/>
                      </a:lnTo>
                      <a:lnTo>
                        <a:pt x="225" y="462"/>
                      </a:lnTo>
                      <a:lnTo>
                        <a:pt x="213" y="470"/>
                      </a:lnTo>
                      <a:lnTo>
                        <a:pt x="197" y="478"/>
                      </a:lnTo>
                      <a:lnTo>
                        <a:pt x="177" y="489"/>
                      </a:lnTo>
                      <a:lnTo>
                        <a:pt x="155" y="499"/>
                      </a:lnTo>
                      <a:lnTo>
                        <a:pt x="134" y="509"/>
                      </a:lnTo>
                      <a:lnTo>
                        <a:pt x="112" y="519"/>
                      </a:lnTo>
                      <a:lnTo>
                        <a:pt x="94" y="526"/>
                      </a:lnTo>
                      <a:lnTo>
                        <a:pt x="81" y="530"/>
                      </a:lnTo>
                      <a:lnTo>
                        <a:pt x="69" y="536"/>
                      </a:lnTo>
                      <a:lnTo>
                        <a:pt x="55" y="547"/>
                      </a:lnTo>
                      <a:lnTo>
                        <a:pt x="41" y="561"/>
                      </a:lnTo>
                      <a:lnTo>
                        <a:pt x="29" y="577"/>
                      </a:lnTo>
                      <a:lnTo>
                        <a:pt x="17" y="592"/>
                      </a:lnTo>
                      <a:lnTo>
                        <a:pt x="8" y="606"/>
                      </a:lnTo>
                      <a:lnTo>
                        <a:pt x="2" y="615"/>
                      </a:lnTo>
                      <a:lnTo>
                        <a:pt x="0" y="619"/>
                      </a:lnTo>
                      <a:lnTo>
                        <a:pt x="0" y="1727"/>
                      </a:lnTo>
                      <a:lnTo>
                        <a:pt x="22" y="1729"/>
                      </a:lnTo>
                      <a:lnTo>
                        <a:pt x="44" y="1731"/>
                      </a:lnTo>
                      <a:lnTo>
                        <a:pt x="66" y="1735"/>
                      </a:lnTo>
                      <a:lnTo>
                        <a:pt x="88" y="1738"/>
                      </a:lnTo>
                      <a:lnTo>
                        <a:pt x="109" y="1743"/>
                      </a:lnTo>
                      <a:lnTo>
                        <a:pt x="130" y="1747"/>
                      </a:lnTo>
                      <a:lnTo>
                        <a:pt x="152" y="1753"/>
                      </a:lnTo>
                      <a:lnTo>
                        <a:pt x="173" y="1759"/>
                      </a:lnTo>
                      <a:lnTo>
                        <a:pt x="193" y="1766"/>
                      </a:lnTo>
                      <a:lnTo>
                        <a:pt x="214" y="1773"/>
                      </a:lnTo>
                      <a:lnTo>
                        <a:pt x="235" y="1781"/>
                      </a:lnTo>
                      <a:lnTo>
                        <a:pt x="256" y="1788"/>
                      </a:lnTo>
                      <a:lnTo>
                        <a:pt x="276" y="1797"/>
                      </a:lnTo>
                      <a:lnTo>
                        <a:pt x="296" y="1805"/>
                      </a:lnTo>
                      <a:lnTo>
                        <a:pt x="317" y="1815"/>
                      </a:lnTo>
                      <a:lnTo>
                        <a:pt x="336" y="1824"/>
                      </a:lnTo>
                      <a:lnTo>
                        <a:pt x="334" y="1820"/>
                      </a:lnTo>
                      <a:lnTo>
                        <a:pt x="332" y="1815"/>
                      </a:lnTo>
                      <a:lnTo>
                        <a:pt x="329" y="1812"/>
                      </a:lnTo>
                      <a:lnTo>
                        <a:pt x="326" y="1807"/>
                      </a:lnTo>
                      <a:lnTo>
                        <a:pt x="316" y="1791"/>
                      </a:lnTo>
                      <a:lnTo>
                        <a:pt x="306" y="1771"/>
                      </a:lnTo>
                      <a:lnTo>
                        <a:pt x="298" y="1751"/>
                      </a:lnTo>
                      <a:lnTo>
                        <a:pt x="291" y="1729"/>
                      </a:lnTo>
                      <a:lnTo>
                        <a:pt x="287" y="1708"/>
                      </a:lnTo>
                      <a:lnTo>
                        <a:pt x="283" y="1688"/>
                      </a:lnTo>
                      <a:lnTo>
                        <a:pt x="282" y="1673"/>
                      </a:lnTo>
                      <a:lnTo>
                        <a:pt x="283" y="1663"/>
                      </a:lnTo>
                      <a:lnTo>
                        <a:pt x="286" y="1627"/>
                      </a:lnTo>
                      <a:lnTo>
                        <a:pt x="287" y="1567"/>
                      </a:lnTo>
                      <a:lnTo>
                        <a:pt x="291" y="1510"/>
                      </a:lnTo>
                      <a:lnTo>
                        <a:pt x="301" y="1481"/>
                      </a:lnTo>
                      <a:lnTo>
                        <a:pt x="303" y="1487"/>
                      </a:lnTo>
                      <a:lnTo>
                        <a:pt x="311" y="1503"/>
                      </a:lnTo>
                      <a:lnTo>
                        <a:pt x="321" y="1527"/>
                      </a:lnTo>
                      <a:lnTo>
                        <a:pt x="334" y="1556"/>
                      </a:lnTo>
                      <a:lnTo>
                        <a:pt x="347" y="1588"/>
                      </a:lnTo>
                      <a:lnTo>
                        <a:pt x="357" y="1620"/>
                      </a:lnTo>
                      <a:lnTo>
                        <a:pt x="365" y="1650"/>
                      </a:lnTo>
                      <a:lnTo>
                        <a:pt x="367" y="1676"/>
                      </a:lnTo>
                      <a:lnTo>
                        <a:pt x="370" y="1684"/>
                      </a:lnTo>
                      <a:lnTo>
                        <a:pt x="375" y="1690"/>
                      </a:lnTo>
                      <a:lnTo>
                        <a:pt x="384" y="1692"/>
                      </a:lnTo>
                      <a:lnTo>
                        <a:pt x="394" y="1694"/>
                      </a:lnTo>
                      <a:lnTo>
                        <a:pt x="403" y="1694"/>
                      </a:lnTo>
                      <a:lnTo>
                        <a:pt x="411" y="1694"/>
                      </a:lnTo>
                      <a:lnTo>
                        <a:pt x="417" y="1693"/>
                      </a:lnTo>
                      <a:lnTo>
                        <a:pt x="419" y="1693"/>
                      </a:lnTo>
                      <a:lnTo>
                        <a:pt x="422" y="1695"/>
                      </a:lnTo>
                      <a:lnTo>
                        <a:pt x="427" y="1702"/>
                      </a:lnTo>
                      <a:lnTo>
                        <a:pt x="435" y="1710"/>
                      </a:lnTo>
                      <a:lnTo>
                        <a:pt x="445" y="1718"/>
                      </a:lnTo>
                      <a:lnTo>
                        <a:pt x="447" y="1722"/>
                      </a:lnTo>
                      <a:lnTo>
                        <a:pt x="447" y="1728"/>
                      </a:lnTo>
                      <a:lnTo>
                        <a:pt x="443" y="1736"/>
                      </a:lnTo>
                      <a:lnTo>
                        <a:pt x="439" y="1744"/>
                      </a:lnTo>
                      <a:lnTo>
                        <a:pt x="433" y="1753"/>
                      </a:lnTo>
                      <a:lnTo>
                        <a:pt x="428" y="1762"/>
                      </a:lnTo>
                      <a:lnTo>
                        <a:pt x="424" y="1773"/>
                      </a:lnTo>
                      <a:lnTo>
                        <a:pt x="423" y="1782"/>
                      </a:lnTo>
                      <a:lnTo>
                        <a:pt x="423" y="1796"/>
                      </a:lnTo>
                      <a:lnTo>
                        <a:pt x="422" y="1816"/>
                      </a:lnTo>
                      <a:lnTo>
                        <a:pt x="420" y="1842"/>
                      </a:lnTo>
                      <a:lnTo>
                        <a:pt x="420" y="1869"/>
                      </a:lnTo>
                      <a:lnTo>
                        <a:pt x="437" y="1879"/>
                      </a:lnTo>
                      <a:lnTo>
                        <a:pt x="453" y="1888"/>
                      </a:lnTo>
                      <a:lnTo>
                        <a:pt x="468" y="1898"/>
                      </a:lnTo>
                      <a:lnTo>
                        <a:pt x="484" y="1909"/>
                      </a:lnTo>
                      <a:lnTo>
                        <a:pt x="500" y="1919"/>
                      </a:lnTo>
                      <a:lnTo>
                        <a:pt x="515" y="1928"/>
                      </a:lnTo>
                      <a:lnTo>
                        <a:pt x="530" y="1940"/>
                      </a:lnTo>
                      <a:lnTo>
                        <a:pt x="546" y="1950"/>
                      </a:lnTo>
                      <a:lnTo>
                        <a:pt x="561" y="1960"/>
                      </a:lnTo>
                      <a:lnTo>
                        <a:pt x="576" y="1972"/>
                      </a:lnTo>
                      <a:lnTo>
                        <a:pt x="592" y="1982"/>
                      </a:lnTo>
                      <a:lnTo>
                        <a:pt x="607" y="1994"/>
                      </a:lnTo>
                      <a:lnTo>
                        <a:pt x="622" y="2005"/>
                      </a:lnTo>
                      <a:lnTo>
                        <a:pt x="637" y="2017"/>
                      </a:lnTo>
                      <a:lnTo>
                        <a:pt x="652" y="2028"/>
                      </a:lnTo>
                      <a:lnTo>
                        <a:pt x="667" y="2040"/>
                      </a:lnTo>
                      <a:lnTo>
                        <a:pt x="1556" y="2040"/>
                      </a:lnTo>
                      <a:lnTo>
                        <a:pt x="1558" y="2039"/>
                      </a:lnTo>
                      <a:lnTo>
                        <a:pt x="1565" y="2038"/>
                      </a:lnTo>
                      <a:lnTo>
                        <a:pt x="1574" y="2035"/>
                      </a:lnTo>
                      <a:lnTo>
                        <a:pt x="1586" y="2031"/>
                      </a:lnTo>
                      <a:lnTo>
                        <a:pt x="1599" y="2026"/>
                      </a:lnTo>
                      <a:lnTo>
                        <a:pt x="1611" y="2020"/>
                      </a:lnTo>
                      <a:lnTo>
                        <a:pt x="1623" y="2013"/>
                      </a:lnTo>
                      <a:lnTo>
                        <a:pt x="1632" y="2005"/>
                      </a:lnTo>
                      <a:lnTo>
                        <a:pt x="1641" y="1985"/>
                      </a:lnTo>
                      <a:lnTo>
                        <a:pt x="1641" y="1959"/>
                      </a:lnTo>
                      <a:lnTo>
                        <a:pt x="1638" y="1939"/>
                      </a:lnTo>
                      <a:lnTo>
                        <a:pt x="1635" y="1929"/>
                      </a:lnTo>
                      <a:lnTo>
                        <a:pt x="1716" y="1921"/>
                      </a:lnTo>
                      <a:lnTo>
                        <a:pt x="1721" y="1896"/>
                      </a:lnTo>
                      <a:lnTo>
                        <a:pt x="1721" y="1803"/>
                      </a:lnTo>
                      <a:lnTo>
                        <a:pt x="1683" y="180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90" name="Google Shape;90;p3"/>
                <p:cNvSpPr/>
                <p:nvPr/>
              </p:nvSpPr>
              <p:spPr>
                <a:xfrm>
                  <a:off x="1414" y="2750"/>
                  <a:ext cx="260" cy="427"/>
                </a:xfrm>
                <a:custGeom>
                  <a:rect b="b" l="l" r="r" t="t"/>
                  <a:pathLst>
                    <a:path extrusionOk="0" h="853" w="521">
                      <a:moveTo>
                        <a:pt x="38" y="0"/>
                      </a:moveTo>
                      <a:lnTo>
                        <a:pt x="0" y="673"/>
                      </a:lnTo>
                      <a:lnTo>
                        <a:pt x="59" y="686"/>
                      </a:lnTo>
                      <a:lnTo>
                        <a:pt x="59" y="769"/>
                      </a:lnTo>
                      <a:lnTo>
                        <a:pt x="5" y="769"/>
                      </a:lnTo>
                      <a:lnTo>
                        <a:pt x="5" y="853"/>
                      </a:lnTo>
                      <a:lnTo>
                        <a:pt x="521" y="853"/>
                      </a:lnTo>
                      <a:lnTo>
                        <a:pt x="521" y="771"/>
                      </a:lnTo>
                      <a:lnTo>
                        <a:pt x="521" y="769"/>
                      </a:lnTo>
                      <a:lnTo>
                        <a:pt x="521" y="686"/>
                      </a:lnTo>
                      <a:lnTo>
                        <a:pt x="521" y="670"/>
                      </a:lnTo>
                      <a:lnTo>
                        <a:pt x="521" y="26"/>
                      </a:lnTo>
                      <a:lnTo>
                        <a:pt x="3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91" name="Google Shape;91;p3"/>
                <p:cNvSpPr/>
                <p:nvPr/>
              </p:nvSpPr>
              <p:spPr>
                <a:xfrm>
                  <a:off x="1451" y="2788"/>
                  <a:ext cx="144" cy="254"/>
                </a:xfrm>
                <a:custGeom>
                  <a:rect b="b" l="l" r="r" t="t"/>
                  <a:pathLst>
                    <a:path extrusionOk="0" h="508" w="287">
                      <a:moveTo>
                        <a:pt x="224" y="508"/>
                      </a:moveTo>
                      <a:lnTo>
                        <a:pt x="232" y="508"/>
                      </a:lnTo>
                      <a:lnTo>
                        <a:pt x="240" y="506"/>
                      </a:lnTo>
                      <a:lnTo>
                        <a:pt x="247" y="503"/>
                      </a:lnTo>
                      <a:lnTo>
                        <a:pt x="254" y="498"/>
                      </a:lnTo>
                      <a:lnTo>
                        <a:pt x="258" y="492"/>
                      </a:lnTo>
                      <a:lnTo>
                        <a:pt x="263" y="485"/>
                      </a:lnTo>
                      <a:lnTo>
                        <a:pt x="265" y="477"/>
                      </a:lnTo>
                      <a:lnTo>
                        <a:pt x="266" y="469"/>
                      </a:lnTo>
                      <a:lnTo>
                        <a:pt x="287" y="53"/>
                      </a:lnTo>
                      <a:lnTo>
                        <a:pt x="287" y="45"/>
                      </a:lnTo>
                      <a:lnTo>
                        <a:pt x="285" y="37"/>
                      </a:lnTo>
                      <a:lnTo>
                        <a:pt x="281" y="29"/>
                      </a:lnTo>
                      <a:lnTo>
                        <a:pt x="277" y="23"/>
                      </a:lnTo>
                      <a:lnTo>
                        <a:pt x="271" y="17"/>
                      </a:lnTo>
                      <a:lnTo>
                        <a:pt x="264" y="14"/>
                      </a:lnTo>
                      <a:lnTo>
                        <a:pt x="256" y="10"/>
                      </a:lnTo>
                      <a:lnTo>
                        <a:pt x="248" y="9"/>
                      </a:lnTo>
                      <a:lnTo>
                        <a:pt x="65" y="0"/>
                      </a:lnTo>
                      <a:lnTo>
                        <a:pt x="57" y="0"/>
                      </a:lnTo>
                      <a:lnTo>
                        <a:pt x="49" y="2"/>
                      </a:lnTo>
                      <a:lnTo>
                        <a:pt x="41" y="6"/>
                      </a:lnTo>
                      <a:lnTo>
                        <a:pt x="35" y="10"/>
                      </a:lnTo>
                      <a:lnTo>
                        <a:pt x="29" y="16"/>
                      </a:lnTo>
                      <a:lnTo>
                        <a:pt x="26" y="23"/>
                      </a:lnTo>
                      <a:lnTo>
                        <a:pt x="22" y="31"/>
                      </a:lnTo>
                      <a:lnTo>
                        <a:pt x="21" y="39"/>
                      </a:lnTo>
                      <a:lnTo>
                        <a:pt x="0" y="457"/>
                      </a:lnTo>
                      <a:lnTo>
                        <a:pt x="0" y="465"/>
                      </a:lnTo>
                      <a:lnTo>
                        <a:pt x="3" y="473"/>
                      </a:lnTo>
                      <a:lnTo>
                        <a:pt x="6" y="480"/>
                      </a:lnTo>
                      <a:lnTo>
                        <a:pt x="11" y="485"/>
                      </a:lnTo>
                      <a:lnTo>
                        <a:pt x="16" y="491"/>
                      </a:lnTo>
                      <a:lnTo>
                        <a:pt x="23" y="495"/>
                      </a:lnTo>
                      <a:lnTo>
                        <a:pt x="31" y="498"/>
                      </a:lnTo>
                      <a:lnTo>
                        <a:pt x="39" y="499"/>
                      </a:lnTo>
                      <a:lnTo>
                        <a:pt x="224" y="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grpSp>
      </p:grpSp>
      <p:sp>
        <p:nvSpPr>
          <p:cNvPr id="92" name="Google Shape;92;p3"/>
          <p:cNvSpPr/>
          <p:nvPr/>
        </p:nvSpPr>
        <p:spPr>
          <a:xfrm>
            <a:off x="1797050" y="3965575"/>
            <a:ext cx="41275" cy="14287"/>
          </a:xfrm>
          <a:custGeom>
            <a:rect b="b" l="l" r="r" t="t"/>
            <a:pathLst>
              <a:path extrusionOk="0" h="17" w="52">
                <a:moveTo>
                  <a:pt x="8" y="0"/>
                </a:moveTo>
                <a:lnTo>
                  <a:pt x="9" y="1"/>
                </a:lnTo>
                <a:lnTo>
                  <a:pt x="13" y="2"/>
                </a:lnTo>
                <a:lnTo>
                  <a:pt x="17" y="4"/>
                </a:lnTo>
                <a:lnTo>
                  <a:pt x="24" y="8"/>
                </a:lnTo>
                <a:lnTo>
                  <a:pt x="31" y="11"/>
                </a:lnTo>
                <a:lnTo>
                  <a:pt x="38" y="13"/>
                </a:lnTo>
                <a:lnTo>
                  <a:pt x="44" y="15"/>
                </a:lnTo>
                <a:lnTo>
                  <a:pt x="50" y="16"/>
                </a:lnTo>
                <a:lnTo>
                  <a:pt x="52" y="16"/>
                </a:lnTo>
                <a:lnTo>
                  <a:pt x="50" y="16"/>
                </a:lnTo>
                <a:lnTo>
                  <a:pt x="44" y="17"/>
                </a:lnTo>
                <a:lnTo>
                  <a:pt x="37" y="17"/>
                </a:lnTo>
                <a:lnTo>
                  <a:pt x="28" y="17"/>
                </a:lnTo>
                <a:lnTo>
                  <a:pt x="18" y="16"/>
                </a:lnTo>
                <a:lnTo>
                  <a:pt x="10" y="15"/>
                </a:lnTo>
                <a:lnTo>
                  <a:pt x="5" y="12"/>
                </a:lnTo>
                <a:lnTo>
                  <a:pt x="0" y="8"/>
                </a:lnTo>
                <a:lnTo>
                  <a:pt x="1" y="4"/>
                </a:lnTo>
                <a:lnTo>
                  <a:pt x="6" y="1"/>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93" name="Google Shape;93;p3"/>
          <p:cNvGrpSpPr/>
          <p:nvPr/>
        </p:nvGrpSpPr>
        <p:grpSpPr>
          <a:xfrm>
            <a:off x="5651500" y="1844675"/>
            <a:ext cx="2592387" cy="2816225"/>
            <a:chOff x="3788" y="1225"/>
            <a:chExt cx="1633" cy="1774"/>
          </a:xfrm>
        </p:grpSpPr>
        <p:sp>
          <p:nvSpPr>
            <p:cNvPr id="94" name="Google Shape;94;p3"/>
            <p:cNvSpPr txBox="1"/>
            <p:nvPr/>
          </p:nvSpPr>
          <p:spPr>
            <a:xfrm>
              <a:off x="3788" y="1225"/>
              <a:ext cx="1633" cy="783"/>
            </a:xfrm>
            <a:prstGeom prst="rect">
              <a:avLst/>
            </a:prstGeom>
            <a:noFill/>
            <a:ln>
              <a:noFill/>
            </a:ln>
          </p:spPr>
          <p:txBody>
            <a:bodyPr anchorCtr="0" anchor="b" bIns="46025" lIns="92075" spcFirstLastPara="1" rIns="92075" wrap="square" tIns="46025">
              <a:noAutofit/>
            </a:bodyPr>
            <a:lstStyle/>
            <a:p>
              <a:pPr indent="0" lvl="0" marL="0" marR="0" rtl="0" algn="ctr">
                <a:lnSpc>
                  <a:spcPct val="95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OUT OF SCHOOL</a:t>
              </a:r>
              <a:endParaRPr/>
            </a:p>
            <a:p>
              <a:pPr indent="0" lvl="0" marL="0" marR="0" rtl="0" algn="ctr">
                <a:lnSpc>
                  <a:spcPct val="85000"/>
                </a:lnSpc>
                <a:spcBef>
                  <a:spcPts val="0"/>
                </a:spcBef>
                <a:spcAft>
                  <a:spcPts val="0"/>
                </a:spcAft>
                <a:buClr>
                  <a:schemeClr val="dk1"/>
                </a:buClr>
                <a:buSzPts val="2000"/>
                <a:buFont typeface="Times New Roman"/>
                <a:buNone/>
              </a:pPr>
              <a:r>
                <a:t/>
              </a:r>
              <a:endParaRPr b="1" i="0" sz="2000" u="none">
                <a:solidFill>
                  <a:schemeClr val="dk1"/>
                </a:solidFill>
                <a:latin typeface="Trebuchet MS"/>
                <a:ea typeface="Trebuchet MS"/>
                <a:cs typeface="Trebuchet MS"/>
                <a:sym typeface="Trebuchet MS"/>
              </a:endParaRPr>
            </a:p>
            <a:p>
              <a:pPr indent="0" lvl="0" marL="0" marR="0" rtl="0" algn="ctr">
                <a:lnSpc>
                  <a:spcPct val="85000"/>
                </a:lnSpc>
                <a:spcBef>
                  <a:spcPts val="0"/>
                </a:spcBef>
                <a:spcAft>
                  <a:spcPts val="0"/>
                </a:spcAft>
                <a:buClr>
                  <a:schemeClr val="dk1"/>
                </a:buClr>
                <a:buSzPts val="2000"/>
                <a:buFont typeface="Trebuchet MS"/>
                <a:buNone/>
              </a:pPr>
              <a:r>
                <a:rPr b="0" i="0" lang="en-US" sz="2000" u="none">
                  <a:solidFill>
                    <a:schemeClr val="dk1"/>
                  </a:solidFill>
                  <a:latin typeface="Trebuchet MS"/>
                  <a:ea typeface="Trebuchet MS"/>
                  <a:cs typeface="Trebuchet MS"/>
                  <a:sym typeface="Trebuchet MS"/>
                </a:rPr>
                <a:t>Often no supervision, filtering or monitoring</a:t>
              </a:r>
              <a:r>
                <a:rPr b="1" i="0" lang="en-US" sz="2000" u="none">
                  <a:solidFill>
                    <a:schemeClr val="dk1"/>
                  </a:solidFill>
                  <a:latin typeface="Trebuchet MS"/>
                  <a:ea typeface="Trebuchet MS"/>
                  <a:cs typeface="Trebuchet MS"/>
                  <a:sym typeface="Trebuchet MS"/>
                </a:rPr>
                <a:t> </a:t>
              </a:r>
              <a:endParaRPr/>
            </a:p>
          </p:txBody>
        </p:sp>
        <p:sp>
          <p:nvSpPr>
            <p:cNvPr id="95" name="Google Shape;95;p3"/>
            <p:cNvSpPr/>
            <p:nvPr/>
          </p:nvSpPr>
          <p:spPr>
            <a:xfrm>
              <a:off x="4368" y="2295"/>
              <a:ext cx="277" cy="268"/>
            </a:xfrm>
            <a:custGeom>
              <a:rect b="b" l="l" r="r" t="t"/>
              <a:pathLst>
                <a:path extrusionOk="0" h="536" w="553">
                  <a:moveTo>
                    <a:pt x="75" y="344"/>
                  </a:moveTo>
                  <a:lnTo>
                    <a:pt x="83" y="347"/>
                  </a:lnTo>
                  <a:lnTo>
                    <a:pt x="91" y="349"/>
                  </a:lnTo>
                  <a:lnTo>
                    <a:pt x="100" y="349"/>
                  </a:lnTo>
                  <a:lnTo>
                    <a:pt x="108" y="350"/>
                  </a:lnTo>
                  <a:lnTo>
                    <a:pt x="113" y="350"/>
                  </a:lnTo>
                  <a:lnTo>
                    <a:pt x="118" y="349"/>
                  </a:lnTo>
                  <a:lnTo>
                    <a:pt x="121" y="349"/>
                  </a:lnTo>
                  <a:lnTo>
                    <a:pt x="123" y="349"/>
                  </a:lnTo>
                  <a:lnTo>
                    <a:pt x="121" y="351"/>
                  </a:lnTo>
                  <a:lnTo>
                    <a:pt x="120" y="356"/>
                  </a:lnTo>
                  <a:lnTo>
                    <a:pt x="117" y="364"/>
                  </a:lnTo>
                  <a:lnTo>
                    <a:pt x="113" y="373"/>
                  </a:lnTo>
                  <a:lnTo>
                    <a:pt x="118" y="375"/>
                  </a:lnTo>
                  <a:lnTo>
                    <a:pt x="121" y="378"/>
                  </a:lnTo>
                  <a:lnTo>
                    <a:pt x="125" y="380"/>
                  </a:lnTo>
                  <a:lnTo>
                    <a:pt x="128" y="382"/>
                  </a:lnTo>
                  <a:lnTo>
                    <a:pt x="142" y="393"/>
                  </a:lnTo>
                  <a:lnTo>
                    <a:pt x="156" y="402"/>
                  </a:lnTo>
                  <a:lnTo>
                    <a:pt x="170" y="412"/>
                  </a:lnTo>
                  <a:lnTo>
                    <a:pt x="182" y="422"/>
                  </a:lnTo>
                  <a:lnTo>
                    <a:pt x="196" y="432"/>
                  </a:lnTo>
                  <a:lnTo>
                    <a:pt x="209" y="441"/>
                  </a:lnTo>
                  <a:lnTo>
                    <a:pt x="223" y="452"/>
                  </a:lnTo>
                  <a:lnTo>
                    <a:pt x="235" y="461"/>
                  </a:lnTo>
                  <a:lnTo>
                    <a:pt x="248" y="470"/>
                  </a:lnTo>
                  <a:lnTo>
                    <a:pt x="262" y="480"/>
                  </a:lnTo>
                  <a:lnTo>
                    <a:pt x="275" y="490"/>
                  </a:lnTo>
                  <a:lnTo>
                    <a:pt x="288" y="499"/>
                  </a:lnTo>
                  <a:lnTo>
                    <a:pt x="301" y="508"/>
                  </a:lnTo>
                  <a:lnTo>
                    <a:pt x="314" y="517"/>
                  </a:lnTo>
                  <a:lnTo>
                    <a:pt x="328" y="526"/>
                  </a:lnTo>
                  <a:lnTo>
                    <a:pt x="340" y="536"/>
                  </a:lnTo>
                  <a:lnTo>
                    <a:pt x="338" y="524"/>
                  </a:lnTo>
                  <a:lnTo>
                    <a:pt x="336" y="515"/>
                  </a:lnTo>
                  <a:lnTo>
                    <a:pt x="334" y="507"/>
                  </a:lnTo>
                  <a:lnTo>
                    <a:pt x="333" y="505"/>
                  </a:lnTo>
                  <a:lnTo>
                    <a:pt x="334" y="506"/>
                  </a:lnTo>
                  <a:lnTo>
                    <a:pt x="339" y="508"/>
                  </a:lnTo>
                  <a:lnTo>
                    <a:pt x="346" y="511"/>
                  </a:lnTo>
                  <a:lnTo>
                    <a:pt x="354" y="515"/>
                  </a:lnTo>
                  <a:lnTo>
                    <a:pt x="362" y="520"/>
                  </a:lnTo>
                  <a:lnTo>
                    <a:pt x="370" y="523"/>
                  </a:lnTo>
                  <a:lnTo>
                    <a:pt x="378" y="525"/>
                  </a:lnTo>
                  <a:lnTo>
                    <a:pt x="384" y="526"/>
                  </a:lnTo>
                  <a:lnTo>
                    <a:pt x="394" y="522"/>
                  </a:lnTo>
                  <a:lnTo>
                    <a:pt x="404" y="513"/>
                  </a:lnTo>
                  <a:lnTo>
                    <a:pt x="411" y="500"/>
                  </a:lnTo>
                  <a:lnTo>
                    <a:pt x="414" y="488"/>
                  </a:lnTo>
                  <a:lnTo>
                    <a:pt x="417" y="480"/>
                  </a:lnTo>
                  <a:lnTo>
                    <a:pt x="424" y="476"/>
                  </a:lnTo>
                  <a:lnTo>
                    <a:pt x="431" y="471"/>
                  </a:lnTo>
                  <a:lnTo>
                    <a:pt x="435" y="463"/>
                  </a:lnTo>
                  <a:lnTo>
                    <a:pt x="435" y="455"/>
                  </a:lnTo>
                  <a:lnTo>
                    <a:pt x="434" y="449"/>
                  </a:lnTo>
                  <a:lnTo>
                    <a:pt x="431" y="447"/>
                  </a:lnTo>
                  <a:lnTo>
                    <a:pt x="431" y="446"/>
                  </a:lnTo>
                  <a:lnTo>
                    <a:pt x="452" y="441"/>
                  </a:lnTo>
                  <a:lnTo>
                    <a:pt x="452" y="408"/>
                  </a:lnTo>
                  <a:lnTo>
                    <a:pt x="453" y="408"/>
                  </a:lnTo>
                  <a:lnTo>
                    <a:pt x="457" y="408"/>
                  </a:lnTo>
                  <a:lnTo>
                    <a:pt x="462" y="408"/>
                  </a:lnTo>
                  <a:lnTo>
                    <a:pt x="468" y="407"/>
                  </a:lnTo>
                  <a:lnTo>
                    <a:pt x="475" y="407"/>
                  </a:lnTo>
                  <a:lnTo>
                    <a:pt x="483" y="405"/>
                  </a:lnTo>
                  <a:lnTo>
                    <a:pt x="489" y="404"/>
                  </a:lnTo>
                  <a:lnTo>
                    <a:pt x="495" y="403"/>
                  </a:lnTo>
                  <a:lnTo>
                    <a:pt x="500" y="399"/>
                  </a:lnTo>
                  <a:lnTo>
                    <a:pt x="501" y="393"/>
                  </a:lnTo>
                  <a:lnTo>
                    <a:pt x="500" y="388"/>
                  </a:lnTo>
                  <a:lnTo>
                    <a:pt x="499" y="386"/>
                  </a:lnTo>
                  <a:lnTo>
                    <a:pt x="495" y="378"/>
                  </a:lnTo>
                  <a:lnTo>
                    <a:pt x="485" y="357"/>
                  </a:lnTo>
                  <a:lnTo>
                    <a:pt x="478" y="333"/>
                  </a:lnTo>
                  <a:lnTo>
                    <a:pt x="482" y="311"/>
                  </a:lnTo>
                  <a:lnTo>
                    <a:pt x="489" y="303"/>
                  </a:lnTo>
                  <a:lnTo>
                    <a:pt x="497" y="296"/>
                  </a:lnTo>
                  <a:lnTo>
                    <a:pt x="504" y="291"/>
                  </a:lnTo>
                  <a:lnTo>
                    <a:pt x="507" y="289"/>
                  </a:lnTo>
                  <a:lnTo>
                    <a:pt x="508" y="292"/>
                  </a:lnTo>
                  <a:lnTo>
                    <a:pt x="512" y="299"/>
                  </a:lnTo>
                  <a:lnTo>
                    <a:pt x="520" y="304"/>
                  </a:lnTo>
                  <a:lnTo>
                    <a:pt x="533" y="298"/>
                  </a:lnTo>
                  <a:lnTo>
                    <a:pt x="545" y="276"/>
                  </a:lnTo>
                  <a:lnTo>
                    <a:pt x="552" y="242"/>
                  </a:lnTo>
                  <a:lnTo>
                    <a:pt x="553" y="205"/>
                  </a:lnTo>
                  <a:lnTo>
                    <a:pt x="550" y="175"/>
                  </a:lnTo>
                  <a:lnTo>
                    <a:pt x="545" y="162"/>
                  </a:lnTo>
                  <a:lnTo>
                    <a:pt x="538" y="146"/>
                  </a:lnTo>
                  <a:lnTo>
                    <a:pt x="530" y="128"/>
                  </a:lnTo>
                  <a:lnTo>
                    <a:pt x="519" y="108"/>
                  </a:lnTo>
                  <a:lnTo>
                    <a:pt x="504" y="88"/>
                  </a:lnTo>
                  <a:lnTo>
                    <a:pt x="485" y="68"/>
                  </a:lnTo>
                  <a:lnTo>
                    <a:pt x="465" y="49"/>
                  </a:lnTo>
                  <a:lnTo>
                    <a:pt x="439" y="32"/>
                  </a:lnTo>
                  <a:lnTo>
                    <a:pt x="412" y="18"/>
                  </a:lnTo>
                  <a:lnTo>
                    <a:pt x="382" y="9"/>
                  </a:lnTo>
                  <a:lnTo>
                    <a:pt x="353" y="4"/>
                  </a:lnTo>
                  <a:lnTo>
                    <a:pt x="326" y="1"/>
                  </a:lnTo>
                  <a:lnTo>
                    <a:pt x="302" y="0"/>
                  </a:lnTo>
                  <a:lnTo>
                    <a:pt x="284" y="1"/>
                  </a:lnTo>
                  <a:lnTo>
                    <a:pt x="271" y="2"/>
                  </a:lnTo>
                  <a:lnTo>
                    <a:pt x="267" y="2"/>
                  </a:lnTo>
                  <a:lnTo>
                    <a:pt x="226" y="14"/>
                  </a:lnTo>
                  <a:lnTo>
                    <a:pt x="193" y="39"/>
                  </a:lnTo>
                  <a:lnTo>
                    <a:pt x="165" y="72"/>
                  </a:lnTo>
                  <a:lnTo>
                    <a:pt x="143" y="110"/>
                  </a:lnTo>
                  <a:lnTo>
                    <a:pt x="126" y="147"/>
                  </a:lnTo>
                  <a:lnTo>
                    <a:pt x="113" y="180"/>
                  </a:lnTo>
                  <a:lnTo>
                    <a:pt x="103" y="201"/>
                  </a:lnTo>
                  <a:lnTo>
                    <a:pt x="97" y="208"/>
                  </a:lnTo>
                  <a:lnTo>
                    <a:pt x="82" y="206"/>
                  </a:lnTo>
                  <a:lnTo>
                    <a:pt x="71" y="208"/>
                  </a:lnTo>
                  <a:lnTo>
                    <a:pt x="62" y="215"/>
                  </a:lnTo>
                  <a:lnTo>
                    <a:pt x="55" y="224"/>
                  </a:lnTo>
                  <a:lnTo>
                    <a:pt x="51" y="234"/>
                  </a:lnTo>
                  <a:lnTo>
                    <a:pt x="48" y="242"/>
                  </a:lnTo>
                  <a:lnTo>
                    <a:pt x="47" y="249"/>
                  </a:lnTo>
                  <a:lnTo>
                    <a:pt x="47" y="251"/>
                  </a:lnTo>
                  <a:lnTo>
                    <a:pt x="42" y="284"/>
                  </a:lnTo>
                  <a:lnTo>
                    <a:pt x="42" y="286"/>
                  </a:lnTo>
                  <a:lnTo>
                    <a:pt x="40" y="289"/>
                  </a:lnTo>
                  <a:lnTo>
                    <a:pt x="33" y="294"/>
                  </a:lnTo>
                  <a:lnTo>
                    <a:pt x="21" y="298"/>
                  </a:lnTo>
                  <a:lnTo>
                    <a:pt x="17" y="299"/>
                  </a:lnTo>
                  <a:lnTo>
                    <a:pt x="12" y="301"/>
                  </a:lnTo>
                  <a:lnTo>
                    <a:pt x="6" y="304"/>
                  </a:lnTo>
                  <a:lnTo>
                    <a:pt x="0" y="307"/>
                  </a:lnTo>
                  <a:lnTo>
                    <a:pt x="11" y="312"/>
                  </a:lnTo>
                  <a:lnTo>
                    <a:pt x="20" y="317"/>
                  </a:lnTo>
                  <a:lnTo>
                    <a:pt x="29" y="322"/>
                  </a:lnTo>
                  <a:lnTo>
                    <a:pt x="38" y="327"/>
                  </a:lnTo>
                  <a:lnTo>
                    <a:pt x="48" y="333"/>
                  </a:lnTo>
                  <a:lnTo>
                    <a:pt x="57" y="337"/>
                  </a:lnTo>
                  <a:lnTo>
                    <a:pt x="66" y="343"/>
                  </a:lnTo>
                  <a:lnTo>
                    <a:pt x="75" y="349"/>
                  </a:lnTo>
                  <a:lnTo>
                    <a:pt x="75" y="347"/>
                  </a:lnTo>
                  <a:lnTo>
                    <a:pt x="75" y="346"/>
                  </a:lnTo>
                  <a:lnTo>
                    <a:pt x="75" y="3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96" name="Google Shape;96;p3"/>
            <p:cNvSpPr/>
            <p:nvPr/>
          </p:nvSpPr>
          <p:spPr>
            <a:xfrm>
              <a:off x="3949" y="1979"/>
              <a:ext cx="860" cy="1020"/>
            </a:xfrm>
            <a:custGeom>
              <a:rect b="b" l="l" r="r" t="t"/>
              <a:pathLst>
                <a:path extrusionOk="0" h="2040" w="1721">
                  <a:moveTo>
                    <a:pt x="1683" y="1807"/>
                  </a:moveTo>
                  <a:lnTo>
                    <a:pt x="1661" y="1785"/>
                  </a:lnTo>
                  <a:lnTo>
                    <a:pt x="1589" y="1815"/>
                  </a:lnTo>
                  <a:lnTo>
                    <a:pt x="1564" y="1795"/>
                  </a:lnTo>
                  <a:lnTo>
                    <a:pt x="1466" y="1828"/>
                  </a:lnTo>
                  <a:lnTo>
                    <a:pt x="1464" y="1827"/>
                  </a:lnTo>
                  <a:lnTo>
                    <a:pt x="1459" y="1822"/>
                  </a:lnTo>
                  <a:lnTo>
                    <a:pt x="1452" y="1816"/>
                  </a:lnTo>
                  <a:lnTo>
                    <a:pt x="1443" y="1809"/>
                  </a:lnTo>
                  <a:lnTo>
                    <a:pt x="1434" y="1801"/>
                  </a:lnTo>
                  <a:lnTo>
                    <a:pt x="1425" y="1795"/>
                  </a:lnTo>
                  <a:lnTo>
                    <a:pt x="1416" y="1788"/>
                  </a:lnTo>
                  <a:lnTo>
                    <a:pt x="1409" y="1782"/>
                  </a:lnTo>
                  <a:lnTo>
                    <a:pt x="1401" y="1777"/>
                  </a:lnTo>
                  <a:lnTo>
                    <a:pt x="1390" y="1775"/>
                  </a:lnTo>
                  <a:lnTo>
                    <a:pt x="1379" y="1773"/>
                  </a:lnTo>
                  <a:lnTo>
                    <a:pt x="1366" y="1770"/>
                  </a:lnTo>
                  <a:lnTo>
                    <a:pt x="1356" y="1770"/>
                  </a:lnTo>
                  <a:lnTo>
                    <a:pt x="1346" y="1769"/>
                  </a:lnTo>
                  <a:lnTo>
                    <a:pt x="1339" y="1769"/>
                  </a:lnTo>
                  <a:lnTo>
                    <a:pt x="1337" y="1769"/>
                  </a:lnTo>
                  <a:lnTo>
                    <a:pt x="1333" y="1744"/>
                  </a:lnTo>
                  <a:lnTo>
                    <a:pt x="1334" y="1744"/>
                  </a:lnTo>
                  <a:lnTo>
                    <a:pt x="1337" y="1743"/>
                  </a:lnTo>
                  <a:lnTo>
                    <a:pt x="1342" y="1740"/>
                  </a:lnTo>
                  <a:lnTo>
                    <a:pt x="1348" y="1739"/>
                  </a:lnTo>
                  <a:lnTo>
                    <a:pt x="1354" y="1738"/>
                  </a:lnTo>
                  <a:lnTo>
                    <a:pt x="1363" y="1736"/>
                  </a:lnTo>
                  <a:lnTo>
                    <a:pt x="1371" y="1735"/>
                  </a:lnTo>
                  <a:lnTo>
                    <a:pt x="1379" y="1735"/>
                  </a:lnTo>
                  <a:lnTo>
                    <a:pt x="1387" y="1733"/>
                  </a:lnTo>
                  <a:lnTo>
                    <a:pt x="1394" y="1730"/>
                  </a:lnTo>
                  <a:lnTo>
                    <a:pt x="1401" y="1725"/>
                  </a:lnTo>
                  <a:lnTo>
                    <a:pt x="1407" y="1720"/>
                  </a:lnTo>
                  <a:lnTo>
                    <a:pt x="1412" y="1715"/>
                  </a:lnTo>
                  <a:lnTo>
                    <a:pt x="1417" y="1710"/>
                  </a:lnTo>
                  <a:lnTo>
                    <a:pt x="1421" y="1707"/>
                  </a:lnTo>
                  <a:lnTo>
                    <a:pt x="1425" y="1706"/>
                  </a:lnTo>
                  <a:lnTo>
                    <a:pt x="1432" y="1705"/>
                  </a:lnTo>
                  <a:lnTo>
                    <a:pt x="1440" y="1701"/>
                  </a:lnTo>
                  <a:lnTo>
                    <a:pt x="1449" y="1697"/>
                  </a:lnTo>
                  <a:lnTo>
                    <a:pt x="1458" y="1693"/>
                  </a:lnTo>
                  <a:lnTo>
                    <a:pt x="1467" y="1693"/>
                  </a:lnTo>
                  <a:lnTo>
                    <a:pt x="1475" y="1697"/>
                  </a:lnTo>
                  <a:lnTo>
                    <a:pt x="1481" y="1705"/>
                  </a:lnTo>
                  <a:lnTo>
                    <a:pt x="1483" y="1714"/>
                  </a:lnTo>
                  <a:lnTo>
                    <a:pt x="1487" y="1727"/>
                  </a:lnTo>
                  <a:lnTo>
                    <a:pt x="1494" y="1744"/>
                  </a:lnTo>
                  <a:lnTo>
                    <a:pt x="1503" y="1756"/>
                  </a:lnTo>
                  <a:lnTo>
                    <a:pt x="1513" y="1760"/>
                  </a:lnTo>
                  <a:lnTo>
                    <a:pt x="1521" y="1756"/>
                  </a:lnTo>
                  <a:lnTo>
                    <a:pt x="1526" y="1752"/>
                  </a:lnTo>
                  <a:lnTo>
                    <a:pt x="1528" y="1748"/>
                  </a:lnTo>
                  <a:lnTo>
                    <a:pt x="1530" y="1747"/>
                  </a:lnTo>
                  <a:lnTo>
                    <a:pt x="1534" y="1748"/>
                  </a:lnTo>
                  <a:lnTo>
                    <a:pt x="1545" y="1751"/>
                  </a:lnTo>
                  <a:lnTo>
                    <a:pt x="1555" y="1750"/>
                  </a:lnTo>
                  <a:lnTo>
                    <a:pt x="1559" y="1744"/>
                  </a:lnTo>
                  <a:lnTo>
                    <a:pt x="1557" y="1732"/>
                  </a:lnTo>
                  <a:lnTo>
                    <a:pt x="1554" y="1717"/>
                  </a:lnTo>
                  <a:lnTo>
                    <a:pt x="1549" y="1706"/>
                  </a:lnTo>
                  <a:lnTo>
                    <a:pt x="1547" y="1701"/>
                  </a:lnTo>
                  <a:lnTo>
                    <a:pt x="1550" y="1700"/>
                  </a:lnTo>
                  <a:lnTo>
                    <a:pt x="1557" y="1695"/>
                  </a:lnTo>
                  <a:lnTo>
                    <a:pt x="1562" y="1688"/>
                  </a:lnTo>
                  <a:lnTo>
                    <a:pt x="1559" y="1680"/>
                  </a:lnTo>
                  <a:lnTo>
                    <a:pt x="1555" y="1675"/>
                  </a:lnTo>
                  <a:lnTo>
                    <a:pt x="1549" y="1668"/>
                  </a:lnTo>
                  <a:lnTo>
                    <a:pt x="1541" y="1661"/>
                  </a:lnTo>
                  <a:lnTo>
                    <a:pt x="1533" y="1653"/>
                  </a:lnTo>
                  <a:lnTo>
                    <a:pt x="1524" y="1645"/>
                  </a:lnTo>
                  <a:lnTo>
                    <a:pt x="1516" y="1638"/>
                  </a:lnTo>
                  <a:lnTo>
                    <a:pt x="1508" y="1631"/>
                  </a:lnTo>
                  <a:lnTo>
                    <a:pt x="1501" y="1625"/>
                  </a:lnTo>
                  <a:lnTo>
                    <a:pt x="1493" y="1620"/>
                  </a:lnTo>
                  <a:lnTo>
                    <a:pt x="1483" y="1616"/>
                  </a:lnTo>
                  <a:lnTo>
                    <a:pt x="1472" y="1612"/>
                  </a:lnTo>
                  <a:lnTo>
                    <a:pt x="1460" y="1609"/>
                  </a:lnTo>
                  <a:lnTo>
                    <a:pt x="1448" y="1607"/>
                  </a:lnTo>
                  <a:lnTo>
                    <a:pt x="1436" y="1604"/>
                  </a:lnTo>
                  <a:lnTo>
                    <a:pt x="1426" y="1603"/>
                  </a:lnTo>
                  <a:lnTo>
                    <a:pt x="1417" y="1603"/>
                  </a:lnTo>
                  <a:lnTo>
                    <a:pt x="1404" y="1605"/>
                  </a:lnTo>
                  <a:lnTo>
                    <a:pt x="1386" y="1610"/>
                  </a:lnTo>
                  <a:lnTo>
                    <a:pt x="1361" y="1617"/>
                  </a:lnTo>
                  <a:lnTo>
                    <a:pt x="1335" y="1625"/>
                  </a:lnTo>
                  <a:lnTo>
                    <a:pt x="1307" y="1633"/>
                  </a:lnTo>
                  <a:lnTo>
                    <a:pt x="1283" y="1641"/>
                  </a:lnTo>
                  <a:lnTo>
                    <a:pt x="1265" y="1647"/>
                  </a:lnTo>
                  <a:lnTo>
                    <a:pt x="1252" y="1650"/>
                  </a:lnTo>
                  <a:lnTo>
                    <a:pt x="1244" y="1650"/>
                  </a:lnTo>
                  <a:lnTo>
                    <a:pt x="1235" y="1649"/>
                  </a:lnTo>
                  <a:lnTo>
                    <a:pt x="1224" y="1646"/>
                  </a:lnTo>
                  <a:lnTo>
                    <a:pt x="1216" y="1641"/>
                  </a:lnTo>
                  <a:lnTo>
                    <a:pt x="1208" y="1635"/>
                  </a:lnTo>
                  <a:lnTo>
                    <a:pt x="1202" y="1630"/>
                  </a:lnTo>
                  <a:lnTo>
                    <a:pt x="1200" y="1623"/>
                  </a:lnTo>
                  <a:lnTo>
                    <a:pt x="1201" y="1617"/>
                  </a:lnTo>
                  <a:lnTo>
                    <a:pt x="1206" y="1600"/>
                  </a:lnTo>
                  <a:lnTo>
                    <a:pt x="1206" y="1577"/>
                  </a:lnTo>
                  <a:lnTo>
                    <a:pt x="1205" y="1554"/>
                  </a:lnTo>
                  <a:lnTo>
                    <a:pt x="1201" y="1536"/>
                  </a:lnTo>
                  <a:lnTo>
                    <a:pt x="1198" y="1516"/>
                  </a:lnTo>
                  <a:lnTo>
                    <a:pt x="1194" y="1483"/>
                  </a:lnTo>
                  <a:lnTo>
                    <a:pt x="1193" y="1444"/>
                  </a:lnTo>
                  <a:lnTo>
                    <a:pt x="1197" y="1405"/>
                  </a:lnTo>
                  <a:lnTo>
                    <a:pt x="1199" y="1353"/>
                  </a:lnTo>
                  <a:lnTo>
                    <a:pt x="1196" y="1287"/>
                  </a:lnTo>
                  <a:lnTo>
                    <a:pt x="1190" y="1229"/>
                  </a:lnTo>
                  <a:lnTo>
                    <a:pt x="1184" y="1197"/>
                  </a:lnTo>
                  <a:lnTo>
                    <a:pt x="1183" y="1192"/>
                  </a:lnTo>
                  <a:lnTo>
                    <a:pt x="1182" y="1185"/>
                  </a:lnTo>
                  <a:lnTo>
                    <a:pt x="1179" y="1177"/>
                  </a:lnTo>
                  <a:lnTo>
                    <a:pt x="1178" y="1169"/>
                  </a:lnTo>
                  <a:lnTo>
                    <a:pt x="1166" y="1159"/>
                  </a:lnTo>
                  <a:lnTo>
                    <a:pt x="1152" y="1150"/>
                  </a:lnTo>
                  <a:lnTo>
                    <a:pt x="1139" y="1141"/>
                  </a:lnTo>
                  <a:lnTo>
                    <a:pt x="1126" y="1132"/>
                  </a:lnTo>
                  <a:lnTo>
                    <a:pt x="1113" y="1123"/>
                  </a:lnTo>
                  <a:lnTo>
                    <a:pt x="1100" y="1113"/>
                  </a:lnTo>
                  <a:lnTo>
                    <a:pt x="1086" y="1103"/>
                  </a:lnTo>
                  <a:lnTo>
                    <a:pt x="1073" y="1094"/>
                  </a:lnTo>
                  <a:lnTo>
                    <a:pt x="1061" y="1085"/>
                  </a:lnTo>
                  <a:lnTo>
                    <a:pt x="1047" y="1074"/>
                  </a:lnTo>
                  <a:lnTo>
                    <a:pt x="1034" y="1065"/>
                  </a:lnTo>
                  <a:lnTo>
                    <a:pt x="1020" y="1055"/>
                  </a:lnTo>
                  <a:lnTo>
                    <a:pt x="1008" y="1045"/>
                  </a:lnTo>
                  <a:lnTo>
                    <a:pt x="994" y="1035"/>
                  </a:lnTo>
                  <a:lnTo>
                    <a:pt x="980" y="1026"/>
                  </a:lnTo>
                  <a:lnTo>
                    <a:pt x="966" y="1015"/>
                  </a:lnTo>
                  <a:lnTo>
                    <a:pt x="963" y="1013"/>
                  </a:lnTo>
                  <a:lnTo>
                    <a:pt x="959" y="1011"/>
                  </a:lnTo>
                  <a:lnTo>
                    <a:pt x="956" y="1008"/>
                  </a:lnTo>
                  <a:lnTo>
                    <a:pt x="951" y="1006"/>
                  </a:lnTo>
                  <a:lnTo>
                    <a:pt x="949" y="1011"/>
                  </a:lnTo>
                  <a:lnTo>
                    <a:pt x="946" y="1017"/>
                  </a:lnTo>
                  <a:lnTo>
                    <a:pt x="942" y="1020"/>
                  </a:lnTo>
                  <a:lnTo>
                    <a:pt x="939" y="1023"/>
                  </a:lnTo>
                  <a:lnTo>
                    <a:pt x="933" y="1028"/>
                  </a:lnTo>
                  <a:lnTo>
                    <a:pt x="927" y="1033"/>
                  </a:lnTo>
                  <a:lnTo>
                    <a:pt x="920" y="1037"/>
                  </a:lnTo>
                  <a:lnTo>
                    <a:pt x="914" y="1042"/>
                  </a:lnTo>
                  <a:lnTo>
                    <a:pt x="909" y="1044"/>
                  </a:lnTo>
                  <a:lnTo>
                    <a:pt x="905" y="1044"/>
                  </a:lnTo>
                  <a:lnTo>
                    <a:pt x="904" y="1042"/>
                  </a:lnTo>
                  <a:lnTo>
                    <a:pt x="905" y="1036"/>
                  </a:lnTo>
                  <a:lnTo>
                    <a:pt x="910" y="1022"/>
                  </a:lnTo>
                  <a:lnTo>
                    <a:pt x="912" y="1007"/>
                  </a:lnTo>
                  <a:lnTo>
                    <a:pt x="913" y="992"/>
                  </a:lnTo>
                  <a:lnTo>
                    <a:pt x="913" y="982"/>
                  </a:lnTo>
                  <a:lnTo>
                    <a:pt x="904" y="976"/>
                  </a:lnTo>
                  <a:lnTo>
                    <a:pt x="895" y="970"/>
                  </a:lnTo>
                  <a:lnTo>
                    <a:pt x="886" y="966"/>
                  </a:lnTo>
                  <a:lnTo>
                    <a:pt x="876" y="960"/>
                  </a:lnTo>
                  <a:lnTo>
                    <a:pt x="867" y="955"/>
                  </a:lnTo>
                  <a:lnTo>
                    <a:pt x="858" y="950"/>
                  </a:lnTo>
                  <a:lnTo>
                    <a:pt x="849" y="945"/>
                  </a:lnTo>
                  <a:lnTo>
                    <a:pt x="838" y="940"/>
                  </a:lnTo>
                  <a:lnTo>
                    <a:pt x="830" y="946"/>
                  </a:lnTo>
                  <a:lnTo>
                    <a:pt x="820" y="954"/>
                  </a:lnTo>
                  <a:lnTo>
                    <a:pt x="811" y="962"/>
                  </a:lnTo>
                  <a:lnTo>
                    <a:pt x="800" y="970"/>
                  </a:lnTo>
                  <a:lnTo>
                    <a:pt x="789" y="979"/>
                  </a:lnTo>
                  <a:lnTo>
                    <a:pt x="779" y="988"/>
                  </a:lnTo>
                  <a:lnTo>
                    <a:pt x="767" y="996"/>
                  </a:lnTo>
                  <a:lnTo>
                    <a:pt x="757" y="1003"/>
                  </a:lnTo>
                  <a:lnTo>
                    <a:pt x="745" y="1015"/>
                  </a:lnTo>
                  <a:lnTo>
                    <a:pt x="737" y="1033"/>
                  </a:lnTo>
                  <a:lnTo>
                    <a:pt x="734" y="1052"/>
                  </a:lnTo>
                  <a:lnTo>
                    <a:pt x="734" y="1073"/>
                  </a:lnTo>
                  <a:lnTo>
                    <a:pt x="736" y="1095"/>
                  </a:lnTo>
                  <a:lnTo>
                    <a:pt x="739" y="1113"/>
                  </a:lnTo>
                  <a:lnTo>
                    <a:pt x="744" y="1128"/>
                  </a:lnTo>
                  <a:lnTo>
                    <a:pt x="749" y="1138"/>
                  </a:lnTo>
                  <a:lnTo>
                    <a:pt x="753" y="1142"/>
                  </a:lnTo>
                  <a:lnTo>
                    <a:pt x="759" y="1144"/>
                  </a:lnTo>
                  <a:lnTo>
                    <a:pt x="765" y="1144"/>
                  </a:lnTo>
                  <a:lnTo>
                    <a:pt x="772" y="1144"/>
                  </a:lnTo>
                  <a:lnTo>
                    <a:pt x="779" y="1143"/>
                  </a:lnTo>
                  <a:lnTo>
                    <a:pt x="784" y="1142"/>
                  </a:lnTo>
                  <a:lnTo>
                    <a:pt x="789" y="1141"/>
                  </a:lnTo>
                  <a:lnTo>
                    <a:pt x="791" y="1140"/>
                  </a:lnTo>
                  <a:lnTo>
                    <a:pt x="791" y="1141"/>
                  </a:lnTo>
                  <a:lnTo>
                    <a:pt x="790" y="1141"/>
                  </a:lnTo>
                  <a:lnTo>
                    <a:pt x="788" y="1141"/>
                  </a:lnTo>
                  <a:lnTo>
                    <a:pt x="787" y="1142"/>
                  </a:lnTo>
                  <a:lnTo>
                    <a:pt x="779" y="1146"/>
                  </a:lnTo>
                  <a:lnTo>
                    <a:pt x="771" y="1153"/>
                  </a:lnTo>
                  <a:lnTo>
                    <a:pt x="762" y="1159"/>
                  </a:lnTo>
                  <a:lnTo>
                    <a:pt x="753" y="1170"/>
                  </a:lnTo>
                  <a:lnTo>
                    <a:pt x="743" y="1180"/>
                  </a:lnTo>
                  <a:lnTo>
                    <a:pt x="731" y="1193"/>
                  </a:lnTo>
                  <a:lnTo>
                    <a:pt x="720" y="1208"/>
                  </a:lnTo>
                  <a:lnTo>
                    <a:pt x="706" y="1223"/>
                  </a:lnTo>
                  <a:lnTo>
                    <a:pt x="692" y="1241"/>
                  </a:lnTo>
                  <a:lnTo>
                    <a:pt x="677" y="1265"/>
                  </a:lnTo>
                  <a:lnTo>
                    <a:pt x="663" y="1292"/>
                  </a:lnTo>
                  <a:lnTo>
                    <a:pt x="650" y="1321"/>
                  </a:lnTo>
                  <a:lnTo>
                    <a:pt x="636" y="1352"/>
                  </a:lnTo>
                  <a:lnTo>
                    <a:pt x="624" y="1382"/>
                  </a:lnTo>
                  <a:lnTo>
                    <a:pt x="614" y="1412"/>
                  </a:lnTo>
                  <a:lnTo>
                    <a:pt x="605" y="1438"/>
                  </a:lnTo>
                  <a:lnTo>
                    <a:pt x="591" y="1497"/>
                  </a:lnTo>
                  <a:lnTo>
                    <a:pt x="582" y="1559"/>
                  </a:lnTo>
                  <a:lnTo>
                    <a:pt x="577" y="1609"/>
                  </a:lnTo>
                  <a:lnTo>
                    <a:pt x="575" y="1630"/>
                  </a:lnTo>
                  <a:lnTo>
                    <a:pt x="571" y="1629"/>
                  </a:lnTo>
                  <a:lnTo>
                    <a:pt x="563" y="1626"/>
                  </a:lnTo>
                  <a:lnTo>
                    <a:pt x="552" y="1623"/>
                  </a:lnTo>
                  <a:lnTo>
                    <a:pt x="541" y="1617"/>
                  </a:lnTo>
                  <a:lnTo>
                    <a:pt x="533" y="1602"/>
                  </a:lnTo>
                  <a:lnTo>
                    <a:pt x="526" y="1577"/>
                  </a:lnTo>
                  <a:lnTo>
                    <a:pt x="524" y="1548"/>
                  </a:lnTo>
                  <a:lnTo>
                    <a:pt x="524" y="1524"/>
                  </a:lnTo>
                  <a:lnTo>
                    <a:pt x="528" y="1504"/>
                  </a:lnTo>
                  <a:lnTo>
                    <a:pt x="529" y="1484"/>
                  </a:lnTo>
                  <a:lnTo>
                    <a:pt x="528" y="1468"/>
                  </a:lnTo>
                  <a:lnTo>
                    <a:pt x="521" y="1456"/>
                  </a:lnTo>
                  <a:lnTo>
                    <a:pt x="515" y="1441"/>
                  </a:lnTo>
                  <a:lnTo>
                    <a:pt x="513" y="1418"/>
                  </a:lnTo>
                  <a:lnTo>
                    <a:pt x="513" y="1391"/>
                  </a:lnTo>
                  <a:lnTo>
                    <a:pt x="511" y="1367"/>
                  </a:lnTo>
                  <a:lnTo>
                    <a:pt x="511" y="1327"/>
                  </a:lnTo>
                  <a:lnTo>
                    <a:pt x="515" y="1265"/>
                  </a:lnTo>
                  <a:lnTo>
                    <a:pt x="522" y="1203"/>
                  </a:lnTo>
                  <a:lnTo>
                    <a:pt x="533" y="1164"/>
                  </a:lnTo>
                  <a:lnTo>
                    <a:pt x="544" y="1143"/>
                  </a:lnTo>
                  <a:lnTo>
                    <a:pt x="551" y="1126"/>
                  </a:lnTo>
                  <a:lnTo>
                    <a:pt x="553" y="1111"/>
                  </a:lnTo>
                  <a:lnTo>
                    <a:pt x="549" y="1096"/>
                  </a:lnTo>
                  <a:lnTo>
                    <a:pt x="545" y="1078"/>
                  </a:lnTo>
                  <a:lnTo>
                    <a:pt x="545" y="1055"/>
                  </a:lnTo>
                  <a:lnTo>
                    <a:pt x="551" y="1025"/>
                  </a:lnTo>
                  <a:lnTo>
                    <a:pt x="562" y="985"/>
                  </a:lnTo>
                  <a:lnTo>
                    <a:pt x="570" y="966"/>
                  </a:lnTo>
                  <a:lnTo>
                    <a:pt x="577" y="951"/>
                  </a:lnTo>
                  <a:lnTo>
                    <a:pt x="583" y="939"/>
                  </a:lnTo>
                  <a:lnTo>
                    <a:pt x="587" y="931"/>
                  </a:lnTo>
                  <a:lnTo>
                    <a:pt x="592" y="923"/>
                  </a:lnTo>
                  <a:lnTo>
                    <a:pt x="594" y="917"/>
                  </a:lnTo>
                  <a:lnTo>
                    <a:pt x="595" y="909"/>
                  </a:lnTo>
                  <a:lnTo>
                    <a:pt x="597" y="901"/>
                  </a:lnTo>
                  <a:lnTo>
                    <a:pt x="598" y="874"/>
                  </a:lnTo>
                  <a:lnTo>
                    <a:pt x="602" y="837"/>
                  </a:lnTo>
                  <a:lnTo>
                    <a:pt x="609" y="798"/>
                  </a:lnTo>
                  <a:lnTo>
                    <a:pt x="617" y="765"/>
                  </a:lnTo>
                  <a:lnTo>
                    <a:pt x="625" y="733"/>
                  </a:lnTo>
                  <a:lnTo>
                    <a:pt x="632" y="692"/>
                  </a:lnTo>
                  <a:lnTo>
                    <a:pt x="633" y="655"/>
                  </a:lnTo>
                  <a:lnTo>
                    <a:pt x="630" y="632"/>
                  </a:lnTo>
                  <a:lnTo>
                    <a:pt x="628" y="615"/>
                  </a:lnTo>
                  <a:lnTo>
                    <a:pt x="631" y="596"/>
                  </a:lnTo>
                  <a:lnTo>
                    <a:pt x="637" y="577"/>
                  </a:lnTo>
                  <a:lnTo>
                    <a:pt x="639" y="564"/>
                  </a:lnTo>
                  <a:lnTo>
                    <a:pt x="640" y="559"/>
                  </a:lnTo>
                  <a:lnTo>
                    <a:pt x="642" y="553"/>
                  </a:lnTo>
                  <a:lnTo>
                    <a:pt x="645" y="549"/>
                  </a:lnTo>
                  <a:lnTo>
                    <a:pt x="650" y="545"/>
                  </a:lnTo>
                  <a:lnTo>
                    <a:pt x="655" y="542"/>
                  </a:lnTo>
                  <a:lnTo>
                    <a:pt x="662" y="541"/>
                  </a:lnTo>
                  <a:lnTo>
                    <a:pt x="669" y="541"/>
                  </a:lnTo>
                  <a:lnTo>
                    <a:pt x="677" y="543"/>
                  </a:lnTo>
                  <a:lnTo>
                    <a:pt x="686" y="546"/>
                  </a:lnTo>
                  <a:lnTo>
                    <a:pt x="697" y="550"/>
                  </a:lnTo>
                  <a:lnTo>
                    <a:pt x="708" y="552"/>
                  </a:lnTo>
                  <a:lnTo>
                    <a:pt x="722" y="554"/>
                  </a:lnTo>
                  <a:lnTo>
                    <a:pt x="735" y="556"/>
                  </a:lnTo>
                  <a:lnTo>
                    <a:pt x="747" y="557"/>
                  </a:lnTo>
                  <a:lnTo>
                    <a:pt x="759" y="554"/>
                  </a:lnTo>
                  <a:lnTo>
                    <a:pt x="769" y="551"/>
                  </a:lnTo>
                  <a:lnTo>
                    <a:pt x="784" y="537"/>
                  </a:lnTo>
                  <a:lnTo>
                    <a:pt x="794" y="519"/>
                  </a:lnTo>
                  <a:lnTo>
                    <a:pt x="798" y="503"/>
                  </a:lnTo>
                  <a:lnTo>
                    <a:pt x="799" y="496"/>
                  </a:lnTo>
                  <a:lnTo>
                    <a:pt x="802" y="494"/>
                  </a:lnTo>
                  <a:lnTo>
                    <a:pt x="809" y="492"/>
                  </a:lnTo>
                  <a:lnTo>
                    <a:pt x="814" y="488"/>
                  </a:lnTo>
                  <a:lnTo>
                    <a:pt x="817" y="479"/>
                  </a:lnTo>
                  <a:lnTo>
                    <a:pt x="817" y="469"/>
                  </a:lnTo>
                  <a:lnTo>
                    <a:pt x="817" y="460"/>
                  </a:lnTo>
                  <a:lnTo>
                    <a:pt x="817" y="453"/>
                  </a:lnTo>
                  <a:lnTo>
                    <a:pt x="817" y="449"/>
                  </a:lnTo>
                  <a:lnTo>
                    <a:pt x="829" y="449"/>
                  </a:lnTo>
                  <a:lnTo>
                    <a:pt x="830" y="443"/>
                  </a:lnTo>
                  <a:lnTo>
                    <a:pt x="833" y="428"/>
                  </a:lnTo>
                  <a:lnTo>
                    <a:pt x="837" y="414"/>
                  </a:lnTo>
                  <a:lnTo>
                    <a:pt x="845" y="407"/>
                  </a:lnTo>
                  <a:lnTo>
                    <a:pt x="855" y="402"/>
                  </a:lnTo>
                  <a:lnTo>
                    <a:pt x="860" y="393"/>
                  </a:lnTo>
                  <a:lnTo>
                    <a:pt x="863" y="381"/>
                  </a:lnTo>
                  <a:lnTo>
                    <a:pt x="859" y="373"/>
                  </a:lnTo>
                  <a:lnTo>
                    <a:pt x="855" y="368"/>
                  </a:lnTo>
                  <a:lnTo>
                    <a:pt x="850" y="358"/>
                  </a:lnTo>
                  <a:lnTo>
                    <a:pt x="844" y="348"/>
                  </a:lnTo>
                  <a:lnTo>
                    <a:pt x="838" y="335"/>
                  </a:lnTo>
                  <a:lnTo>
                    <a:pt x="833" y="325"/>
                  </a:lnTo>
                  <a:lnTo>
                    <a:pt x="829" y="315"/>
                  </a:lnTo>
                  <a:lnTo>
                    <a:pt x="826" y="308"/>
                  </a:lnTo>
                  <a:lnTo>
                    <a:pt x="825" y="305"/>
                  </a:lnTo>
                  <a:lnTo>
                    <a:pt x="826" y="302"/>
                  </a:lnTo>
                  <a:lnTo>
                    <a:pt x="828" y="294"/>
                  </a:lnTo>
                  <a:lnTo>
                    <a:pt x="832" y="282"/>
                  </a:lnTo>
                  <a:lnTo>
                    <a:pt x="837" y="272"/>
                  </a:lnTo>
                  <a:lnTo>
                    <a:pt x="840" y="259"/>
                  </a:lnTo>
                  <a:lnTo>
                    <a:pt x="838" y="243"/>
                  </a:lnTo>
                  <a:lnTo>
                    <a:pt x="835" y="227"/>
                  </a:lnTo>
                  <a:lnTo>
                    <a:pt x="833" y="212"/>
                  </a:lnTo>
                  <a:lnTo>
                    <a:pt x="832" y="194"/>
                  </a:lnTo>
                  <a:lnTo>
                    <a:pt x="829" y="172"/>
                  </a:lnTo>
                  <a:lnTo>
                    <a:pt x="826" y="152"/>
                  </a:lnTo>
                  <a:lnTo>
                    <a:pt x="825" y="144"/>
                  </a:lnTo>
                  <a:lnTo>
                    <a:pt x="826" y="144"/>
                  </a:lnTo>
                  <a:lnTo>
                    <a:pt x="828" y="143"/>
                  </a:lnTo>
                  <a:lnTo>
                    <a:pt x="832" y="141"/>
                  </a:lnTo>
                  <a:lnTo>
                    <a:pt x="837" y="138"/>
                  </a:lnTo>
                  <a:lnTo>
                    <a:pt x="842" y="135"/>
                  </a:lnTo>
                  <a:lnTo>
                    <a:pt x="848" y="130"/>
                  </a:lnTo>
                  <a:lnTo>
                    <a:pt x="853" y="124"/>
                  </a:lnTo>
                  <a:lnTo>
                    <a:pt x="859" y="119"/>
                  </a:lnTo>
                  <a:lnTo>
                    <a:pt x="862" y="112"/>
                  </a:lnTo>
                  <a:lnTo>
                    <a:pt x="862" y="103"/>
                  </a:lnTo>
                  <a:lnTo>
                    <a:pt x="857" y="93"/>
                  </a:lnTo>
                  <a:lnTo>
                    <a:pt x="850" y="82"/>
                  </a:lnTo>
                  <a:lnTo>
                    <a:pt x="841" y="71"/>
                  </a:lnTo>
                  <a:lnTo>
                    <a:pt x="828" y="60"/>
                  </a:lnTo>
                  <a:lnTo>
                    <a:pt x="814" y="50"/>
                  </a:lnTo>
                  <a:lnTo>
                    <a:pt x="799" y="39"/>
                  </a:lnTo>
                  <a:lnTo>
                    <a:pt x="790" y="35"/>
                  </a:lnTo>
                  <a:lnTo>
                    <a:pt x="780" y="30"/>
                  </a:lnTo>
                  <a:lnTo>
                    <a:pt x="766" y="27"/>
                  </a:lnTo>
                  <a:lnTo>
                    <a:pt x="752" y="22"/>
                  </a:lnTo>
                  <a:lnTo>
                    <a:pt x="737" y="18"/>
                  </a:lnTo>
                  <a:lnTo>
                    <a:pt x="721" y="16"/>
                  </a:lnTo>
                  <a:lnTo>
                    <a:pt x="705" y="13"/>
                  </a:lnTo>
                  <a:lnTo>
                    <a:pt x="688" y="10"/>
                  </a:lnTo>
                  <a:lnTo>
                    <a:pt x="670" y="8"/>
                  </a:lnTo>
                  <a:lnTo>
                    <a:pt x="654" y="6"/>
                  </a:lnTo>
                  <a:lnTo>
                    <a:pt x="638" y="3"/>
                  </a:lnTo>
                  <a:lnTo>
                    <a:pt x="624" y="2"/>
                  </a:lnTo>
                  <a:lnTo>
                    <a:pt x="610" y="1"/>
                  </a:lnTo>
                  <a:lnTo>
                    <a:pt x="598" y="1"/>
                  </a:lnTo>
                  <a:lnTo>
                    <a:pt x="587" y="0"/>
                  </a:lnTo>
                  <a:lnTo>
                    <a:pt x="579" y="0"/>
                  </a:lnTo>
                  <a:lnTo>
                    <a:pt x="567" y="1"/>
                  </a:lnTo>
                  <a:lnTo>
                    <a:pt x="555" y="3"/>
                  </a:lnTo>
                  <a:lnTo>
                    <a:pt x="545" y="8"/>
                  </a:lnTo>
                  <a:lnTo>
                    <a:pt x="534" y="15"/>
                  </a:lnTo>
                  <a:lnTo>
                    <a:pt x="523" y="22"/>
                  </a:lnTo>
                  <a:lnTo>
                    <a:pt x="508" y="31"/>
                  </a:lnTo>
                  <a:lnTo>
                    <a:pt x="492" y="41"/>
                  </a:lnTo>
                  <a:lnTo>
                    <a:pt x="470" y="52"/>
                  </a:lnTo>
                  <a:lnTo>
                    <a:pt x="448" y="68"/>
                  </a:lnTo>
                  <a:lnTo>
                    <a:pt x="428" y="95"/>
                  </a:lnTo>
                  <a:lnTo>
                    <a:pt x="413" y="128"/>
                  </a:lnTo>
                  <a:lnTo>
                    <a:pt x="400" y="164"/>
                  </a:lnTo>
                  <a:lnTo>
                    <a:pt x="388" y="199"/>
                  </a:lnTo>
                  <a:lnTo>
                    <a:pt x="380" y="233"/>
                  </a:lnTo>
                  <a:lnTo>
                    <a:pt x="373" y="259"/>
                  </a:lnTo>
                  <a:lnTo>
                    <a:pt x="367" y="275"/>
                  </a:lnTo>
                  <a:lnTo>
                    <a:pt x="365" y="288"/>
                  </a:lnTo>
                  <a:lnTo>
                    <a:pt x="365" y="303"/>
                  </a:lnTo>
                  <a:lnTo>
                    <a:pt x="369" y="318"/>
                  </a:lnTo>
                  <a:lnTo>
                    <a:pt x="373" y="333"/>
                  </a:lnTo>
                  <a:lnTo>
                    <a:pt x="379" y="347"/>
                  </a:lnTo>
                  <a:lnTo>
                    <a:pt x="384" y="358"/>
                  </a:lnTo>
                  <a:lnTo>
                    <a:pt x="388" y="367"/>
                  </a:lnTo>
                  <a:lnTo>
                    <a:pt x="389" y="369"/>
                  </a:lnTo>
                  <a:lnTo>
                    <a:pt x="389" y="372"/>
                  </a:lnTo>
                  <a:lnTo>
                    <a:pt x="390" y="379"/>
                  </a:lnTo>
                  <a:lnTo>
                    <a:pt x="387" y="386"/>
                  </a:lnTo>
                  <a:lnTo>
                    <a:pt x="380" y="390"/>
                  </a:lnTo>
                  <a:lnTo>
                    <a:pt x="373" y="390"/>
                  </a:lnTo>
                  <a:lnTo>
                    <a:pt x="365" y="388"/>
                  </a:lnTo>
                  <a:lnTo>
                    <a:pt x="354" y="387"/>
                  </a:lnTo>
                  <a:lnTo>
                    <a:pt x="342" y="386"/>
                  </a:lnTo>
                  <a:lnTo>
                    <a:pt x="331" y="386"/>
                  </a:lnTo>
                  <a:lnTo>
                    <a:pt x="319" y="386"/>
                  </a:lnTo>
                  <a:lnTo>
                    <a:pt x="311" y="387"/>
                  </a:lnTo>
                  <a:lnTo>
                    <a:pt x="304" y="390"/>
                  </a:lnTo>
                  <a:lnTo>
                    <a:pt x="298" y="394"/>
                  </a:lnTo>
                  <a:lnTo>
                    <a:pt x="289" y="402"/>
                  </a:lnTo>
                  <a:lnTo>
                    <a:pt x="279" y="411"/>
                  </a:lnTo>
                  <a:lnTo>
                    <a:pt x="267" y="423"/>
                  </a:lnTo>
                  <a:lnTo>
                    <a:pt x="256" y="435"/>
                  </a:lnTo>
                  <a:lnTo>
                    <a:pt x="244" y="445"/>
                  </a:lnTo>
                  <a:lnTo>
                    <a:pt x="234" y="454"/>
                  </a:lnTo>
                  <a:lnTo>
                    <a:pt x="225" y="462"/>
                  </a:lnTo>
                  <a:lnTo>
                    <a:pt x="213" y="470"/>
                  </a:lnTo>
                  <a:lnTo>
                    <a:pt x="197" y="478"/>
                  </a:lnTo>
                  <a:lnTo>
                    <a:pt x="177" y="489"/>
                  </a:lnTo>
                  <a:lnTo>
                    <a:pt x="155" y="499"/>
                  </a:lnTo>
                  <a:lnTo>
                    <a:pt x="134" y="509"/>
                  </a:lnTo>
                  <a:lnTo>
                    <a:pt x="112" y="519"/>
                  </a:lnTo>
                  <a:lnTo>
                    <a:pt x="94" y="526"/>
                  </a:lnTo>
                  <a:lnTo>
                    <a:pt x="81" y="530"/>
                  </a:lnTo>
                  <a:lnTo>
                    <a:pt x="69" y="536"/>
                  </a:lnTo>
                  <a:lnTo>
                    <a:pt x="55" y="547"/>
                  </a:lnTo>
                  <a:lnTo>
                    <a:pt x="41" y="561"/>
                  </a:lnTo>
                  <a:lnTo>
                    <a:pt x="29" y="577"/>
                  </a:lnTo>
                  <a:lnTo>
                    <a:pt x="17" y="592"/>
                  </a:lnTo>
                  <a:lnTo>
                    <a:pt x="8" y="606"/>
                  </a:lnTo>
                  <a:lnTo>
                    <a:pt x="2" y="615"/>
                  </a:lnTo>
                  <a:lnTo>
                    <a:pt x="0" y="619"/>
                  </a:lnTo>
                  <a:lnTo>
                    <a:pt x="0" y="1727"/>
                  </a:lnTo>
                  <a:lnTo>
                    <a:pt x="22" y="1729"/>
                  </a:lnTo>
                  <a:lnTo>
                    <a:pt x="44" y="1731"/>
                  </a:lnTo>
                  <a:lnTo>
                    <a:pt x="66" y="1735"/>
                  </a:lnTo>
                  <a:lnTo>
                    <a:pt x="88" y="1738"/>
                  </a:lnTo>
                  <a:lnTo>
                    <a:pt x="109" y="1743"/>
                  </a:lnTo>
                  <a:lnTo>
                    <a:pt x="130" y="1747"/>
                  </a:lnTo>
                  <a:lnTo>
                    <a:pt x="152" y="1753"/>
                  </a:lnTo>
                  <a:lnTo>
                    <a:pt x="173" y="1759"/>
                  </a:lnTo>
                  <a:lnTo>
                    <a:pt x="193" y="1766"/>
                  </a:lnTo>
                  <a:lnTo>
                    <a:pt x="214" y="1773"/>
                  </a:lnTo>
                  <a:lnTo>
                    <a:pt x="235" y="1781"/>
                  </a:lnTo>
                  <a:lnTo>
                    <a:pt x="256" y="1788"/>
                  </a:lnTo>
                  <a:lnTo>
                    <a:pt x="276" y="1797"/>
                  </a:lnTo>
                  <a:lnTo>
                    <a:pt x="296" y="1805"/>
                  </a:lnTo>
                  <a:lnTo>
                    <a:pt x="317" y="1815"/>
                  </a:lnTo>
                  <a:lnTo>
                    <a:pt x="336" y="1824"/>
                  </a:lnTo>
                  <a:lnTo>
                    <a:pt x="334" y="1820"/>
                  </a:lnTo>
                  <a:lnTo>
                    <a:pt x="332" y="1815"/>
                  </a:lnTo>
                  <a:lnTo>
                    <a:pt x="329" y="1812"/>
                  </a:lnTo>
                  <a:lnTo>
                    <a:pt x="326" y="1807"/>
                  </a:lnTo>
                  <a:lnTo>
                    <a:pt x="316" y="1791"/>
                  </a:lnTo>
                  <a:lnTo>
                    <a:pt x="306" y="1771"/>
                  </a:lnTo>
                  <a:lnTo>
                    <a:pt x="298" y="1751"/>
                  </a:lnTo>
                  <a:lnTo>
                    <a:pt x="291" y="1729"/>
                  </a:lnTo>
                  <a:lnTo>
                    <a:pt x="287" y="1708"/>
                  </a:lnTo>
                  <a:lnTo>
                    <a:pt x="283" y="1688"/>
                  </a:lnTo>
                  <a:lnTo>
                    <a:pt x="282" y="1673"/>
                  </a:lnTo>
                  <a:lnTo>
                    <a:pt x="283" y="1663"/>
                  </a:lnTo>
                  <a:lnTo>
                    <a:pt x="286" y="1627"/>
                  </a:lnTo>
                  <a:lnTo>
                    <a:pt x="287" y="1567"/>
                  </a:lnTo>
                  <a:lnTo>
                    <a:pt x="291" y="1510"/>
                  </a:lnTo>
                  <a:lnTo>
                    <a:pt x="301" y="1481"/>
                  </a:lnTo>
                  <a:lnTo>
                    <a:pt x="303" y="1487"/>
                  </a:lnTo>
                  <a:lnTo>
                    <a:pt x="311" y="1503"/>
                  </a:lnTo>
                  <a:lnTo>
                    <a:pt x="321" y="1527"/>
                  </a:lnTo>
                  <a:lnTo>
                    <a:pt x="334" y="1556"/>
                  </a:lnTo>
                  <a:lnTo>
                    <a:pt x="347" y="1588"/>
                  </a:lnTo>
                  <a:lnTo>
                    <a:pt x="357" y="1620"/>
                  </a:lnTo>
                  <a:lnTo>
                    <a:pt x="365" y="1650"/>
                  </a:lnTo>
                  <a:lnTo>
                    <a:pt x="367" y="1676"/>
                  </a:lnTo>
                  <a:lnTo>
                    <a:pt x="370" y="1684"/>
                  </a:lnTo>
                  <a:lnTo>
                    <a:pt x="375" y="1690"/>
                  </a:lnTo>
                  <a:lnTo>
                    <a:pt x="384" y="1692"/>
                  </a:lnTo>
                  <a:lnTo>
                    <a:pt x="394" y="1694"/>
                  </a:lnTo>
                  <a:lnTo>
                    <a:pt x="403" y="1694"/>
                  </a:lnTo>
                  <a:lnTo>
                    <a:pt x="411" y="1694"/>
                  </a:lnTo>
                  <a:lnTo>
                    <a:pt x="417" y="1693"/>
                  </a:lnTo>
                  <a:lnTo>
                    <a:pt x="419" y="1693"/>
                  </a:lnTo>
                  <a:lnTo>
                    <a:pt x="422" y="1695"/>
                  </a:lnTo>
                  <a:lnTo>
                    <a:pt x="427" y="1702"/>
                  </a:lnTo>
                  <a:lnTo>
                    <a:pt x="435" y="1710"/>
                  </a:lnTo>
                  <a:lnTo>
                    <a:pt x="445" y="1718"/>
                  </a:lnTo>
                  <a:lnTo>
                    <a:pt x="447" y="1722"/>
                  </a:lnTo>
                  <a:lnTo>
                    <a:pt x="447" y="1728"/>
                  </a:lnTo>
                  <a:lnTo>
                    <a:pt x="443" y="1736"/>
                  </a:lnTo>
                  <a:lnTo>
                    <a:pt x="439" y="1744"/>
                  </a:lnTo>
                  <a:lnTo>
                    <a:pt x="433" y="1753"/>
                  </a:lnTo>
                  <a:lnTo>
                    <a:pt x="428" y="1762"/>
                  </a:lnTo>
                  <a:lnTo>
                    <a:pt x="424" y="1773"/>
                  </a:lnTo>
                  <a:lnTo>
                    <a:pt x="423" y="1782"/>
                  </a:lnTo>
                  <a:lnTo>
                    <a:pt x="423" y="1796"/>
                  </a:lnTo>
                  <a:lnTo>
                    <a:pt x="422" y="1816"/>
                  </a:lnTo>
                  <a:lnTo>
                    <a:pt x="420" y="1842"/>
                  </a:lnTo>
                  <a:lnTo>
                    <a:pt x="420" y="1869"/>
                  </a:lnTo>
                  <a:lnTo>
                    <a:pt x="437" y="1879"/>
                  </a:lnTo>
                  <a:lnTo>
                    <a:pt x="453" y="1888"/>
                  </a:lnTo>
                  <a:lnTo>
                    <a:pt x="468" y="1898"/>
                  </a:lnTo>
                  <a:lnTo>
                    <a:pt x="484" y="1909"/>
                  </a:lnTo>
                  <a:lnTo>
                    <a:pt x="500" y="1919"/>
                  </a:lnTo>
                  <a:lnTo>
                    <a:pt x="515" y="1928"/>
                  </a:lnTo>
                  <a:lnTo>
                    <a:pt x="530" y="1940"/>
                  </a:lnTo>
                  <a:lnTo>
                    <a:pt x="546" y="1950"/>
                  </a:lnTo>
                  <a:lnTo>
                    <a:pt x="561" y="1960"/>
                  </a:lnTo>
                  <a:lnTo>
                    <a:pt x="576" y="1972"/>
                  </a:lnTo>
                  <a:lnTo>
                    <a:pt x="592" y="1982"/>
                  </a:lnTo>
                  <a:lnTo>
                    <a:pt x="607" y="1994"/>
                  </a:lnTo>
                  <a:lnTo>
                    <a:pt x="622" y="2005"/>
                  </a:lnTo>
                  <a:lnTo>
                    <a:pt x="637" y="2017"/>
                  </a:lnTo>
                  <a:lnTo>
                    <a:pt x="652" y="2028"/>
                  </a:lnTo>
                  <a:lnTo>
                    <a:pt x="667" y="2040"/>
                  </a:lnTo>
                  <a:lnTo>
                    <a:pt x="1556" y="2040"/>
                  </a:lnTo>
                  <a:lnTo>
                    <a:pt x="1558" y="2039"/>
                  </a:lnTo>
                  <a:lnTo>
                    <a:pt x="1565" y="2038"/>
                  </a:lnTo>
                  <a:lnTo>
                    <a:pt x="1574" y="2035"/>
                  </a:lnTo>
                  <a:lnTo>
                    <a:pt x="1586" y="2031"/>
                  </a:lnTo>
                  <a:lnTo>
                    <a:pt x="1599" y="2026"/>
                  </a:lnTo>
                  <a:lnTo>
                    <a:pt x="1611" y="2020"/>
                  </a:lnTo>
                  <a:lnTo>
                    <a:pt x="1623" y="2013"/>
                  </a:lnTo>
                  <a:lnTo>
                    <a:pt x="1632" y="2005"/>
                  </a:lnTo>
                  <a:lnTo>
                    <a:pt x="1641" y="1985"/>
                  </a:lnTo>
                  <a:lnTo>
                    <a:pt x="1641" y="1959"/>
                  </a:lnTo>
                  <a:lnTo>
                    <a:pt x="1638" y="1939"/>
                  </a:lnTo>
                  <a:lnTo>
                    <a:pt x="1635" y="1929"/>
                  </a:lnTo>
                  <a:lnTo>
                    <a:pt x="1716" y="1921"/>
                  </a:lnTo>
                  <a:lnTo>
                    <a:pt x="1721" y="1896"/>
                  </a:lnTo>
                  <a:lnTo>
                    <a:pt x="1721" y="1803"/>
                  </a:lnTo>
                  <a:lnTo>
                    <a:pt x="1683" y="180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sp>
        <p:nvSpPr>
          <p:cNvPr id="97" name="Google Shape;97;p3"/>
          <p:cNvSpPr/>
          <p:nvPr/>
        </p:nvSpPr>
        <p:spPr>
          <a:xfrm>
            <a:off x="6553200" y="3359150"/>
            <a:ext cx="79375" cy="47625"/>
          </a:xfrm>
          <a:custGeom>
            <a:rect b="b" l="l" r="r" t="t"/>
            <a:pathLst>
              <a:path extrusionOk="0" h="60" w="99">
                <a:moveTo>
                  <a:pt x="66" y="0"/>
                </a:moveTo>
                <a:lnTo>
                  <a:pt x="28" y="0"/>
                </a:lnTo>
                <a:lnTo>
                  <a:pt x="20" y="1"/>
                </a:lnTo>
                <a:lnTo>
                  <a:pt x="13" y="4"/>
                </a:lnTo>
                <a:lnTo>
                  <a:pt x="6" y="7"/>
                </a:lnTo>
                <a:lnTo>
                  <a:pt x="0" y="13"/>
                </a:lnTo>
                <a:lnTo>
                  <a:pt x="5" y="9"/>
                </a:lnTo>
                <a:lnTo>
                  <a:pt x="9" y="7"/>
                </a:lnTo>
                <a:lnTo>
                  <a:pt x="15" y="6"/>
                </a:lnTo>
                <a:lnTo>
                  <a:pt x="21" y="6"/>
                </a:lnTo>
                <a:lnTo>
                  <a:pt x="59" y="6"/>
                </a:lnTo>
                <a:lnTo>
                  <a:pt x="72" y="8"/>
                </a:lnTo>
                <a:lnTo>
                  <a:pt x="83" y="15"/>
                </a:lnTo>
                <a:lnTo>
                  <a:pt x="90" y="27"/>
                </a:lnTo>
                <a:lnTo>
                  <a:pt x="92" y="39"/>
                </a:lnTo>
                <a:lnTo>
                  <a:pt x="92" y="45"/>
                </a:lnTo>
                <a:lnTo>
                  <a:pt x="91" y="51"/>
                </a:lnTo>
                <a:lnTo>
                  <a:pt x="89" y="55"/>
                </a:lnTo>
                <a:lnTo>
                  <a:pt x="85" y="60"/>
                </a:lnTo>
                <a:lnTo>
                  <a:pt x="91" y="55"/>
                </a:lnTo>
                <a:lnTo>
                  <a:pt x="96" y="49"/>
                </a:lnTo>
                <a:lnTo>
                  <a:pt x="98" y="42"/>
                </a:lnTo>
                <a:lnTo>
                  <a:pt x="99" y="34"/>
                </a:lnTo>
                <a:lnTo>
                  <a:pt x="97" y="21"/>
                </a:lnTo>
                <a:lnTo>
                  <a:pt x="90" y="9"/>
                </a:lnTo>
                <a:lnTo>
                  <a:pt x="78" y="2"/>
                </a:lnTo>
                <a:lnTo>
                  <a:pt x="6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98" name="Google Shape;98;p3"/>
          <p:cNvSpPr/>
          <p:nvPr/>
        </p:nvSpPr>
        <p:spPr>
          <a:xfrm>
            <a:off x="7308850" y="4005262"/>
            <a:ext cx="412750" cy="677862"/>
          </a:xfrm>
          <a:custGeom>
            <a:rect b="b" l="l" r="r" t="t"/>
            <a:pathLst>
              <a:path extrusionOk="0" h="853" w="521">
                <a:moveTo>
                  <a:pt x="38" y="0"/>
                </a:moveTo>
                <a:lnTo>
                  <a:pt x="0" y="673"/>
                </a:lnTo>
                <a:lnTo>
                  <a:pt x="59" y="686"/>
                </a:lnTo>
                <a:lnTo>
                  <a:pt x="59" y="769"/>
                </a:lnTo>
                <a:lnTo>
                  <a:pt x="5" y="769"/>
                </a:lnTo>
                <a:lnTo>
                  <a:pt x="5" y="853"/>
                </a:lnTo>
                <a:lnTo>
                  <a:pt x="521" y="853"/>
                </a:lnTo>
                <a:lnTo>
                  <a:pt x="521" y="771"/>
                </a:lnTo>
                <a:lnTo>
                  <a:pt x="521" y="769"/>
                </a:lnTo>
                <a:lnTo>
                  <a:pt x="521" y="686"/>
                </a:lnTo>
                <a:lnTo>
                  <a:pt x="521" y="670"/>
                </a:lnTo>
                <a:lnTo>
                  <a:pt x="521" y="26"/>
                </a:lnTo>
                <a:lnTo>
                  <a:pt x="3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99" name="Google Shape;99;p3"/>
          <p:cNvSpPr/>
          <p:nvPr/>
        </p:nvSpPr>
        <p:spPr>
          <a:xfrm>
            <a:off x="7380287" y="4076700"/>
            <a:ext cx="228600" cy="403225"/>
          </a:xfrm>
          <a:custGeom>
            <a:rect b="b" l="l" r="r" t="t"/>
            <a:pathLst>
              <a:path extrusionOk="0" h="508" w="287">
                <a:moveTo>
                  <a:pt x="224" y="508"/>
                </a:moveTo>
                <a:lnTo>
                  <a:pt x="232" y="508"/>
                </a:lnTo>
                <a:lnTo>
                  <a:pt x="240" y="506"/>
                </a:lnTo>
                <a:lnTo>
                  <a:pt x="247" y="503"/>
                </a:lnTo>
                <a:lnTo>
                  <a:pt x="254" y="498"/>
                </a:lnTo>
                <a:lnTo>
                  <a:pt x="258" y="492"/>
                </a:lnTo>
                <a:lnTo>
                  <a:pt x="263" y="485"/>
                </a:lnTo>
                <a:lnTo>
                  <a:pt x="265" y="477"/>
                </a:lnTo>
                <a:lnTo>
                  <a:pt x="266" y="469"/>
                </a:lnTo>
                <a:lnTo>
                  <a:pt x="287" y="53"/>
                </a:lnTo>
                <a:lnTo>
                  <a:pt x="287" y="45"/>
                </a:lnTo>
                <a:lnTo>
                  <a:pt x="285" y="37"/>
                </a:lnTo>
                <a:lnTo>
                  <a:pt x="281" y="29"/>
                </a:lnTo>
                <a:lnTo>
                  <a:pt x="277" y="23"/>
                </a:lnTo>
                <a:lnTo>
                  <a:pt x="271" y="17"/>
                </a:lnTo>
                <a:lnTo>
                  <a:pt x="264" y="14"/>
                </a:lnTo>
                <a:lnTo>
                  <a:pt x="256" y="10"/>
                </a:lnTo>
                <a:lnTo>
                  <a:pt x="248" y="9"/>
                </a:lnTo>
                <a:lnTo>
                  <a:pt x="65" y="0"/>
                </a:lnTo>
                <a:lnTo>
                  <a:pt x="57" y="0"/>
                </a:lnTo>
                <a:lnTo>
                  <a:pt x="49" y="2"/>
                </a:lnTo>
                <a:lnTo>
                  <a:pt x="41" y="6"/>
                </a:lnTo>
                <a:lnTo>
                  <a:pt x="35" y="10"/>
                </a:lnTo>
                <a:lnTo>
                  <a:pt x="29" y="16"/>
                </a:lnTo>
                <a:lnTo>
                  <a:pt x="26" y="23"/>
                </a:lnTo>
                <a:lnTo>
                  <a:pt x="22" y="31"/>
                </a:lnTo>
                <a:lnTo>
                  <a:pt x="21" y="39"/>
                </a:lnTo>
                <a:lnTo>
                  <a:pt x="0" y="457"/>
                </a:lnTo>
                <a:lnTo>
                  <a:pt x="0" y="465"/>
                </a:lnTo>
                <a:lnTo>
                  <a:pt x="3" y="473"/>
                </a:lnTo>
                <a:lnTo>
                  <a:pt x="6" y="480"/>
                </a:lnTo>
                <a:lnTo>
                  <a:pt x="11" y="485"/>
                </a:lnTo>
                <a:lnTo>
                  <a:pt x="16" y="491"/>
                </a:lnTo>
                <a:lnTo>
                  <a:pt x="23" y="495"/>
                </a:lnTo>
                <a:lnTo>
                  <a:pt x="31" y="498"/>
                </a:lnTo>
                <a:lnTo>
                  <a:pt x="39" y="499"/>
                </a:lnTo>
                <a:lnTo>
                  <a:pt x="224" y="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00" name="Google Shape;100;p3"/>
          <p:cNvSpPr/>
          <p:nvPr/>
        </p:nvSpPr>
        <p:spPr>
          <a:xfrm>
            <a:off x="6934200" y="3894137"/>
            <a:ext cx="41275" cy="14287"/>
          </a:xfrm>
          <a:custGeom>
            <a:rect b="b" l="l" r="r" t="t"/>
            <a:pathLst>
              <a:path extrusionOk="0" h="17" w="52">
                <a:moveTo>
                  <a:pt x="8" y="0"/>
                </a:moveTo>
                <a:lnTo>
                  <a:pt x="9" y="1"/>
                </a:lnTo>
                <a:lnTo>
                  <a:pt x="13" y="2"/>
                </a:lnTo>
                <a:lnTo>
                  <a:pt x="17" y="4"/>
                </a:lnTo>
                <a:lnTo>
                  <a:pt x="24" y="8"/>
                </a:lnTo>
                <a:lnTo>
                  <a:pt x="31" y="11"/>
                </a:lnTo>
                <a:lnTo>
                  <a:pt x="38" y="13"/>
                </a:lnTo>
                <a:lnTo>
                  <a:pt x="44" y="15"/>
                </a:lnTo>
                <a:lnTo>
                  <a:pt x="50" y="16"/>
                </a:lnTo>
                <a:lnTo>
                  <a:pt x="52" y="16"/>
                </a:lnTo>
                <a:lnTo>
                  <a:pt x="50" y="16"/>
                </a:lnTo>
                <a:lnTo>
                  <a:pt x="44" y="17"/>
                </a:lnTo>
                <a:lnTo>
                  <a:pt x="37" y="17"/>
                </a:lnTo>
                <a:lnTo>
                  <a:pt x="28" y="17"/>
                </a:lnTo>
                <a:lnTo>
                  <a:pt x="18" y="16"/>
                </a:lnTo>
                <a:lnTo>
                  <a:pt x="10" y="15"/>
                </a:lnTo>
                <a:lnTo>
                  <a:pt x="5" y="12"/>
                </a:lnTo>
                <a:lnTo>
                  <a:pt x="0" y="8"/>
                </a:lnTo>
                <a:lnTo>
                  <a:pt x="1" y="4"/>
                </a:lnTo>
                <a:lnTo>
                  <a:pt x="6" y="1"/>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01" name="Google Shape;101;p3"/>
          <p:cNvSpPr txBox="1"/>
          <p:nvPr/>
        </p:nvSpPr>
        <p:spPr>
          <a:xfrm>
            <a:off x="6011862" y="2997200"/>
            <a:ext cx="609600" cy="685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a:solidFill>
                <a:schemeClr val="dk1"/>
              </a:solidFill>
              <a:latin typeface="Trebuchet MS"/>
              <a:ea typeface="Trebuchet MS"/>
              <a:cs typeface="Trebuchet MS"/>
              <a:sym typeface="Trebuchet MS"/>
            </a:endParaRPr>
          </a:p>
        </p:txBody>
      </p:sp>
      <p:sp>
        <p:nvSpPr>
          <p:cNvPr id="102" name="Google Shape;102;p3"/>
          <p:cNvSpPr txBox="1"/>
          <p:nvPr/>
        </p:nvSpPr>
        <p:spPr>
          <a:xfrm>
            <a:off x="5867400" y="3213099"/>
            <a:ext cx="614362" cy="16446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rebuchet MS"/>
              <a:ea typeface="Trebuchet MS"/>
              <a:cs typeface="Trebuchet MS"/>
              <a:sym typeface="Trebuchet MS"/>
            </a:endParaRPr>
          </a:p>
          <a:p>
            <a:pPr indent="0" lvl="0" marL="0" marR="0" rtl="0" algn="l">
              <a:lnSpc>
                <a:spcPct val="100000"/>
              </a:lnSpc>
              <a:spcBef>
                <a:spcPts val="1200"/>
              </a:spcBef>
              <a:spcAft>
                <a:spcPts val="0"/>
              </a:spcAft>
              <a:buClr>
                <a:schemeClr val="dk1"/>
              </a:buClr>
              <a:buSzPts val="2400"/>
              <a:buFont typeface="Times New Roman"/>
              <a:buNone/>
            </a:pPr>
            <a:r>
              <a:t/>
            </a:r>
            <a:endParaRPr b="1" i="0" sz="2400" u="non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a:solidFill>
                <a:schemeClr val="dk1"/>
              </a:solidFill>
              <a:latin typeface="Trebuchet MS"/>
              <a:ea typeface="Trebuchet MS"/>
              <a:cs typeface="Trebuchet MS"/>
              <a:sym typeface="Trebuchet MS"/>
            </a:endParaRPr>
          </a:p>
        </p:txBody>
      </p:sp>
      <p:sp>
        <p:nvSpPr>
          <p:cNvPr id="103" name="Google Shape;103;p3"/>
          <p:cNvSpPr txBox="1"/>
          <p:nvPr/>
        </p:nvSpPr>
        <p:spPr>
          <a:xfrm>
            <a:off x="6248400" y="3675062"/>
            <a:ext cx="228600" cy="457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104" name="Google Shape;104;p3"/>
          <p:cNvGrpSpPr/>
          <p:nvPr/>
        </p:nvGrpSpPr>
        <p:grpSpPr>
          <a:xfrm>
            <a:off x="3810000" y="2395537"/>
            <a:ext cx="1593850" cy="673100"/>
            <a:chOff x="2310" y="1509"/>
            <a:chExt cx="1004" cy="424"/>
          </a:xfrm>
        </p:grpSpPr>
        <p:sp>
          <p:nvSpPr>
            <p:cNvPr id="105" name="Google Shape;105;p3"/>
            <p:cNvSpPr/>
            <p:nvPr/>
          </p:nvSpPr>
          <p:spPr>
            <a:xfrm rot="5400000">
              <a:off x="2315" y="1504"/>
              <a:ext cx="424" cy="434"/>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06" name="Google Shape;106;p3"/>
            <p:cNvSpPr/>
            <p:nvPr/>
          </p:nvSpPr>
          <p:spPr>
            <a:xfrm rot="-5400000">
              <a:off x="2885" y="1504"/>
              <a:ext cx="424" cy="434"/>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grpSp>
        <p:nvGrpSpPr>
          <p:cNvPr id="107" name="Google Shape;107;p3"/>
          <p:cNvGrpSpPr/>
          <p:nvPr/>
        </p:nvGrpSpPr>
        <p:grpSpPr>
          <a:xfrm>
            <a:off x="250825" y="4868862"/>
            <a:ext cx="8675687" cy="1584325"/>
            <a:chOff x="158" y="3022"/>
            <a:chExt cx="5465" cy="998"/>
          </a:xfrm>
        </p:grpSpPr>
        <p:sp>
          <p:nvSpPr>
            <p:cNvPr id="108" name="Google Shape;108;p3"/>
            <p:cNvSpPr txBox="1"/>
            <p:nvPr/>
          </p:nvSpPr>
          <p:spPr>
            <a:xfrm>
              <a:off x="158" y="3418"/>
              <a:ext cx="5465" cy="602"/>
            </a:xfrm>
            <a:prstGeom prst="rect">
              <a:avLst/>
            </a:prstGeom>
            <a:noFill/>
            <a:ln cap="flat" cmpd="sng" w="28575">
              <a:solidFill>
                <a:schemeClr val="lt2"/>
              </a:solidFill>
              <a:prstDash val="solid"/>
              <a:miter lim="800000"/>
              <a:headEnd len="sm" w="sm" type="none"/>
              <a:tailEnd len="sm" w="sm" type="none"/>
            </a:ln>
          </p:spPr>
          <p:txBody>
            <a:bodyPr anchorCtr="0" anchor="ctr" bIns="46025" lIns="92075" spcFirstLastPara="1" rIns="92075" wrap="square" tIns="46025">
              <a:noAutofit/>
            </a:bodyPr>
            <a:lstStyle/>
            <a:p>
              <a:pPr indent="-114300" lvl="0" marL="0" marR="0" rtl="0" algn="l">
                <a:lnSpc>
                  <a:spcPct val="95000"/>
                </a:lnSpc>
                <a:spcBef>
                  <a:spcPts val="0"/>
                </a:spcBef>
                <a:spcAft>
                  <a:spcPts val="0"/>
                </a:spcAft>
                <a:buClr>
                  <a:schemeClr val="dk1"/>
                </a:buClr>
                <a:buSzPts val="1800"/>
                <a:buFont typeface="Noto Sans Symbols"/>
                <a:buChar char="⮚"/>
              </a:pPr>
              <a:r>
                <a:rPr b="0" i="0" lang="en-US" sz="1800" u="none">
                  <a:solidFill>
                    <a:schemeClr val="dk1"/>
                  </a:solidFill>
                  <a:latin typeface="Trebuchet MS"/>
                  <a:ea typeface="Trebuchet MS"/>
                  <a:cs typeface="Trebuchet MS"/>
                  <a:sym typeface="Trebuchet MS"/>
                </a:rPr>
                <a:t>30% of students report having received no lessons at all on using the internet</a:t>
              </a:r>
              <a:r>
                <a:rPr b="0" i="0" lang="en-US" sz="1600" u="none">
                  <a:solidFill>
                    <a:schemeClr val="dk1"/>
                  </a:solidFill>
                  <a:latin typeface="Trebuchet MS"/>
                  <a:ea typeface="Trebuchet MS"/>
                  <a:cs typeface="Trebuchet MS"/>
                  <a:sym typeface="Trebuchet MS"/>
                </a:rPr>
                <a:t>.</a:t>
              </a:r>
              <a:endParaRPr/>
            </a:p>
            <a:p>
              <a:pPr indent="-114300" lvl="0" marL="0" marR="0" rtl="0" algn="l">
                <a:lnSpc>
                  <a:spcPct val="95000"/>
                </a:lnSpc>
                <a:spcBef>
                  <a:spcPts val="0"/>
                </a:spcBef>
                <a:spcAft>
                  <a:spcPts val="0"/>
                </a:spcAft>
                <a:buClr>
                  <a:schemeClr val="dk1"/>
                </a:buClr>
                <a:buSzPts val="1800"/>
                <a:buFont typeface="Noto Sans Symbols"/>
                <a:buChar char="⮚"/>
              </a:pPr>
              <a:r>
                <a:rPr b="0" i="0" lang="en-US" sz="1800" u="none">
                  <a:solidFill>
                    <a:schemeClr val="dk1"/>
                  </a:solidFill>
                  <a:latin typeface="Trebuchet MS"/>
                  <a:ea typeface="Trebuchet MS"/>
                  <a:cs typeface="Trebuchet MS"/>
                  <a:sym typeface="Trebuchet MS"/>
                </a:rPr>
                <a:t>79% of young people use the internet privately without their parent’s supervision</a:t>
              </a:r>
              <a:endParaRPr/>
            </a:p>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09" name="Google Shape;109;p3"/>
            <p:cNvSpPr txBox="1"/>
            <p:nvPr/>
          </p:nvSpPr>
          <p:spPr>
            <a:xfrm>
              <a:off x="158" y="3022"/>
              <a:ext cx="5465" cy="396"/>
            </a:xfrm>
            <a:prstGeom prst="rect">
              <a:avLst/>
            </a:prstGeom>
            <a:solidFill>
              <a:schemeClr val="lt2"/>
            </a:solidFill>
            <a:ln cap="flat" cmpd="sng" w="28575">
              <a:solidFill>
                <a:schemeClr val="lt2"/>
              </a:solidFill>
              <a:prstDash val="solid"/>
              <a:miter lim="800000"/>
              <a:headEnd len="sm" w="sm" type="none"/>
              <a:tailEnd len="sm" w="sm" type="none"/>
            </a:ln>
          </p:spPr>
          <p:txBody>
            <a:bodyPr anchorCtr="0" anchor="ctr" bIns="46025" lIns="92075" spcFirstLastPara="1" rIns="92075" wrap="square" tIns="46025">
              <a:noAutofit/>
            </a:bodyPr>
            <a:lstStyle/>
            <a:p>
              <a:pPr indent="0" lvl="0" marL="0" marR="0" rtl="0" algn="l">
                <a:lnSpc>
                  <a:spcPct val="100000"/>
                </a:lnSpc>
                <a:spcBef>
                  <a:spcPts val="0"/>
                </a:spcBef>
                <a:spcAft>
                  <a:spcPts val="0"/>
                </a:spcAft>
                <a:buClr>
                  <a:schemeClr val="lt1"/>
                </a:buClr>
                <a:buSzPts val="3000"/>
                <a:buFont typeface="Trebuchet MS"/>
                <a:buNone/>
              </a:pPr>
              <a:r>
                <a:rPr b="0" i="0" lang="en-US" sz="3000" u="none">
                  <a:solidFill>
                    <a:schemeClr val="lt1"/>
                  </a:solidFill>
                  <a:latin typeface="Trebuchet MS"/>
                  <a:ea typeface="Trebuchet MS"/>
                  <a:cs typeface="Trebuchet MS"/>
                  <a:sym typeface="Trebuchet MS"/>
                </a:rPr>
                <a:t>Know IT All</a:t>
              </a:r>
              <a:endParaRPr/>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Knowledge vs. Wisdom</a:t>
            </a:r>
            <a:endParaRPr/>
          </a:p>
        </p:txBody>
      </p:sp>
      <p:grpSp>
        <p:nvGrpSpPr>
          <p:cNvPr id="116" name="Google Shape;116;p4"/>
          <p:cNvGrpSpPr/>
          <p:nvPr/>
        </p:nvGrpSpPr>
        <p:grpSpPr>
          <a:xfrm>
            <a:off x="5580062" y="1628775"/>
            <a:ext cx="2514600" cy="3130550"/>
            <a:chOff x="3648" y="1052"/>
            <a:chExt cx="1584" cy="1972"/>
          </a:xfrm>
        </p:grpSpPr>
        <p:sp>
          <p:nvSpPr>
            <p:cNvPr id="117" name="Google Shape;117;p4"/>
            <p:cNvSpPr txBox="1"/>
            <p:nvPr/>
          </p:nvSpPr>
          <p:spPr>
            <a:xfrm>
              <a:off x="3648" y="1052"/>
              <a:ext cx="1584" cy="916"/>
            </a:xfrm>
            <a:prstGeom prst="rect">
              <a:avLst/>
            </a:prstGeom>
            <a:noFill/>
            <a:ln>
              <a:noFill/>
            </a:ln>
          </p:spPr>
          <p:txBody>
            <a:bodyPr anchorCtr="0" anchor="b" bIns="46025" lIns="92075" spcFirstLastPara="1" rIns="92075" wrap="square" tIns="46025">
              <a:noAutofit/>
            </a:bodyPr>
            <a:lstStyle/>
            <a:p>
              <a:pPr indent="0" lvl="0" marL="0" marR="0" rtl="0" algn="ctr">
                <a:lnSpc>
                  <a:spcPct val="95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WISDOM</a:t>
              </a:r>
              <a:endParaRPr/>
            </a:p>
            <a:p>
              <a:pPr indent="0" lvl="0" marL="0" marR="0" rtl="0" algn="ctr">
                <a:lnSpc>
                  <a:spcPct val="85000"/>
                </a:lnSpc>
                <a:spcBef>
                  <a:spcPts val="0"/>
                </a:spcBef>
                <a:spcAft>
                  <a:spcPts val="0"/>
                </a:spcAft>
                <a:buClr>
                  <a:schemeClr val="dk1"/>
                </a:buClr>
                <a:buSzPts val="2000"/>
                <a:buFont typeface="Times New Roman"/>
                <a:buNone/>
              </a:pPr>
              <a:r>
                <a:t/>
              </a:r>
              <a:endParaRPr b="0" i="0" sz="2000" u="none">
                <a:solidFill>
                  <a:schemeClr val="dk1"/>
                </a:solidFill>
                <a:latin typeface="Trebuchet MS"/>
                <a:ea typeface="Trebuchet MS"/>
                <a:cs typeface="Trebuchet MS"/>
                <a:sym typeface="Trebuchet MS"/>
              </a:endParaRPr>
            </a:p>
            <a:p>
              <a:pPr indent="0" lvl="0" marL="0" marR="0" rtl="0" algn="ctr">
                <a:lnSpc>
                  <a:spcPct val="85000"/>
                </a:lnSpc>
                <a:spcBef>
                  <a:spcPts val="0"/>
                </a:spcBef>
                <a:spcAft>
                  <a:spcPts val="0"/>
                </a:spcAft>
                <a:buClr>
                  <a:schemeClr val="dk1"/>
                </a:buClr>
                <a:buSzPts val="2000"/>
                <a:buFont typeface="Trebuchet MS"/>
                <a:buNone/>
              </a:pPr>
              <a:r>
                <a:rPr b="0" i="0" lang="en-US" sz="2000" u="none">
                  <a:solidFill>
                    <a:schemeClr val="dk1"/>
                  </a:solidFill>
                  <a:latin typeface="Trebuchet MS"/>
                  <a:ea typeface="Trebuchet MS"/>
                  <a:cs typeface="Trebuchet MS"/>
                  <a:sym typeface="Trebuchet MS"/>
                </a:rPr>
                <a:t>Understanding how to behave in a virtual world</a:t>
              </a:r>
              <a:r>
                <a:rPr b="1" i="0" lang="en-US" sz="2400" u="none">
                  <a:solidFill>
                    <a:schemeClr val="dk1"/>
                  </a:solidFill>
                  <a:latin typeface="Trebuchet MS"/>
                  <a:ea typeface="Trebuchet MS"/>
                  <a:cs typeface="Trebuchet MS"/>
                  <a:sym typeface="Trebuchet MS"/>
                </a:rPr>
                <a:t>   </a:t>
              </a:r>
              <a:endParaRPr/>
            </a:p>
          </p:txBody>
        </p:sp>
        <p:pic>
          <p:nvPicPr>
            <p:cNvPr id="118" name="Google Shape;118;p4"/>
            <p:cNvPicPr preferRelativeResize="0"/>
            <p:nvPr/>
          </p:nvPicPr>
          <p:blipFill rotWithShape="1">
            <a:blip r:embed="rId3">
              <a:alphaModFix/>
            </a:blip>
            <a:srcRect b="0" l="0" r="0" t="0"/>
            <a:stretch/>
          </p:blipFill>
          <p:spPr>
            <a:xfrm>
              <a:off x="3920" y="2146"/>
              <a:ext cx="1134" cy="878"/>
            </a:xfrm>
            <a:prstGeom prst="rect">
              <a:avLst/>
            </a:prstGeom>
            <a:noFill/>
            <a:ln>
              <a:noFill/>
            </a:ln>
          </p:spPr>
        </p:pic>
      </p:grpSp>
      <p:grpSp>
        <p:nvGrpSpPr>
          <p:cNvPr id="119" name="Google Shape;119;p4"/>
          <p:cNvGrpSpPr/>
          <p:nvPr/>
        </p:nvGrpSpPr>
        <p:grpSpPr>
          <a:xfrm>
            <a:off x="755650" y="1484312"/>
            <a:ext cx="2590800" cy="3235325"/>
            <a:chOff x="480" y="986"/>
            <a:chExt cx="1632" cy="2038"/>
          </a:xfrm>
        </p:grpSpPr>
        <p:sp>
          <p:nvSpPr>
            <p:cNvPr id="120" name="Google Shape;120;p4"/>
            <p:cNvSpPr txBox="1"/>
            <p:nvPr/>
          </p:nvSpPr>
          <p:spPr>
            <a:xfrm>
              <a:off x="480" y="986"/>
              <a:ext cx="1632" cy="982"/>
            </a:xfrm>
            <a:prstGeom prst="rect">
              <a:avLst/>
            </a:prstGeom>
            <a:noFill/>
            <a:ln>
              <a:noFill/>
            </a:ln>
          </p:spPr>
          <p:txBody>
            <a:bodyPr anchorCtr="0" anchor="b" bIns="46025" lIns="92075" spcFirstLastPara="1" rIns="92075" wrap="square" tIns="46025">
              <a:noAutofit/>
            </a:bodyPr>
            <a:lstStyle/>
            <a:p>
              <a:pPr indent="0" lvl="0" marL="0" marR="0" rtl="0" algn="ctr">
                <a:lnSpc>
                  <a:spcPct val="85000"/>
                </a:lnSpc>
                <a:spcBef>
                  <a:spcPts val="0"/>
                </a:spcBef>
                <a:spcAft>
                  <a:spcPts val="0"/>
                </a:spcAft>
                <a:buClr>
                  <a:schemeClr val="dk1"/>
                </a:buClr>
                <a:buSzPts val="2400"/>
                <a:buFont typeface="Trebuchet MS"/>
                <a:buNone/>
              </a:pPr>
              <a:r>
                <a:rPr b="1" i="0" lang="en-US" sz="2400" u="none">
                  <a:solidFill>
                    <a:schemeClr val="dk1"/>
                  </a:solidFill>
                  <a:latin typeface="Trebuchet MS"/>
                  <a:ea typeface="Trebuchet MS"/>
                  <a:cs typeface="Trebuchet MS"/>
                  <a:sym typeface="Trebuchet MS"/>
                </a:rPr>
                <a:t>KNOWLEDGE   </a:t>
              </a:r>
              <a:endParaRPr/>
            </a:p>
            <a:p>
              <a:pPr indent="0" lvl="0" marL="0" marR="0" rtl="0" algn="ctr">
                <a:lnSpc>
                  <a:spcPct val="85000"/>
                </a:lnSpc>
                <a:spcBef>
                  <a:spcPts val="0"/>
                </a:spcBef>
                <a:spcAft>
                  <a:spcPts val="0"/>
                </a:spcAft>
                <a:buClr>
                  <a:schemeClr val="dk1"/>
                </a:buClr>
                <a:buSzPts val="2400"/>
                <a:buFont typeface="Times New Roman"/>
                <a:buNone/>
              </a:pPr>
              <a:r>
                <a:t/>
              </a:r>
              <a:endParaRPr b="1" i="0" sz="2400" u="none">
                <a:solidFill>
                  <a:schemeClr val="dk1"/>
                </a:solidFill>
                <a:latin typeface="Trebuchet MS"/>
                <a:ea typeface="Trebuchet MS"/>
                <a:cs typeface="Trebuchet MS"/>
                <a:sym typeface="Trebuchet MS"/>
              </a:endParaRPr>
            </a:p>
            <a:p>
              <a:pPr indent="0" lvl="0" marL="0" marR="0" rtl="0" algn="ctr">
                <a:lnSpc>
                  <a:spcPct val="85000"/>
                </a:lnSpc>
                <a:spcBef>
                  <a:spcPts val="0"/>
                </a:spcBef>
                <a:spcAft>
                  <a:spcPts val="0"/>
                </a:spcAft>
                <a:buClr>
                  <a:schemeClr val="dk1"/>
                </a:buClr>
                <a:buSzPts val="2000"/>
                <a:buFont typeface="Trebuchet MS"/>
                <a:buNone/>
              </a:pPr>
              <a:r>
                <a:rPr b="0" i="0" lang="en-US" sz="2000" u="none">
                  <a:solidFill>
                    <a:schemeClr val="dk1"/>
                  </a:solidFill>
                  <a:latin typeface="Trebuchet MS"/>
                  <a:ea typeface="Trebuchet MS"/>
                  <a:cs typeface="Trebuchet MS"/>
                  <a:sym typeface="Trebuchet MS"/>
                </a:rPr>
                <a:t>Many children pick up technology quicker! </a:t>
              </a:r>
              <a:endParaRPr/>
            </a:p>
          </p:txBody>
        </p:sp>
        <p:pic>
          <p:nvPicPr>
            <p:cNvPr descr="computer" id="121" name="Google Shape;121;p4"/>
            <p:cNvPicPr preferRelativeResize="0"/>
            <p:nvPr/>
          </p:nvPicPr>
          <p:blipFill rotWithShape="1">
            <a:blip r:embed="rId4">
              <a:alphaModFix/>
            </a:blip>
            <a:srcRect b="0" l="0" r="0" t="0"/>
            <a:stretch/>
          </p:blipFill>
          <p:spPr>
            <a:xfrm>
              <a:off x="664" y="2124"/>
              <a:ext cx="1222" cy="900"/>
            </a:xfrm>
            <a:prstGeom prst="rect">
              <a:avLst/>
            </a:prstGeom>
            <a:noFill/>
            <a:ln>
              <a:noFill/>
            </a:ln>
          </p:spPr>
        </p:pic>
      </p:grpSp>
      <p:grpSp>
        <p:nvGrpSpPr>
          <p:cNvPr id="122" name="Google Shape;122;p4"/>
          <p:cNvGrpSpPr/>
          <p:nvPr/>
        </p:nvGrpSpPr>
        <p:grpSpPr>
          <a:xfrm>
            <a:off x="3657600" y="2819400"/>
            <a:ext cx="1593850" cy="673100"/>
            <a:chOff x="2304" y="1776"/>
            <a:chExt cx="1004" cy="424"/>
          </a:xfrm>
        </p:grpSpPr>
        <p:sp>
          <p:nvSpPr>
            <p:cNvPr id="123" name="Google Shape;123;p4"/>
            <p:cNvSpPr/>
            <p:nvPr/>
          </p:nvSpPr>
          <p:spPr>
            <a:xfrm rot="5400000">
              <a:off x="2309" y="1771"/>
              <a:ext cx="424" cy="434"/>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24" name="Google Shape;124;p4"/>
            <p:cNvSpPr/>
            <p:nvPr/>
          </p:nvSpPr>
          <p:spPr>
            <a:xfrm rot="-5400000">
              <a:off x="2879" y="1771"/>
              <a:ext cx="424" cy="434"/>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grpSp>
        <p:nvGrpSpPr>
          <p:cNvPr id="125" name="Google Shape;125;p4"/>
          <p:cNvGrpSpPr/>
          <p:nvPr/>
        </p:nvGrpSpPr>
        <p:grpSpPr>
          <a:xfrm>
            <a:off x="468312" y="5084762"/>
            <a:ext cx="7920037" cy="1219200"/>
            <a:chOff x="386" y="2976"/>
            <a:chExt cx="4989" cy="768"/>
          </a:xfrm>
        </p:grpSpPr>
        <p:sp>
          <p:nvSpPr>
            <p:cNvPr id="126" name="Google Shape;126;p4"/>
            <p:cNvSpPr txBox="1"/>
            <p:nvPr/>
          </p:nvSpPr>
          <p:spPr>
            <a:xfrm>
              <a:off x="386" y="3336"/>
              <a:ext cx="4989" cy="408"/>
            </a:xfrm>
            <a:prstGeom prst="rect">
              <a:avLst/>
            </a:prstGeom>
            <a:noFill/>
            <a:ln cap="flat" cmpd="sng" w="28575">
              <a:solidFill>
                <a:schemeClr val="lt2"/>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95000"/>
                </a:lnSpc>
                <a:spcBef>
                  <a:spcPts val="0"/>
                </a:spcBef>
                <a:spcAft>
                  <a:spcPts val="0"/>
                </a:spcAft>
                <a:buClr>
                  <a:schemeClr val="dk1"/>
                </a:buClr>
                <a:buSzPts val="1800"/>
                <a:buFont typeface="Trebuchet MS"/>
                <a:buNone/>
              </a:pPr>
              <a:r>
                <a:rPr b="0" i="0" lang="en-US" sz="1800" u="none">
                  <a:solidFill>
                    <a:schemeClr val="dk1"/>
                  </a:solidFill>
                  <a:latin typeface="Trebuchet MS"/>
                  <a:ea typeface="Trebuchet MS"/>
                  <a:cs typeface="Trebuchet MS"/>
                  <a:sym typeface="Trebuchet MS"/>
                </a:rPr>
                <a:t>69% of young people say they mind their parents restricting or monitoring their internet usage! </a:t>
              </a:r>
              <a:endParaRPr/>
            </a:p>
          </p:txBody>
        </p:sp>
        <p:sp>
          <p:nvSpPr>
            <p:cNvPr id="127" name="Google Shape;127;p4"/>
            <p:cNvSpPr txBox="1"/>
            <p:nvPr/>
          </p:nvSpPr>
          <p:spPr>
            <a:xfrm>
              <a:off x="386" y="2976"/>
              <a:ext cx="4989" cy="360"/>
            </a:xfrm>
            <a:prstGeom prst="rect">
              <a:avLst/>
            </a:prstGeom>
            <a:solidFill>
              <a:schemeClr val="lt2"/>
            </a:solidFill>
            <a:ln cap="flat" cmpd="sng" w="28575">
              <a:solidFill>
                <a:schemeClr val="lt2"/>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100000"/>
                </a:lnSpc>
                <a:spcBef>
                  <a:spcPts val="0"/>
                </a:spcBef>
                <a:spcAft>
                  <a:spcPts val="0"/>
                </a:spcAft>
                <a:buClr>
                  <a:schemeClr val="lt1"/>
                </a:buClr>
                <a:buSzPts val="3000"/>
                <a:buFont typeface="Trebuchet MS"/>
                <a:buNone/>
              </a:pPr>
              <a:r>
                <a:rPr b="0" i="0" lang="en-US" sz="3000" u="none">
                  <a:solidFill>
                    <a:schemeClr val="lt1"/>
                  </a:solidFill>
                  <a:latin typeface="Trebuchet MS"/>
                  <a:ea typeface="Trebuchet MS"/>
                  <a:cs typeface="Trebuchet MS"/>
                  <a:sym typeface="Trebuchet MS"/>
                </a:rPr>
                <a:t>Know IT All</a:t>
              </a:r>
              <a:endParaRP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World Wide Web</a:t>
            </a:r>
            <a:endParaRPr/>
          </a:p>
        </p:txBody>
      </p:sp>
      <p:sp>
        <p:nvSpPr>
          <p:cNvPr id="134" name="Google Shape;134;p5"/>
          <p:cNvSpPr txBox="1"/>
          <p:nvPr/>
        </p:nvSpPr>
        <p:spPr>
          <a:xfrm>
            <a:off x="355600" y="2854325"/>
            <a:ext cx="2735262" cy="3382962"/>
          </a:xfrm>
          <a:prstGeom prst="rect">
            <a:avLst/>
          </a:prstGeom>
          <a:noFill/>
          <a:ln cap="flat" cmpd="sng" w="28575">
            <a:solidFill>
              <a:srgbClr val="666699"/>
            </a:solidFill>
            <a:prstDash val="solid"/>
            <a:miter lim="800000"/>
            <a:headEnd len="sm" w="sm" type="none"/>
            <a:tailEnd len="sm" w="sm" type="none"/>
          </a:ln>
        </p:spPr>
        <p:txBody>
          <a:bodyPr anchorCtr="0" anchor="t" bIns="45700" lIns="91425" spcFirstLastPara="1" rIns="91425" wrap="square" tIns="45700">
            <a:noAutofit/>
          </a:bodyPr>
          <a:lstStyle/>
          <a:p>
            <a:pPr indent="-127000" lvl="0" marL="0" marR="0" rtl="0" algn="l">
              <a:lnSpc>
                <a:spcPct val="100000"/>
              </a:lnSpc>
              <a:spcBef>
                <a:spcPts val="0"/>
              </a:spcBef>
              <a:spcAft>
                <a:spcPts val="0"/>
              </a:spcAft>
              <a:buClr>
                <a:srgbClr val="666699"/>
              </a:buClr>
              <a:buSzPts val="2000"/>
              <a:buFont typeface="Noto Sans Symbols"/>
              <a:buChar char="▪"/>
            </a:pPr>
            <a:r>
              <a:rPr b="0" i="0" lang="en-US" sz="2000" u="none">
                <a:solidFill>
                  <a:srgbClr val="666699"/>
                </a:solidFill>
                <a:latin typeface="Century Gothic"/>
                <a:ea typeface="Century Gothic"/>
                <a:cs typeface="Century Gothic"/>
                <a:sym typeface="Century Gothic"/>
              </a:rPr>
              <a:t> Search engines </a:t>
            </a:r>
            <a:endParaRPr/>
          </a:p>
          <a:p>
            <a:pPr indent="-127000" lvl="0" marL="0" marR="0" rtl="0" algn="l">
              <a:lnSpc>
                <a:spcPct val="100000"/>
              </a:lnSpc>
              <a:spcBef>
                <a:spcPts val="1000"/>
              </a:spcBef>
              <a:spcAft>
                <a:spcPts val="0"/>
              </a:spcAft>
              <a:buClr>
                <a:srgbClr val="666699"/>
              </a:buClr>
              <a:buSzPts val="2000"/>
              <a:buFont typeface="Noto Sans Symbols"/>
              <a:buChar char="▪"/>
            </a:pPr>
            <a:r>
              <a:rPr b="0" i="0" lang="en-US" sz="2000" u="none">
                <a:solidFill>
                  <a:srgbClr val="666699"/>
                </a:solidFill>
                <a:latin typeface="Century Gothic"/>
                <a:ea typeface="Century Gothic"/>
                <a:cs typeface="Century Gothic"/>
                <a:sym typeface="Century Gothic"/>
              </a:rPr>
              <a:t> Homework</a:t>
            </a:r>
            <a:endParaRPr/>
          </a:p>
          <a:p>
            <a:pPr indent="-127000" lvl="0" marL="0" marR="0" rtl="0" algn="l">
              <a:lnSpc>
                <a:spcPct val="100000"/>
              </a:lnSpc>
              <a:spcBef>
                <a:spcPts val="1000"/>
              </a:spcBef>
              <a:spcAft>
                <a:spcPts val="0"/>
              </a:spcAft>
              <a:buClr>
                <a:srgbClr val="666699"/>
              </a:buClr>
              <a:buSzPts val="2000"/>
              <a:buFont typeface="Noto Sans Symbols"/>
              <a:buChar char="▪"/>
            </a:pPr>
            <a:r>
              <a:rPr b="0" i="0" lang="en-US" sz="2000" u="none">
                <a:solidFill>
                  <a:srgbClr val="666699"/>
                </a:solidFill>
                <a:latin typeface="Century Gothic"/>
                <a:ea typeface="Century Gothic"/>
                <a:cs typeface="Century Gothic"/>
                <a:sym typeface="Century Gothic"/>
              </a:rPr>
              <a:t> Projects</a:t>
            </a:r>
            <a:endParaRPr/>
          </a:p>
          <a:p>
            <a:pPr indent="-127000" lvl="0" marL="0" marR="0" rtl="0" algn="l">
              <a:lnSpc>
                <a:spcPct val="100000"/>
              </a:lnSpc>
              <a:spcBef>
                <a:spcPts val="1000"/>
              </a:spcBef>
              <a:spcAft>
                <a:spcPts val="0"/>
              </a:spcAft>
              <a:buClr>
                <a:srgbClr val="666699"/>
              </a:buClr>
              <a:buSzPts val="2000"/>
              <a:buFont typeface="Noto Sans Symbols"/>
              <a:buChar char="▪"/>
            </a:pPr>
            <a:r>
              <a:rPr b="0" i="0" lang="en-US" sz="2000" u="none">
                <a:solidFill>
                  <a:srgbClr val="666699"/>
                </a:solidFill>
                <a:latin typeface="Century Gothic"/>
                <a:ea typeface="Century Gothic"/>
                <a:cs typeface="Century Gothic"/>
                <a:sym typeface="Century Gothic"/>
              </a:rPr>
              <a:t> Personal interest</a:t>
            </a:r>
            <a:endParaRPr/>
          </a:p>
          <a:p>
            <a:pPr indent="-127000" lvl="0" marL="0" marR="0" rtl="0" algn="l">
              <a:lnSpc>
                <a:spcPct val="100000"/>
              </a:lnSpc>
              <a:spcBef>
                <a:spcPts val="1000"/>
              </a:spcBef>
              <a:spcAft>
                <a:spcPts val="0"/>
              </a:spcAft>
              <a:buClr>
                <a:srgbClr val="666699"/>
              </a:buClr>
              <a:buSzPts val="2000"/>
              <a:buFont typeface="Noto Sans Symbols"/>
              <a:buChar char="▪"/>
            </a:pPr>
            <a:r>
              <a:rPr b="0" i="0" lang="en-US" sz="2000" u="none">
                <a:solidFill>
                  <a:srgbClr val="666699"/>
                </a:solidFill>
                <a:latin typeface="Century Gothic"/>
                <a:ea typeface="Century Gothic"/>
                <a:cs typeface="Century Gothic"/>
                <a:sym typeface="Century Gothic"/>
              </a:rPr>
              <a:t> Amazing facts</a:t>
            </a:r>
            <a:endParaRPr/>
          </a:p>
          <a:p>
            <a:pPr indent="0" lvl="0" marL="0" marR="0" rtl="0" algn="l">
              <a:lnSpc>
                <a:spcPct val="100000"/>
              </a:lnSpc>
              <a:spcBef>
                <a:spcPts val="1000"/>
              </a:spcBef>
              <a:spcAft>
                <a:spcPts val="0"/>
              </a:spcAft>
              <a:buClr>
                <a:srgbClr val="666699"/>
              </a:buClr>
              <a:buSzPts val="2000"/>
              <a:buFont typeface="Century Gothic"/>
              <a:buNone/>
            </a:pPr>
            <a:r>
              <a:rPr b="1" i="0" lang="en-US" sz="2000" u="none">
                <a:solidFill>
                  <a:srgbClr val="666699"/>
                </a:solidFill>
                <a:latin typeface="Century Gothic"/>
                <a:ea typeface="Century Gothic"/>
                <a:cs typeface="Century Gothic"/>
                <a:sym typeface="Century Gothic"/>
              </a:rPr>
              <a:t>The biggest library in the world</a:t>
            </a:r>
            <a:endParaRPr/>
          </a:p>
        </p:txBody>
      </p:sp>
      <p:sp>
        <p:nvSpPr>
          <p:cNvPr id="135" name="Google Shape;135;p5"/>
          <p:cNvSpPr txBox="1"/>
          <p:nvPr/>
        </p:nvSpPr>
        <p:spPr>
          <a:xfrm>
            <a:off x="6005512" y="2854325"/>
            <a:ext cx="2774950" cy="3382962"/>
          </a:xfrm>
          <a:prstGeom prst="rect">
            <a:avLst/>
          </a:prstGeom>
          <a:noFill/>
          <a:ln cap="flat" cmpd="sng" w="2857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127000" lvl="0" marL="0" marR="0" rtl="0" algn="l">
              <a:lnSpc>
                <a:spcPct val="100000"/>
              </a:lnSpc>
              <a:spcBef>
                <a:spcPts val="0"/>
              </a:spcBef>
              <a:spcAft>
                <a:spcPts val="0"/>
              </a:spcAft>
              <a:buClr>
                <a:schemeClr val="lt2"/>
              </a:buClr>
              <a:buSzPts val="2000"/>
              <a:buFont typeface="Noto Sans Symbols"/>
              <a:buChar char="▪"/>
            </a:pPr>
            <a:r>
              <a:rPr b="0" i="0" lang="en-US" sz="2000" u="none">
                <a:solidFill>
                  <a:schemeClr val="lt2"/>
                </a:solidFill>
                <a:latin typeface="Century Gothic"/>
                <a:ea typeface="Century Gothic"/>
                <a:cs typeface="Century Gothic"/>
                <a:sym typeface="Century Gothic"/>
              </a:rPr>
              <a:t> Blogs (web log)</a:t>
            </a:r>
            <a:endParaRPr/>
          </a:p>
          <a:p>
            <a:pPr indent="-127000" lvl="0" marL="0" marR="0" rtl="0" algn="l">
              <a:lnSpc>
                <a:spcPct val="100000"/>
              </a:lnSpc>
              <a:spcBef>
                <a:spcPts val="1000"/>
              </a:spcBef>
              <a:spcAft>
                <a:spcPts val="0"/>
              </a:spcAft>
              <a:buClr>
                <a:schemeClr val="lt2"/>
              </a:buClr>
              <a:buSzPts val="2000"/>
              <a:buFont typeface="Noto Sans Symbols"/>
              <a:buChar char="▪"/>
            </a:pPr>
            <a:r>
              <a:rPr b="0" i="0" lang="en-US" sz="2000" u="none">
                <a:solidFill>
                  <a:schemeClr val="lt2"/>
                </a:solidFill>
                <a:latin typeface="Century Gothic"/>
                <a:ea typeface="Century Gothic"/>
                <a:cs typeface="Century Gothic"/>
                <a:sym typeface="Century Gothic"/>
              </a:rPr>
              <a:t> Vlogs (video log)</a:t>
            </a:r>
            <a:endParaRPr/>
          </a:p>
          <a:p>
            <a:pPr indent="-127000" lvl="0" marL="0" marR="0" rtl="0" algn="l">
              <a:lnSpc>
                <a:spcPct val="100000"/>
              </a:lnSpc>
              <a:spcBef>
                <a:spcPts val="1000"/>
              </a:spcBef>
              <a:spcAft>
                <a:spcPts val="0"/>
              </a:spcAft>
              <a:buClr>
                <a:schemeClr val="lt2"/>
              </a:buClr>
              <a:buSzPts val="2000"/>
              <a:buFont typeface="Noto Sans Symbols"/>
              <a:buChar char="▪"/>
            </a:pPr>
            <a:r>
              <a:rPr b="0" i="0" lang="en-US" sz="2000" u="none">
                <a:solidFill>
                  <a:schemeClr val="lt2"/>
                </a:solidFill>
                <a:latin typeface="Century Gothic"/>
                <a:ea typeface="Century Gothic"/>
                <a:cs typeface="Century Gothic"/>
                <a:sym typeface="Century Gothic"/>
              </a:rPr>
              <a:t> Web sites</a:t>
            </a:r>
            <a:endParaRPr/>
          </a:p>
          <a:p>
            <a:pPr indent="-127000" lvl="0" marL="0" marR="0" rtl="0" algn="l">
              <a:lnSpc>
                <a:spcPct val="100000"/>
              </a:lnSpc>
              <a:spcBef>
                <a:spcPts val="1000"/>
              </a:spcBef>
              <a:spcAft>
                <a:spcPts val="0"/>
              </a:spcAft>
              <a:buClr>
                <a:schemeClr val="lt2"/>
              </a:buClr>
              <a:buSzPts val="2000"/>
              <a:buFont typeface="Noto Sans Symbols"/>
              <a:buChar char="▪"/>
            </a:pPr>
            <a:r>
              <a:rPr b="0" i="0" lang="en-US" sz="2000" u="none">
                <a:solidFill>
                  <a:schemeClr val="lt2"/>
                </a:solidFill>
                <a:latin typeface="Century Gothic"/>
                <a:ea typeface="Century Gothic"/>
                <a:cs typeface="Century Gothic"/>
                <a:sym typeface="Century Gothic"/>
              </a:rPr>
              <a:t> Text  &amp; pictures</a:t>
            </a:r>
            <a:endParaRPr/>
          </a:p>
          <a:p>
            <a:pPr indent="-127000" lvl="0" marL="0" marR="0" rtl="0" algn="l">
              <a:lnSpc>
                <a:spcPct val="100000"/>
              </a:lnSpc>
              <a:spcBef>
                <a:spcPts val="1000"/>
              </a:spcBef>
              <a:spcAft>
                <a:spcPts val="0"/>
              </a:spcAft>
              <a:buClr>
                <a:schemeClr val="lt2"/>
              </a:buClr>
              <a:buSzPts val="2000"/>
              <a:buFont typeface="Noto Sans Symbols"/>
              <a:buChar char="▪"/>
            </a:pPr>
            <a:r>
              <a:rPr b="0" i="0" lang="en-US" sz="2000" u="none">
                <a:solidFill>
                  <a:schemeClr val="lt2"/>
                </a:solidFill>
                <a:latin typeface="Century Gothic"/>
                <a:ea typeface="Century Gothic"/>
                <a:cs typeface="Century Gothic"/>
                <a:sym typeface="Century Gothic"/>
              </a:rPr>
              <a:t> Music/photo/video</a:t>
            </a:r>
            <a:endParaRPr/>
          </a:p>
          <a:p>
            <a:pPr indent="0" lvl="0" marL="0" marR="0" rtl="0" algn="l">
              <a:lnSpc>
                <a:spcPct val="85000"/>
              </a:lnSpc>
              <a:spcBef>
                <a:spcPts val="1000"/>
              </a:spcBef>
              <a:spcAft>
                <a:spcPts val="0"/>
              </a:spcAft>
              <a:buClr>
                <a:schemeClr val="lt2"/>
              </a:buClr>
              <a:buSzPts val="2000"/>
              <a:buFont typeface="Century Gothic"/>
              <a:buNone/>
            </a:pPr>
            <a:r>
              <a:rPr b="1" i="0" lang="en-US" sz="2000" u="none">
                <a:solidFill>
                  <a:schemeClr val="lt2"/>
                </a:solidFill>
                <a:latin typeface="Century Gothic"/>
                <a:ea typeface="Century Gothic"/>
                <a:cs typeface="Century Gothic"/>
                <a:sym typeface="Century Gothic"/>
              </a:rPr>
              <a:t>Anyone can become a publisher</a:t>
            </a:r>
            <a:endParaRPr/>
          </a:p>
        </p:txBody>
      </p:sp>
      <p:grpSp>
        <p:nvGrpSpPr>
          <p:cNvPr id="136" name="Google Shape;136;p5"/>
          <p:cNvGrpSpPr/>
          <p:nvPr/>
        </p:nvGrpSpPr>
        <p:grpSpPr>
          <a:xfrm>
            <a:off x="3132137" y="1412875"/>
            <a:ext cx="2738437" cy="762000"/>
            <a:chOff x="384" y="1056"/>
            <a:chExt cx="1584" cy="480"/>
          </a:xfrm>
        </p:grpSpPr>
        <p:sp>
          <p:nvSpPr>
            <p:cNvPr id="137" name="Google Shape;137;p5"/>
            <p:cNvSpPr txBox="1"/>
            <p:nvPr/>
          </p:nvSpPr>
          <p:spPr>
            <a:xfrm>
              <a:off x="384" y="1056"/>
              <a:ext cx="1584" cy="480"/>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38" name="Google Shape;138;p5"/>
            <p:cNvSpPr txBox="1"/>
            <p:nvPr/>
          </p:nvSpPr>
          <p:spPr>
            <a:xfrm>
              <a:off x="480" y="1152"/>
              <a:ext cx="1392" cy="327"/>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entury Gothic"/>
                <a:buNone/>
              </a:pPr>
              <a:r>
                <a:rPr b="1" i="0" lang="en-US" sz="2800" u="none">
                  <a:solidFill>
                    <a:schemeClr val="lt1"/>
                  </a:solidFill>
                  <a:latin typeface="Century Gothic"/>
                  <a:ea typeface="Century Gothic"/>
                  <a:cs typeface="Century Gothic"/>
                  <a:sym typeface="Century Gothic"/>
                </a:rPr>
                <a:t>Connect</a:t>
              </a:r>
              <a:endParaRPr/>
            </a:p>
          </p:txBody>
        </p:sp>
      </p:grpSp>
      <p:grpSp>
        <p:nvGrpSpPr>
          <p:cNvPr id="139" name="Google Shape;139;p5"/>
          <p:cNvGrpSpPr/>
          <p:nvPr/>
        </p:nvGrpSpPr>
        <p:grpSpPr>
          <a:xfrm>
            <a:off x="5986462" y="1412875"/>
            <a:ext cx="2833687" cy="762000"/>
            <a:chOff x="384" y="1056"/>
            <a:chExt cx="1584" cy="480"/>
          </a:xfrm>
        </p:grpSpPr>
        <p:sp>
          <p:nvSpPr>
            <p:cNvPr id="140" name="Google Shape;140;p5"/>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41" name="Google Shape;141;p5"/>
            <p:cNvSpPr txBox="1"/>
            <p:nvPr/>
          </p:nvSpPr>
          <p:spPr>
            <a:xfrm>
              <a:off x="480" y="1152"/>
              <a:ext cx="1392" cy="31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700"/>
                <a:buFont typeface="Century Gothic"/>
                <a:buNone/>
              </a:pPr>
              <a:r>
                <a:rPr b="1" i="0" lang="en-US" sz="2700" u="none">
                  <a:solidFill>
                    <a:schemeClr val="lt1"/>
                  </a:solidFill>
                  <a:latin typeface="Century Gothic"/>
                  <a:ea typeface="Century Gothic"/>
                  <a:cs typeface="Century Gothic"/>
                  <a:sym typeface="Century Gothic"/>
                </a:rPr>
                <a:t>Create</a:t>
              </a:r>
              <a:endParaRPr/>
            </a:p>
          </p:txBody>
        </p:sp>
      </p:grpSp>
      <p:sp>
        <p:nvSpPr>
          <p:cNvPr id="142" name="Google Shape;142;p5"/>
          <p:cNvSpPr/>
          <p:nvPr/>
        </p:nvSpPr>
        <p:spPr>
          <a:xfrm>
            <a:off x="1222375" y="2278062"/>
            <a:ext cx="533400" cy="503237"/>
          </a:xfrm>
          <a:prstGeom prst="downArrow">
            <a:avLst>
              <a:gd fmla="val 50000" name="adj1"/>
              <a:gd fmla="val 50000" name="adj2"/>
            </a:avLst>
          </a:prstGeom>
          <a:solidFill>
            <a:srgbClr val="FF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43" name="Google Shape;143;p5"/>
          <p:cNvSpPr/>
          <p:nvPr/>
        </p:nvSpPr>
        <p:spPr>
          <a:xfrm>
            <a:off x="4154487" y="2278062"/>
            <a:ext cx="533400" cy="503237"/>
          </a:xfrm>
          <a:prstGeom prst="downArrow">
            <a:avLst>
              <a:gd fmla="val 50000" name="adj1"/>
              <a:gd fmla="val 50000" name="adj2"/>
            </a:avLst>
          </a:prstGeom>
          <a:solidFill>
            <a:srgbClr val="FF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44" name="Google Shape;144;p5"/>
          <p:cNvSpPr/>
          <p:nvPr/>
        </p:nvSpPr>
        <p:spPr>
          <a:xfrm>
            <a:off x="6977062" y="2278062"/>
            <a:ext cx="533400" cy="503237"/>
          </a:xfrm>
          <a:prstGeom prst="downArrow">
            <a:avLst>
              <a:gd fmla="val 50000" name="adj1"/>
              <a:gd fmla="val 50000" name="adj2"/>
            </a:avLst>
          </a:prstGeom>
          <a:solidFill>
            <a:srgbClr val="FF99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grpSp>
        <p:nvGrpSpPr>
          <p:cNvPr id="145" name="Google Shape;145;p5"/>
          <p:cNvGrpSpPr/>
          <p:nvPr/>
        </p:nvGrpSpPr>
        <p:grpSpPr>
          <a:xfrm>
            <a:off x="250825" y="1412875"/>
            <a:ext cx="2738437" cy="762000"/>
            <a:chOff x="384" y="1056"/>
            <a:chExt cx="1584" cy="480"/>
          </a:xfrm>
        </p:grpSpPr>
        <p:sp>
          <p:nvSpPr>
            <p:cNvPr id="146" name="Google Shape;146;p5"/>
            <p:cNvSpPr txBox="1"/>
            <p:nvPr/>
          </p:nvSpPr>
          <p:spPr>
            <a:xfrm>
              <a:off x="384" y="1056"/>
              <a:ext cx="1584" cy="480"/>
            </a:xfrm>
            <a:prstGeom prst="rect">
              <a:avLst/>
            </a:prstGeom>
            <a:solidFill>
              <a:srgbClr val="6666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47" name="Google Shape;147;p5"/>
            <p:cNvSpPr txBox="1"/>
            <p:nvPr/>
          </p:nvSpPr>
          <p:spPr>
            <a:xfrm>
              <a:off x="480" y="1152"/>
              <a:ext cx="1392" cy="327"/>
            </a:xfrm>
            <a:prstGeom prst="rect">
              <a:avLst/>
            </a:prstGeom>
            <a:solidFill>
              <a:srgbClr val="6666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Century Gothic"/>
                <a:buNone/>
              </a:pPr>
              <a:r>
                <a:rPr b="1" i="0" lang="en-US" sz="2800" u="none">
                  <a:solidFill>
                    <a:schemeClr val="lt1"/>
                  </a:solidFill>
                  <a:latin typeface="Century Gothic"/>
                  <a:ea typeface="Century Gothic"/>
                  <a:cs typeface="Century Gothic"/>
                  <a:sym typeface="Century Gothic"/>
                </a:rPr>
                <a:t>Discover</a:t>
              </a:r>
              <a:endParaRPr/>
            </a:p>
          </p:txBody>
        </p:sp>
      </p:grpSp>
      <p:sp>
        <p:nvSpPr>
          <p:cNvPr id="148" name="Google Shape;148;p5"/>
          <p:cNvSpPr txBox="1"/>
          <p:nvPr/>
        </p:nvSpPr>
        <p:spPr>
          <a:xfrm>
            <a:off x="3203575" y="2854325"/>
            <a:ext cx="2714625" cy="3382962"/>
          </a:xfrm>
          <a:prstGeom prst="rect">
            <a:avLst/>
          </a:prstGeom>
          <a:noFill/>
          <a:ln cap="flat" cmpd="sng" w="28575">
            <a:solidFill>
              <a:srgbClr val="FF9900"/>
            </a:solidFill>
            <a:prstDash val="solid"/>
            <a:miter lim="800000"/>
            <a:headEnd len="sm" w="sm" type="none"/>
            <a:tailEnd len="sm" w="sm" type="none"/>
          </a:ln>
        </p:spPr>
        <p:txBody>
          <a:bodyPr anchorCtr="0" anchor="t" bIns="45700" lIns="91425" spcFirstLastPara="1" rIns="91425" wrap="square" tIns="45700">
            <a:noAutofit/>
          </a:bodyPr>
          <a:lstStyle/>
          <a:p>
            <a:pPr indent="-127000" lvl="0" marL="0" marR="0" rtl="0" algn="l">
              <a:lnSpc>
                <a:spcPct val="100000"/>
              </a:lnSpc>
              <a:spcBef>
                <a:spcPts val="0"/>
              </a:spcBef>
              <a:spcAft>
                <a:spcPts val="0"/>
              </a:spcAft>
              <a:buClr>
                <a:srgbClr val="FF9900"/>
              </a:buClr>
              <a:buSzPts val="2000"/>
              <a:buFont typeface="Noto Sans Symbols"/>
              <a:buChar char="▪"/>
            </a:pPr>
            <a:r>
              <a:rPr b="0" i="0" lang="en-US" sz="2000" u="none">
                <a:solidFill>
                  <a:srgbClr val="FF9900"/>
                </a:solidFill>
                <a:latin typeface="Century Gothic"/>
                <a:ea typeface="Century Gothic"/>
                <a:cs typeface="Century Gothic"/>
                <a:sym typeface="Century Gothic"/>
              </a:rPr>
              <a:t> Email/chat</a:t>
            </a:r>
            <a:endParaRPr/>
          </a:p>
          <a:p>
            <a:pPr indent="-127000" lvl="0" marL="0" marR="0" rtl="0" algn="l">
              <a:lnSpc>
                <a:spcPct val="100000"/>
              </a:lnSpc>
              <a:spcBef>
                <a:spcPts val="1000"/>
              </a:spcBef>
              <a:spcAft>
                <a:spcPts val="0"/>
              </a:spcAft>
              <a:buClr>
                <a:srgbClr val="FF9900"/>
              </a:buClr>
              <a:buSzPts val="2000"/>
              <a:buFont typeface="Noto Sans Symbols"/>
              <a:buChar char="▪"/>
            </a:pPr>
            <a:r>
              <a:rPr b="0" i="0" lang="en-US" sz="2000" u="none">
                <a:solidFill>
                  <a:srgbClr val="FF9900"/>
                </a:solidFill>
                <a:latin typeface="Century Gothic"/>
                <a:ea typeface="Century Gothic"/>
                <a:cs typeface="Century Gothic"/>
                <a:sym typeface="Century Gothic"/>
              </a:rPr>
              <a:t> VoIP - Skype </a:t>
            </a:r>
            <a:endParaRPr/>
          </a:p>
          <a:p>
            <a:pPr indent="-127000" lvl="0" marL="0" marR="0" rtl="0" algn="l">
              <a:lnSpc>
                <a:spcPct val="100000"/>
              </a:lnSpc>
              <a:spcBef>
                <a:spcPts val="1000"/>
              </a:spcBef>
              <a:spcAft>
                <a:spcPts val="0"/>
              </a:spcAft>
              <a:buClr>
                <a:srgbClr val="FF9900"/>
              </a:buClr>
              <a:buSzPts val="2000"/>
              <a:buFont typeface="Noto Sans Symbols"/>
              <a:buChar char="▪"/>
            </a:pPr>
            <a:r>
              <a:rPr b="0" i="0" lang="en-US" sz="2000" u="none">
                <a:solidFill>
                  <a:srgbClr val="FF9900"/>
                </a:solidFill>
                <a:latin typeface="Century Gothic"/>
                <a:ea typeface="Century Gothic"/>
                <a:cs typeface="Century Gothic"/>
                <a:sym typeface="Century Gothic"/>
              </a:rPr>
              <a:t> Instant Messenger</a:t>
            </a:r>
            <a:endParaRPr/>
          </a:p>
          <a:p>
            <a:pPr indent="-127000" lvl="0" marL="0" marR="0" rtl="0" algn="l">
              <a:lnSpc>
                <a:spcPct val="100000"/>
              </a:lnSpc>
              <a:spcBef>
                <a:spcPts val="1000"/>
              </a:spcBef>
              <a:spcAft>
                <a:spcPts val="0"/>
              </a:spcAft>
              <a:buClr>
                <a:srgbClr val="FF9900"/>
              </a:buClr>
              <a:buSzPts val="2000"/>
              <a:buFont typeface="Noto Sans Symbols"/>
              <a:buChar char="▪"/>
            </a:pPr>
            <a:r>
              <a:rPr b="0" i="0" lang="en-US" sz="2000" u="none">
                <a:solidFill>
                  <a:srgbClr val="FF9900"/>
                </a:solidFill>
                <a:latin typeface="Century Gothic"/>
                <a:ea typeface="Century Gothic"/>
                <a:cs typeface="Century Gothic"/>
                <a:sym typeface="Century Gothic"/>
              </a:rPr>
              <a:t> Multi-user games</a:t>
            </a:r>
            <a:endParaRPr/>
          </a:p>
          <a:p>
            <a:pPr indent="-127000" lvl="0" marL="0" marR="0" rtl="0" algn="l">
              <a:lnSpc>
                <a:spcPct val="100000"/>
              </a:lnSpc>
              <a:spcBef>
                <a:spcPts val="1000"/>
              </a:spcBef>
              <a:spcAft>
                <a:spcPts val="0"/>
              </a:spcAft>
              <a:buClr>
                <a:srgbClr val="FF9900"/>
              </a:buClr>
              <a:buSzPts val="2000"/>
              <a:buFont typeface="Noto Sans Symbols"/>
              <a:buChar char="▪"/>
            </a:pPr>
            <a:r>
              <a:rPr b="0" i="0" lang="en-US" sz="2000" u="none">
                <a:solidFill>
                  <a:srgbClr val="FF9900"/>
                </a:solidFill>
                <a:latin typeface="Century Gothic"/>
                <a:ea typeface="Century Gothic"/>
                <a:cs typeface="Century Gothic"/>
                <a:sym typeface="Century Gothic"/>
              </a:rPr>
              <a:t> Social networks</a:t>
            </a:r>
            <a:endParaRPr/>
          </a:p>
          <a:p>
            <a:pPr indent="0" lvl="0" marL="0" marR="0" rtl="0" algn="l">
              <a:lnSpc>
                <a:spcPct val="100000"/>
              </a:lnSpc>
              <a:spcBef>
                <a:spcPts val="1000"/>
              </a:spcBef>
              <a:spcAft>
                <a:spcPts val="0"/>
              </a:spcAft>
              <a:buClr>
                <a:srgbClr val="FF9900"/>
              </a:buClr>
              <a:buSzPts val="2000"/>
              <a:buFont typeface="Century Gothic"/>
              <a:buNone/>
            </a:pPr>
            <a:r>
              <a:rPr b="1" i="0" lang="en-US" sz="2000" u="none">
                <a:solidFill>
                  <a:srgbClr val="FF9900"/>
                </a:solidFill>
                <a:latin typeface="Century Gothic"/>
                <a:ea typeface="Century Gothic"/>
                <a:cs typeface="Century Gothic"/>
                <a:sym typeface="Century Gothic"/>
              </a:rPr>
              <a:t>Brings people together</a:t>
            </a:r>
            <a:endParaRPr/>
          </a:p>
        </p:txBody>
      </p:sp>
      <p:pic>
        <p:nvPicPr>
          <p:cNvPr descr="earth2" id="149" name="Google Shape;149;p5"/>
          <p:cNvPicPr preferRelativeResize="0"/>
          <p:nvPr/>
        </p:nvPicPr>
        <p:blipFill rotWithShape="1">
          <a:blip r:embed="rId3">
            <a:alphaModFix/>
          </a:blip>
          <a:srcRect b="0" l="0" r="0" t="0"/>
          <a:stretch/>
        </p:blipFill>
        <p:spPr>
          <a:xfrm>
            <a:off x="395287" y="2854325"/>
            <a:ext cx="2667000" cy="2230437"/>
          </a:xfrm>
          <a:prstGeom prst="rect">
            <a:avLst/>
          </a:prstGeom>
          <a:noFill/>
          <a:ln>
            <a:noFill/>
          </a:ln>
        </p:spPr>
      </p:pic>
      <p:pic>
        <p:nvPicPr>
          <p:cNvPr id="150" name="Google Shape;150;p5"/>
          <p:cNvPicPr preferRelativeResize="0"/>
          <p:nvPr/>
        </p:nvPicPr>
        <p:blipFill rotWithShape="1">
          <a:blip r:embed="rId4">
            <a:alphaModFix/>
          </a:blip>
          <a:srcRect b="0" l="0" r="0" t="0"/>
          <a:stretch/>
        </p:blipFill>
        <p:spPr>
          <a:xfrm>
            <a:off x="3203575" y="2854325"/>
            <a:ext cx="2663825" cy="2230437"/>
          </a:xfrm>
          <a:prstGeom prst="rect">
            <a:avLst/>
          </a:prstGeom>
          <a:noFill/>
          <a:ln>
            <a:noFill/>
          </a:ln>
        </p:spPr>
      </p:pic>
      <p:pic>
        <p:nvPicPr>
          <p:cNvPr id="151" name="Google Shape;151;p5"/>
          <p:cNvPicPr preferRelativeResize="0"/>
          <p:nvPr/>
        </p:nvPicPr>
        <p:blipFill rotWithShape="1">
          <a:blip r:embed="rId5">
            <a:alphaModFix/>
          </a:blip>
          <a:srcRect b="0" l="0" r="0" t="0"/>
          <a:stretch/>
        </p:blipFill>
        <p:spPr>
          <a:xfrm>
            <a:off x="6011862" y="2852737"/>
            <a:ext cx="2808287" cy="2246312"/>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20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Potential risks</a:t>
            </a:r>
            <a:endParaRPr/>
          </a:p>
        </p:txBody>
      </p:sp>
      <p:sp>
        <p:nvSpPr>
          <p:cNvPr id="158" name="Google Shape;158;p6"/>
          <p:cNvSpPr txBox="1"/>
          <p:nvPr>
            <p:ph idx="1" type="body"/>
          </p:nvPr>
        </p:nvSpPr>
        <p:spPr>
          <a:xfrm>
            <a:off x="468312" y="4868862"/>
            <a:ext cx="8218487" cy="19891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600"/>
              <a:buFont typeface="Trebuchet MS"/>
              <a:buChar char="•"/>
            </a:pPr>
            <a:r>
              <a:rPr b="1" i="0" lang="en-US" sz="1600" u="none">
                <a:solidFill>
                  <a:schemeClr val="dk1"/>
                </a:solidFill>
                <a:latin typeface="Trebuchet MS"/>
                <a:ea typeface="Trebuchet MS"/>
                <a:cs typeface="Trebuchet MS"/>
                <a:sym typeface="Trebuchet MS"/>
              </a:rPr>
              <a:t> 73% of online adverts are not clearly labelled making it difficult for children and adults to recognise them</a:t>
            </a:r>
            <a:endParaRPr/>
          </a:p>
          <a:p>
            <a:pPr indent="-342900" lvl="0" marL="342900" rtl="0" algn="l">
              <a:lnSpc>
                <a:spcPct val="80000"/>
              </a:lnSpc>
              <a:spcBef>
                <a:spcPts val="320"/>
              </a:spcBef>
              <a:spcAft>
                <a:spcPts val="0"/>
              </a:spcAft>
              <a:buClr>
                <a:schemeClr val="dk1"/>
              </a:buClr>
              <a:buSzPts val="1600"/>
              <a:buFont typeface="Trebuchet MS"/>
              <a:buChar char="•"/>
            </a:pPr>
            <a:r>
              <a:rPr b="1" i="0" lang="en-US" sz="1600" u="none">
                <a:solidFill>
                  <a:schemeClr val="dk1"/>
                </a:solidFill>
                <a:latin typeface="Trebuchet MS"/>
                <a:ea typeface="Trebuchet MS"/>
                <a:cs typeface="Trebuchet MS"/>
                <a:sym typeface="Trebuchet MS"/>
              </a:rPr>
              <a:t>57% of 9-19 yr olds have come into contact with online pornography accidentally.</a:t>
            </a:r>
            <a:endParaRPr/>
          </a:p>
          <a:p>
            <a:pPr indent="-342900" lvl="0" marL="342900" rtl="0" algn="l">
              <a:lnSpc>
                <a:spcPct val="80000"/>
              </a:lnSpc>
              <a:spcBef>
                <a:spcPts val="320"/>
              </a:spcBef>
              <a:spcAft>
                <a:spcPts val="0"/>
              </a:spcAft>
              <a:buClr>
                <a:schemeClr val="dk1"/>
              </a:buClr>
              <a:buSzPts val="1600"/>
              <a:buFont typeface="Trebuchet MS"/>
              <a:buChar char="•"/>
            </a:pPr>
            <a:r>
              <a:rPr b="1" i="0" lang="en-US" sz="1600" u="none">
                <a:solidFill>
                  <a:schemeClr val="dk1"/>
                </a:solidFill>
                <a:latin typeface="Trebuchet MS"/>
                <a:ea typeface="Trebuchet MS"/>
                <a:cs typeface="Trebuchet MS"/>
                <a:sym typeface="Trebuchet MS"/>
              </a:rPr>
              <a:t>4 in 10 pupils aged 9-19 trust most of the information on the internet.</a:t>
            </a:r>
            <a:endParaRPr/>
          </a:p>
          <a:p>
            <a:pPr indent="-342900" lvl="0" marL="342900" rtl="0" algn="l">
              <a:lnSpc>
                <a:spcPct val="80000"/>
              </a:lnSpc>
              <a:spcBef>
                <a:spcPts val="0"/>
              </a:spcBef>
              <a:spcAft>
                <a:spcPts val="0"/>
              </a:spcAft>
              <a:buClr>
                <a:schemeClr val="dk1"/>
              </a:buClr>
              <a:buSzPts val="1600"/>
              <a:buFont typeface="Trebuchet MS"/>
              <a:buChar char="•"/>
            </a:pPr>
            <a:r>
              <a:rPr b="1" i="0" lang="en-US" sz="1600" u="none">
                <a:solidFill>
                  <a:schemeClr val="dk1"/>
                </a:solidFill>
                <a:latin typeface="Trebuchet MS"/>
                <a:ea typeface="Trebuchet MS"/>
                <a:cs typeface="Trebuchet MS"/>
                <a:sym typeface="Trebuchet MS"/>
              </a:rPr>
              <a:t>1/3 of young people have received unwanted sexual or nasty comments online. Only 7% of parents think their child has received such comments.</a:t>
            </a:r>
            <a:endParaRPr/>
          </a:p>
        </p:txBody>
      </p:sp>
      <p:grpSp>
        <p:nvGrpSpPr>
          <p:cNvPr id="159" name="Google Shape;159;p6"/>
          <p:cNvGrpSpPr/>
          <p:nvPr/>
        </p:nvGrpSpPr>
        <p:grpSpPr>
          <a:xfrm>
            <a:off x="3200400" y="1295400"/>
            <a:ext cx="2667000" cy="762000"/>
            <a:chOff x="384" y="1056"/>
            <a:chExt cx="1584" cy="480"/>
          </a:xfrm>
        </p:grpSpPr>
        <p:sp>
          <p:nvSpPr>
            <p:cNvPr id="160" name="Google Shape;160;p6"/>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61" name="Google Shape;161;p6"/>
            <p:cNvSpPr txBox="1"/>
            <p:nvPr/>
          </p:nvSpPr>
          <p:spPr>
            <a:xfrm>
              <a:off x="480" y="1152"/>
              <a:ext cx="1392" cy="32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rebuchet MS"/>
                <a:buNone/>
              </a:pPr>
              <a:r>
                <a:rPr b="1" i="0" lang="en-US" sz="2800" u="none">
                  <a:solidFill>
                    <a:schemeClr val="lt1"/>
                  </a:solidFill>
                  <a:latin typeface="Trebuchet MS"/>
                  <a:ea typeface="Trebuchet MS"/>
                  <a:cs typeface="Trebuchet MS"/>
                  <a:sym typeface="Trebuchet MS"/>
                </a:rPr>
                <a:t>Content</a:t>
              </a:r>
              <a:endParaRPr/>
            </a:p>
          </p:txBody>
        </p:sp>
      </p:grpSp>
      <p:grpSp>
        <p:nvGrpSpPr>
          <p:cNvPr id="162" name="Google Shape;162;p6"/>
          <p:cNvGrpSpPr/>
          <p:nvPr/>
        </p:nvGrpSpPr>
        <p:grpSpPr>
          <a:xfrm>
            <a:off x="5951537" y="1295400"/>
            <a:ext cx="2659062" cy="762000"/>
            <a:chOff x="384" y="1056"/>
            <a:chExt cx="1584" cy="480"/>
          </a:xfrm>
        </p:grpSpPr>
        <p:sp>
          <p:nvSpPr>
            <p:cNvPr id="163" name="Google Shape;163;p6"/>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64" name="Google Shape;164;p6"/>
            <p:cNvSpPr txBox="1"/>
            <p:nvPr/>
          </p:nvSpPr>
          <p:spPr>
            <a:xfrm>
              <a:off x="480" y="1152"/>
              <a:ext cx="1392" cy="32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rebuchet MS"/>
                <a:buNone/>
              </a:pPr>
              <a:r>
                <a:rPr b="1" i="0" lang="en-US" sz="2800" u="none">
                  <a:solidFill>
                    <a:schemeClr val="lt1"/>
                  </a:solidFill>
                  <a:latin typeface="Trebuchet MS"/>
                  <a:ea typeface="Trebuchet MS"/>
                  <a:cs typeface="Trebuchet MS"/>
                  <a:sym typeface="Trebuchet MS"/>
                </a:rPr>
                <a:t>Contact</a:t>
              </a:r>
              <a:endParaRPr/>
            </a:p>
          </p:txBody>
        </p:sp>
      </p:grpSp>
      <p:grpSp>
        <p:nvGrpSpPr>
          <p:cNvPr id="165" name="Google Shape;165;p6"/>
          <p:cNvGrpSpPr/>
          <p:nvPr/>
        </p:nvGrpSpPr>
        <p:grpSpPr>
          <a:xfrm>
            <a:off x="400050" y="1295400"/>
            <a:ext cx="2724150" cy="762000"/>
            <a:chOff x="384" y="1056"/>
            <a:chExt cx="1584" cy="480"/>
          </a:xfrm>
        </p:grpSpPr>
        <p:sp>
          <p:nvSpPr>
            <p:cNvPr id="166" name="Google Shape;166;p6"/>
            <p:cNvSpPr txBox="1"/>
            <p:nvPr/>
          </p:nvSpPr>
          <p:spPr>
            <a:xfrm>
              <a:off x="384" y="1056"/>
              <a:ext cx="1584" cy="4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67" name="Google Shape;167;p6"/>
            <p:cNvSpPr txBox="1"/>
            <p:nvPr/>
          </p:nvSpPr>
          <p:spPr>
            <a:xfrm>
              <a:off x="480" y="1152"/>
              <a:ext cx="1392" cy="32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rebuchet MS"/>
                <a:buNone/>
              </a:pPr>
              <a:r>
                <a:rPr b="1" i="0" lang="en-US" sz="2800" u="none">
                  <a:solidFill>
                    <a:schemeClr val="lt1"/>
                  </a:solidFill>
                  <a:latin typeface="Trebuchet MS"/>
                  <a:ea typeface="Trebuchet MS"/>
                  <a:cs typeface="Trebuchet MS"/>
                  <a:sym typeface="Trebuchet MS"/>
                </a:rPr>
                <a:t>Commerce</a:t>
              </a:r>
              <a:endParaRPr/>
            </a:p>
          </p:txBody>
        </p:sp>
      </p:grpSp>
      <p:sp>
        <p:nvSpPr>
          <p:cNvPr id="168" name="Google Shape;168;p6"/>
          <p:cNvSpPr/>
          <p:nvPr/>
        </p:nvSpPr>
        <p:spPr>
          <a:xfrm>
            <a:off x="1447800" y="2133600"/>
            <a:ext cx="533400" cy="503237"/>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69" name="Google Shape;169;p6"/>
          <p:cNvSpPr/>
          <p:nvPr/>
        </p:nvSpPr>
        <p:spPr>
          <a:xfrm>
            <a:off x="4208462" y="2133600"/>
            <a:ext cx="533400" cy="503237"/>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70" name="Google Shape;170;p6"/>
          <p:cNvSpPr/>
          <p:nvPr/>
        </p:nvSpPr>
        <p:spPr>
          <a:xfrm>
            <a:off x="6951662" y="2133600"/>
            <a:ext cx="533400" cy="503237"/>
          </a:xfrm>
          <a:prstGeom prst="downArrow">
            <a:avLst>
              <a:gd fmla="val 50000" name="adj1"/>
              <a:gd fmla="val 50000" name="adj2"/>
            </a:avLst>
          </a:prstGeom>
          <a:solidFill>
            <a:srgbClr val="FF6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200" u="none">
              <a:solidFill>
                <a:schemeClr val="dk1"/>
              </a:solidFill>
              <a:latin typeface="Times New Roman"/>
              <a:ea typeface="Times New Roman"/>
              <a:cs typeface="Times New Roman"/>
              <a:sym typeface="Times New Roman"/>
            </a:endParaRPr>
          </a:p>
        </p:txBody>
      </p:sp>
      <p:sp>
        <p:nvSpPr>
          <p:cNvPr id="171" name="Google Shape;171;p6"/>
          <p:cNvSpPr txBox="1"/>
          <p:nvPr/>
        </p:nvSpPr>
        <p:spPr>
          <a:xfrm>
            <a:off x="3203575" y="2667000"/>
            <a:ext cx="2663825" cy="2028825"/>
          </a:xfrm>
          <a:prstGeom prst="rect">
            <a:avLst/>
          </a:prstGeom>
          <a:noFill/>
          <a:ln cap="flat" cmpd="sng" w="2857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Inaccurate and 	  harmful</a:t>
            </a:r>
            <a:endParaRPr/>
          </a:p>
          <a:p>
            <a:pPr indent="-139700" lvl="0" marL="0" marR="0" rtl="0" algn="l">
              <a:lnSpc>
                <a:spcPct val="100000"/>
              </a:lnSpc>
              <a:spcBef>
                <a:spcPts val="110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Adult content </a:t>
            </a:r>
            <a:endParaRPr/>
          </a:p>
          <a:p>
            <a:pPr indent="-139700" lvl="0" marL="0" marR="0" rtl="0" algn="l">
              <a:lnSpc>
                <a:spcPct val="100000"/>
              </a:lnSpc>
              <a:spcBef>
                <a:spcPts val="110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Illegal content</a:t>
            </a:r>
            <a:endParaRPr/>
          </a:p>
        </p:txBody>
      </p:sp>
      <p:sp>
        <p:nvSpPr>
          <p:cNvPr id="172" name="Google Shape;172;p6"/>
          <p:cNvSpPr txBox="1"/>
          <p:nvPr/>
        </p:nvSpPr>
        <p:spPr>
          <a:xfrm>
            <a:off x="5940425" y="2667000"/>
            <a:ext cx="2732087" cy="2028825"/>
          </a:xfrm>
          <a:prstGeom prst="rect">
            <a:avLst/>
          </a:prstGeom>
          <a:noFill/>
          <a:ln cap="flat" cmpd="sng" w="2857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Inappropriate 	  contact</a:t>
            </a:r>
            <a:endParaRPr/>
          </a:p>
          <a:p>
            <a:pPr indent="-139700" lvl="0" marL="0" marR="0" rtl="0" algn="l">
              <a:lnSpc>
                <a:spcPct val="100000"/>
              </a:lnSpc>
              <a:spcBef>
                <a:spcPts val="110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Cyberbullying</a:t>
            </a:r>
            <a:endParaRPr/>
          </a:p>
          <a:p>
            <a:pPr indent="-139700" lvl="0" marL="0" marR="0" rtl="0" algn="l">
              <a:lnSpc>
                <a:spcPct val="100000"/>
              </a:lnSpc>
              <a:spcBef>
                <a:spcPts val="110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Sex offenders</a:t>
            </a:r>
            <a:endParaRPr/>
          </a:p>
        </p:txBody>
      </p:sp>
      <p:sp>
        <p:nvSpPr>
          <p:cNvPr id="173" name="Google Shape;173;p6"/>
          <p:cNvSpPr txBox="1"/>
          <p:nvPr/>
        </p:nvSpPr>
        <p:spPr>
          <a:xfrm>
            <a:off x="400050" y="2667000"/>
            <a:ext cx="2724150" cy="2028825"/>
          </a:xfrm>
          <a:prstGeom prst="rect">
            <a:avLst/>
          </a:prstGeom>
          <a:noFill/>
          <a:ln cap="flat" cmpd="sng" w="2857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139700" lvl="0" marL="0" marR="0" rtl="0" algn="l">
              <a:lnSpc>
                <a:spcPct val="100000"/>
              </a:lnSpc>
              <a:spcBef>
                <a:spcPts val="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Privacy</a:t>
            </a:r>
            <a:endParaRPr/>
          </a:p>
          <a:p>
            <a:pPr indent="-139700" lvl="0" marL="0" marR="0" rtl="0" algn="l">
              <a:lnSpc>
                <a:spcPct val="100000"/>
              </a:lnSpc>
              <a:spcBef>
                <a:spcPts val="110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Advertising &amp; 	 information</a:t>
            </a:r>
            <a:endParaRPr/>
          </a:p>
          <a:p>
            <a:pPr indent="-139700" lvl="0" marL="0" marR="0" rtl="0" algn="l">
              <a:lnSpc>
                <a:spcPct val="100000"/>
              </a:lnSpc>
              <a:spcBef>
                <a:spcPts val="110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 Invasive software</a:t>
            </a:r>
            <a:endParaRPr/>
          </a:p>
        </p:txBody>
      </p:sp>
      <p:pic>
        <p:nvPicPr>
          <p:cNvPr id="174" name="Google Shape;174;p6"/>
          <p:cNvPicPr preferRelativeResize="0"/>
          <p:nvPr/>
        </p:nvPicPr>
        <p:blipFill rotWithShape="1">
          <a:blip r:embed="rId3">
            <a:alphaModFix/>
          </a:blip>
          <a:srcRect b="0" l="0" r="0" t="0"/>
          <a:stretch/>
        </p:blipFill>
        <p:spPr>
          <a:xfrm>
            <a:off x="3203575" y="2708275"/>
            <a:ext cx="2593975" cy="2017712"/>
          </a:xfrm>
          <a:prstGeom prst="rect">
            <a:avLst/>
          </a:prstGeom>
          <a:noFill/>
          <a:ln cap="flat" cmpd="sng" w="9525">
            <a:solidFill>
              <a:schemeClr val="dk1"/>
            </a:solidFill>
            <a:prstDash val="solid"/>
            <a:miter lim="800000"/>
            <a:headEnd len="sm" w="sm" type="none"/>
            <a:tailEnd len="sm" w="sm" type="none"/>
          </a:ln>
        </p:spPr>
      </p:pic>
      <p:pic>
        <p:nvPicPr>
          <p:cNvPr descr="jenny's story" id="175" name="Google Shape;175;p6"/>
          <p:cNvPicPr preferRelativeResize="0"/>
          <p:nvPr/>
        </p:nvPicPr>
        <p:blipFill rotWithShape="1">
          <a:blip r:embed="rId4">
            <a:alphaModFix/>
          </a:blip>
          <a:srcRect b="7823" l="0" r="5522" t="0"/>
          <a:stretch/>
        </p:blipFill>
        <p:spPr>
          <a:xfrm>
            <a:off x="5867400" y="2636837"/>
            <a:ext cx="2808287" cy="2087562"/>
          </a:xfrm>
          <a:prstGeom prst="rect">
            <a:avLst/>
          </a:prstGeom>
          <a:noFill/>
          <a:ln>
            <a:noFill/>
          </a:ln>
        </p:spPr>
      </p:pic>
      <p:pic>
        <p:nvPicPr>
          <p:cNvPr id="176" name="Google Shape;176;p6"/>
          <p:cNvPicPr preferRelativeResize="0"/>
          <p:nvPr/>
        </p:nvPicPr>
        <p:blipFill rotWithShape="1">
          <a:blip r:embed="rId5">
            <a:alphaModFix/>
          </a:blip>
          <a:srcRect b="0" l="0" r="0" t="0"/>
          <a:stretch/>
        </p:blipFill>
        <p:spPr>
          <a:xfrm>
            <a:off x="395287" y="2636837"/>
            <a:ext cx="2736850" cy="204628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par>
                          <p:cTn fill="hold">
                            <p:stCondLst>
                              <p:cond delay="1"/>
                            </p:stCondLst>
                            <p:childTnLst>
                              <p:par>
                                <p:cTn fill="hold" nodeType="afterEffect" presetClass="exit" presetID="1" presetSubtype="0">
                                  <p:stCondLst>
                                    <p:cond delay="0"/>
                                  </p:stCondLst>
                                  <p:childTnLst>
                                    <p:set>
                                      <p:cBhvr>
                                        <p:cTn dur="1" fill="hold">
                                          <p:stCondLst>
                                            <p:cond delay="1"/>
                                          </p:stCondLst>
                                        </p:cTn>
                                        <p:tgtEl>
                                          <p:spTgt spid="158">
                                            <p:txEl>
                                              <p:pRg end="0" st="0"/>
                                            </p:txEl>
                                          </p:spTgt>
                                        </p:tgtEl>
                                        <p:attrNameLst>
                                          <p:attrName>style.visibility</p:attrName>
                                        </p:attrNameLst>
                                      </p:cBhvr>
                                      <p:to>
                                        <p:strVal val="hidden"/>
                                      </p:to>
                                    </p:set>
                                  </p:childTnLst>
                                </p:cTn>
                              </p:par>
                            </p:childTnLst>
                          </p:cTn>
                        </p:par>
                        <p:par>
                          <p:cTn fill="hold">
                            <p:stCondLst>
                              <p:cond delay="2"/>
                            </p:stCondLst>
                            <p:childTnLst>
                              <p:par>
                                <p:cTn fill="hold" nodeType="afterEffect" presetClass="exit" presetID="1" presetSubtype="0">
                                  <p:stCondLst>
                                    <p:cond delay="0"/>
                                  </p:stCondLst>
                                  <p:childTnLst>
                                    <p:set>
                                      <p:cBhvr>
                                        <p:cTn dur="1" fill="hold">
                                          <p:stCondLst>
                                            <p:cond delay="1"/>
                                          </p:stCondLst>
                                        </p:cTn>
                                        <p:tgtEl>
                                          <p:spTgt spid="158">
                                            <p:txEl>
                                              <p:pRg end="1" st="1"/>
                                            </p:txEl>
                                          </p:spTgt>
                                        </p:tgtEl>
                                        <p:attrNameLst>
                                          <p:attrName>style.visibility</p:attrName>
                                        </p:attrNameLst>
                                      </p:cBhvr>
                                      <p:to>
                                        <p:strVal val="hidden"/>
                                      </p:to>
                                    </p:set>
                                  </p:childTnLst>
                                </p:cTn>
                              </p:par>
                            </p:childTnLst>
                          </p:cTn>
                        </p:par>
                        <p:par>
                          <p:cTn fill="hold">
                            <p:stCondLst>
                              <p:cond delay="3"/>
                            </p:stCondLst>
                            <p:childTnLst>
                              <p:par>
                                <p:cTn fill="hold" nodeType="afterEffect" presetClass="exit" presetID="1" presetSubtype="0">
                                  <p:stCondLst>
                                    <p:cond delay="0"/>
                                  </p:stCondLst>
                                  <p:childTnLst>
                                    <p:set>
                                      <p:cBhvr>
                                        <p:cTn dur="1" fill="hold">
                                          <p:stCondLst>
                                            <p:cond delay="1"/>
                                          </p:stCondLst>
                                        </p:cTn>
                                        <p:tgtEl>
                                          <p:spTgt spid="158">
                                            <p:txEl>
                                              <p:pRg end="2" st="2"/>
                                            </p:txEl>
                                          </p:spTgt>
                                        </p:tgtEl>
                                        <p:attrNameLst>
                                          <p:attrName>style.visibility</p:attrName>
                                        </p:attrNameLst>
                                      </p:cBhvr>
                                      <p:to>
                                        <p:strVal val="hidden"/>
                                      </p:to>
                                    </p:set>
                                  </p:childTnLst>
                                </p:cTn>
                              </p:par>
                            </p:childTnLst>
                          </p:cTn>
                        </p:par>
                        <p:par>
                          <p:cTn fill="hold">
                            <p:stCondLst>
                              <p:cond delay="4"/>
                            </p:stCondLst>
                            <p:childTnLst>
                              <p:par>
                                <p:cTn fill="hold" nodeType="afterEffect" presetClass="exit" presetID="1" presetSubtype="0">
                                  <p:stCondLst>
                                    <p:cond delay="0"/>
                                  </p:stCondLst>
                                  <p:childTnLst>
                                    <p:set>
                                      <p:cBhvr>
                                        <p:cTn dur="1" fill="hold">
                                          <p:stCondLst>
                                            <p:cond delay="1"/>
                                          </p:stCondLst>
                                        </p:cTn>
                                        <p:tgtEl>
                                          <p:spTgt spid="158">
                                            <p:txEl>
                                              <p:pRg end="3" st="3"/>
                                            </p:txEl>
                                          </p:spTgt>
                                        </p:tgtEl>
                                        <p:attrNameLst>
                                          <p:attrName>style.visibility</p:attrName>
                                        </p:attrNameLst>
                                      </p:cBhvr>
                                      <p:to>
                                        <p:strVal val="hidden"/>
                                      </p:to>
                                    </p:set>
                                  </p:childTnLst>
                                </p:cTn>
                              </p:par>
                            </p:childTnLst>
                          </p:cTn>
                        </p:par>
                        <p:par>
                          <p:cTn fill="hold">
                            <p:stCondLst>
                              <p:cond delay="5"/>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505"/>
                            </p:stCondLst>
                            <p:childTnLst>
                              <p:par>
                                <p:cTn fill="hold" nodeType="after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3600"/>
              <a:buFont typeface="Trebuchet MS"/>
              <a:buNone/>
            </a:pPr>
            <a:r>
              <a:rPr b="1" i="0" lang="en-US" sz="3600" u="none">
                <a:solidFill>
                  <a:schemeClr val="lt1"/>
                </a:solidFill>
                <a:latin typeface="Trebuchet MS"/>
                <a:ea typeface="Trebuchet MS"/>
                <a:cs typeface="Trebuchet MS"/>
                <a:sym typeface="Trebuchet MS"/>
              </a:rPr>
              <a:t>Commercial risks</a:t>
            </a:r>
            <a:endParaRPr/>
          </a:p>
        </p:txBody>
      </p:sp>
      <p:pic>
        <p:nvPicPr>
          <p:cNvPr id="183" name="Google Shape;183;p7"/>
          <p:cNvPicPr preferRelativeResize="0"/>
          <p:nvPr>
            <p:ph idx="1" type="body"/>
          </p:nvPr>
        </p:nvPicPr>
        <p:blipFill rotWithShape="1">
          <a:blip r:embed="rId3">
            <a:alphaModFix/>
          </a:blip>
          <a:srcRect b="0" l="0" r="0" t="0"/>
          <a:stretch/>
        </p:blipFill>
        <p:spPr>
          <a:xfrm>
            <a:off x="2916237" y="1557337"/>
            <a:ext cx="5903912" cy="4425950"/>
          </a:xfrm>
          <a:prstGeom prst="rect">
            <a:avLst/>
          </a:prstGeom>
          <a:noFill/>
          <a:ln>
            <a:noFill/>
          </a:ln>
        </p:spPr>
      </p:pic>
      <p:sp>
        <p:nvSpPr>
          <p:cNvPr id="184" name="Google Shape;184;p7"/>
          <p:cNvSpPr txBox="1"/>
          <p:nvPr/>
        </p:nvSpPr>
        <p:spPr>
          <a:xfrm>
            <a:off x="323850" y="1816100"/>
            <a:ext cx="2447925" cy="3989387"/>
          </a:xfrm>
          <a:prstGeom prst="rect">
            <a:avLst/>
          </a:prstGeom>
          <a:noFill/>
          <a:ln cap="flat" cmpd="sng" w="9525">
            <a:solidFill>
              <a:srgbClr val="FF6600"/>
            </a:solidFill>
            <a:prstDash val="solid"/>
            <a:miter lim="800000"/>
            <a:headEnd len="sm" w="sm" type="none"/>
            <a:tailEnd len="sm" w="sm" type="none"/>
          </a:ln>
        </p:spPr>
        <p:txBody>
          <a:bodyPr anchorCtr="0" anchor="t" bIns="46025" lIns="92075" spcFirstLastPara="1" rIns="92075" wrap="square" tIns="46025">
            <a:noAutofit/>
          </a:bodyPr>
          <a:lstStyle/>
          <a:p>
            <a:pPr indent="-266700" lvl="0" marL="266700" marR="0" rtl="0" algn="l">
              <a:lnSpc>
                <a:spcPct val="90000"/>
              </a:lnSpc>
              <a:spcBef>
                <a:spcPts val="0"/>
              </a:spcBef>
              <a:spcAft>
                <a:spcPts val="0"/>
              </a:spcAft>
              <a:buClr>
                <a:schemeClr val="dk1"/>
              </a:buClr>
              <a:buSzPts val="2200"/>
              <a:buFont typeface="Trebuchet MS"/>
              <a:buChar char="•"/>
            </a:pPr>
            <a:r>
              <a:rPr b="0" i="0" lang="en-US" sz="2200" u="none">
                <a:solidFill>
                  <a:schemeClr val="dk1"/>
                </a:solidFill>
                <a:latin typeface="Trebuchet MS"/>
                <a:ea typeface="Trebuchet MS"/>
                <a:cs typeface="Trebuchet MS"/>
                <a:sym typeface="Trebuchet MS"/>
              </a:rPr>
              <a:t> Blur between content &amp; advertising</a:t>
            </a:r>
            <a:endParaRPr b="0" i="0" sz="1200" u="none">
              <a:solidFill>
                <a:schemeClr val="dk1"/>
              </a:solidFill>
              <a:latin typeface="Trebuchet MS"/>
              <a:ea typeface="Trebuchet MS"/>
              <a:cs typeface="Trebuchet MS"/>
              <a:sym typeface="Trebuchet MS"/>
            </a:endParaRPr>
          </a:p>
          <a:p>
            <a:pPr indent="-266700" lvl="0" marL="266700" marR="0" rtl="0" algn="l">
              <a:lnSpc>
                <a:spcPct val="90000"/>
              </a:lnSpc>
              <a:spcBef>
                <a:spcPts val="240"/>
              </a:spcBef>
              <a:spcAft>
                <a:spcPts val="0"/>
              </a:spcAft>
              <a:buClr>
                <a:schemeClr val="dk1"/>
              </a:buClr>
              <a:buSzPts val="1200"/>
              <a:buFont typeface="Trebuchet MS"/>
              <a:buNone/>
            </a:pPr>
            <a:r>
              <a:rPr b="0" i="0" lang="en-US" sz="1200" u="none">
                <a:solidFill>
                  <a:schemeClr val="dk1"/>
                </a:solidFill>
                <a:latin typeface="Trebuchet MS"/>
                <a:ea typeface="Trebuchet MS"/>
                <a:cs typeface="Trebuchet MS"/>
                <a:sym typeface="Trebuchet MS"/>
              </a:rPr>
              <a:t> </a:t>
            </a:r>
            <a:endParaRPr/>
          </a:p>
          <a:p>
            <a:pPr indent="-266700" lvl="0" marL="266700" marR="0" rtl="0" algn="l">
              <a:lnSpc>
                <a:spcPct val="90000"/>
              </a:lnSpc>
              <a:spcBef>
                <a:spcPts val="660"/>
              </a:spcBef>
              <a:spcAft>
                <a:spcPts val="0"/>
              </a:spcAft>
              <a:buClr>
                <a:schemeClr val="dk1"/>
              </a:buClr>
              <a:buSzPts val="2200"/>
              <a:buFont typeface="Trebuchet MS"/>
              <a:buChar char="•"/>
            </a:pPr>
            <a:r>
              <a:rPr b="0" i="0" lang="en-US" sz="2200" u="none">
                <a:solidFill>
                  <a:schemeClr val="dk1"/>
                </a:solidFill>
                <a:latin typeface="Trebuchet MS"/>
                <a:ea typeface="Trebuchet MS"/>
                <a:cs typeface="Trebuchet MS"/>
                <a:sym typeface="Trebuchet MS"/>
              </a:rPr>
              <a:t> Subtle requests for marketing information- “Tell a friend”</a:t>
            </a:r>
            <a:endParaRPr/>
          </a:p>
          <a:p>
            <a:pPr indent="-266700" lvl="0" marL="266700" marR="0" rtl="0" algn="l">
              <a:lnSpc>
                <a:spcPct val="90000"/>
              </a:lnSpc>
              <a:spcBef>
                <a:spcPts val="660"/>
              </a:spcBef>
              <a:spcAft>
                <a:spcPts val="0"/>
              </a:spcAft>
              <a:buClr>
                <a:schemeClr val="dk1"/>
              </a:buClr>
              <a:buSzPts val="2200"/>
              <a:buFont typeface="Trebuchet MS"/>
              <a:buChar char="•"/>
            </a:pPr>
            <a:r>
              <a:rPr b="0" i="0" lang="en-US" sz="2200" u="none">
                <a:solidFill>
                  <a:schemeClr val="dk1"/>
                </a:solidFill>
                <a:latin typeface="Trebuchet MS"/>
                <a:ea typeface="Trebuchet MS"/>
                <a:cs typeface="Trebuchet MS"/>
                <a:sym typeface="Trebuchet MS"/>
              </a:rPr>
              <a:t> Invasive programmes -  adware/popups</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4000"/>
              <a:buFont typeface="Trebuchet MS"/>
              <a:buNone/>
            </a:pPr>
            <a:r>
              <a:rPr b="1" i="0" lang="en-US" sz="4000" u="none">
                <a:solidFill>
                  <a:schemeClr val="lt1"/>
                </a:solidFill>
                <a:latin typeface="Trebuchet MS"/>
                <a:ea typeface="Trebuchet MS"/>
                <a:cs typeface="Trebuchet MS"/>
                <a:sym typeface="Trebuchet MS"/>
              </a:rPr>
              <a:t>Commercial risks</a:t>
            </a:r>
            <a:endParaRPr/>
          </a:p>
        </p:txBody>
      </p:sp>
      <p:pic>
        <p:nvPicPr>
          <p:cNvPr id="191" name="Google Shape;191;p8"/>
          <p:cNvPicPr preferRelativeResize="0"/>
          <p:nvPr>
            <p:ph idx="1" type="body"/>
          </p:nvPr>
        </p:nvPicPr>
        <p:blipFill rotWithShape="1">
          <a:blip r:embed="rId3">
            <a:alphaModFix/>
          </a:blip>
          <a:srcRect b="0" l="0" r="0" t="0"/>
          <a:stretch/>
        </p:blipFill>
        <p:spPr>
          <a:xfrm>
            <a:off x="323850" y="1878012"/>
            <a:ext cx="5616575" cy="4211637"/>
          </a:xfrm>
          <a:prstGeom prst="rect">
            <a:avLst/>
          </a:prstGeom>
          <a:noFill/>
          <a:ln>
            <a:noFill/>
          </a:ln>
        </p:spPr>
      </p:pic>
      <p:grpSp>
        <p:nvGrpSpPr>
          <p:cNvPr id="192" name="Google Shape;192;p8"/>
          <p:cNvGrpSpPr/>
          <p:nvPr/>
        </p:nvGrpSpPr>
        <p:grpSpPr>
          <a:xfrm>
            <a:off x="6156325" y="3716337"/>
            <a:ext cx="2736850" cy="2386012"/>
            <a:chOff x="385" y="2750"/>
            <a:chExt cx="2598" cy="1003"/>
          </a:xfrm>
        </p:grpSpPr>
        <p:grpSp>
          <p:nvGrpSpPr>
            <p:cNvPr id="193" name="Google Shape;193;p8"/>
            <p:cNvGrpSpPr/>
            <p:nvPr/>
          </p:nvGrpSpPr>
          <p:grpSpPr>
            <a:xfrm>
              <a:off x="385" y="2750"/>
              <a:ext cx="2598" cy="1003"/>
              <a:chOff x="385" y="2750"/>
              <a:chExt cx="2598" cy="1003"/>
            </a:xfrm>
          </p:grpSpPr>
          <p:sp>
            <p:nvSpPr>
              <p:cNvPr id="194" name="Google Shape;194;p8"/>
              <p:cNvSpPr txBox="1"/>
              <p:nvPr/>
            </p:nvSpPr>
            <p:spPr>
              <a:xfrm>
                <a:off x="385" y="3125"/>
                <a:ext cx="2598" cy="628"/>
              </a:xfrm>
              <a:prstGeom prst="rect">
                <a:avLst/>
              </a:prstGeom>
              <a:noFill/>
              <a:ln cap="flat" cmpd="sng" w="2857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rebuchet MS"/>
                  <a:buNone/>
                </a:pPr>
                <a:r>
                  <a:rPr b="0" i="0" lang="en-US" sz="1800" u="none">
                    <a:solidFill>
                      <a:schemeClr val="dk1"/>
                    </a:solidFill>
                    <a:latin typeface="Trebuchet MS"/>
                    <a:ea typeface="Trebuchet MS"/>
                    <a:cs typeface="Trebuchet MS"/>
                    <a:sym typeface="Trebuchet MS"/>
                  </a:rPr>
                  <a:t>20% of children claim they mustn’t fill in online forms, compared with 57% of parents who do not allow it.</a:t>
                </a:r>
                <a:endParaRPr/>
              </a:p>
            </p:txBody>
          </p:sp>
          <p:sp>
            <p:nvSpPr>
              <p:cNvPr id="195" name="Google Shape;195;p8"/>
              <p:cNvSpPr txBox="1"/>
              <p:nvPr/>
            </p:nvSpPr>
            <p:spPr>
              <a:xfrm>
                <a:off x="388" y="2750"/>
                <a:ext cx="2595" cy="360"/>
              </a:xfrm>
              <a:prstGeom prst="rect">
                <a:avLst/>
              </a:prstGeom>
              <a:solidFill>
                <a:srgbClr val="FF6600"/>
              </a:solidFill>
              <a:ln cap="flat" cmpd="sng" w="28575">
                <a:solidFill>
                  <a:srgbClr val="FF6600"/>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100000"/>
                  </a:lnSpc>
                  <a:spcBef>
                    <a:spcPts val="0"/>
                  </a:spcBef>
                  <a:spcAft>
                    <a:spcPts val="0"/>
                  </a:spcAft>
                  <a:buClr>
                    <a:schemeClr val="dk1"/>
                  </a:buClr>
                  <a:buSzPts val="3000"/>
                  <a:buFont typeface="Tahoma"/>
                  <a:buNone/>
                </a:pPr>
                <a:r>
                  <a:rPr b="0" i="0" lang="en-US" sz="3000" u="none">
                    <a:solidFill>
                      <a:schemeClr val="dk1"/>
                    </a:solidFill>
                    <a:latin typeface="Tahoma"/>
                    <a:ea typeface="Tahoma"/>
                    <a:cs typeface="Tahoma"/>
                    <a:sym typeface="Tahoma"/>
                  </a:rPr>
                  <a:t>Know IT All</a:t>
                </a:r>
                <a:endParaRPr/>
              </a:p>
            </p:txBody>
          </p:sp>
        </p:grpSp>
        <p:pic>
          <p:nvPicPr>
            <p:cNvPr descr="SY00094_" id="196" name="Google Shape;196;p8"/>
            <p:cNvPicPr preferRelativeResize="0"/>
            <p:nvPr/>
          </p:nvPicPr>
          <p:blipFill rotWithShape="1">
            <a:blip r:embed="rId4">
              <a:alphaModFix/>
            </a:blip>
            <a:srcRect b="0" l="0" r="0" t="0"/>
            <a:stretch/>
          </p:blipFill>
          <p:spPr>
            <a:xfrm>
              <a:off x="2608" y="2792"/>
              <a:ext cx="330" cy="280"/>
            </a:xfrm>
            <a:prstGeom prst="rect">
              <a:avLst/>
            </a:prstGeom>
            <a:noFill/>
            <a:ln>
              <a:noFill/>
            </a:ln>
          </p:spPr>
        </p:pic>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9"/>
          <p:cNvSpPr txBox="1"/>
          <p:nvPr>
            <p:ph type="title"/>
          </p:nvPr>
        </p:nvSpPr>
        <p:spPr>
          <a:xfrm>
            <a:off x="0" y="333375"/>
            <a:ext cx="9144000" cy="850900"/>
          </a:xfrm>
          <a:prstGeom prst="rect">
            <a:avLst/>
          </a:prstGeom>
          <a:solidFill>
            <a:srgbClr val="FF6600"/>
          </a:solidFill>
          <a:ln>
            <a:noFill/>
          </a:ln>
        </p:spPr>
        <p:txBody>
          <a:bodyPr anchorCtr="0" anchor="ctr" bIns="45700" lIns="91425" spcFirstLastPara="1" rIns="91425" wrap="square" tIns="45700">
            <a:noAutofit/>
          </a:bodyPr>
          <a:lstStyle/>
          <a:p>
            <a:pPr indent="361950" lvl="0" marL="0" rtl="0" algn="l">
              <a:lnSpc>
                <a:spcPct val="100000"/>
              </a:lnSpc>
              <a:spcBef>
                <a:spcPts val="0"/>
              </a:spcBef>
              <a:spcAft>
                <a:spcPts val="0"/>
              </a:spcAft>
              <a:buClr>
                <a:schemeClr val="lt1"/>
              </a:buClr>
              <a:buSzPts val="3600"/>
              <a:buFont typeface="Trebuchet MS"/>
              <a:buNone/>
            </a:pPr>
            <a:r>
              <a:rPr b="1" i="0" lang="en-US" sz="3600" u="none">
                <a:solidFill>
                  <a:schemeClr val="lt1"/>
                </a:solidFill>
                <a:latin typeface="Trebuchet MS"/>
                <a:ea typeface="Trebuchet MS"/>
                <a:cs typeface="Trebuchet MS"/>
                <a:sym typeface="Trebuchet MS"/>
              </a:rPr>
              <a:t>Content viewed</a:t>
            </a:r>
            <a:endParaRPr/>
          </a:p>
        </p:txBody>
      </p:sp>
      <p:sp>
        <p:nvSpPr>
          <p:cNvPr id="203" name="Google Shape;203;p9"/>
          <p:cNvSpPr txBox="1"/>
          <p:nvPr/>
        </p:nvSpPr>
        <p:spPr>
          <a:xfrm>
            <a:off x="457200" y="1989137"/>
            <a:ext cx="4038600" cy="41370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Inaccurate content</a:t>
            </a:r>
            <a:endParaRPr/>
          </a:p>
          <a:p>
            <a:pPr indent="-342900" lvl="0" marL="342900" marR="0" rtl="0" algn="l">
              <a:lnSpc>
                <a:spcPct val="100000"/>
              </a:lnSpc>
              <a:spcBef>
                <a:spcPts val="44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Extreme material</a:t>
            </a:r>
            <a:endParaRPr/>
          </a:p>
          <a:p>
            <a:pPr indent="-342900" lvl="0" marL="342900" marR="0" rtl="0" algn="l">
              <a:lnSpc>
                <a:spcPct val="100000"/>
              </a:lnSpc>
              <a:spcBef>
                <a:spcPts val="440"/>
              </a:spcBef>
              <a:spcAft>
                <a:spcPts val="0"/>
              </a:spcAft>
              <a:buClr>
                <a:schemeClr val="dk1"/>
              </a:buClr>
              <a:buSzPts val="2200"/>
              <a:buFont typeface="Noto Sans Symbols"/>
              <a:buChar char="☹"/>
            </a:pPr>
            <a:r>
              <a:rPr b="0" i="0" lang="en-US" sz="2200" u="none">
                <a:solidFill>
                  <a:schemeClr val="dk1"/>
                </a:solidFill>
                <a:latin typeface="Trebuchet MS"/>
                <a:ea typeface="Trebuchet MS"/>
                <a:cs typeface="Trebuchet MS"/>
                <a:sym typeface="Trebuchet MS"/>
              </a:rPr>
              <a:t>Pornography</a:t>
            </a:r>
            <a:endParaRPr/>
          </a:p>
        </p:txBody>
      </p:sp>
      <p:grpSp>
        <p:nvGrpSpPr>
          <p:cNvPr id="204" name="Google Shape;204;p9"/>
          <p:cNvGrpSpPr/>
          <p:nvPr/>
        </p:nvGrpSpPr>
        <p:grpSpPr>
          <a:xfrm>
            <a:off x="268287" y="3854450"/>
            <a:ext cx="4608512" cy="2393950"/>
            <a:chOff x="158" y="2303"/>
            <a:chExt cx="2903" cy="1508"/>
          </a:xfrm>
        </p:grpSpPr>
        <p:grpSp>
          <p:nvGrpSpPr>
            <p:cNvPr id="205" name="Google Shape;205;p9"/>
            <p:cNvGrpSpPr/>
            <p:nvPr/>
          </p:nvGrpSpPr>
          <p:grpSpPr>
            <a:xfrm>
              <a:off x="158" y="2303"/>
              <a:ext cx="2903" cy="769"/>
              <a:chOff x="521" y="2849"/>
              <a:chExt cx="4671" cy="702"/>
            </a:xfrm>
          </p:grpSpPr>
          <p:sp>
            <p:nvSpPr>
              <p:cNvPr id="206" name="Google Shape;206;p9"/>
              <p:cNvSpPr txBox="1"/>
              <p:nvPr/>
            </p:nvSpPr>
            <p:spPr>
              <a:xfrm>
                <a:off x="521" y="3166"/>
                <a:ext cx="4671" cy="385"/>
              </a:xfrm>
              <a:prstGeom prst="rect">
                <a:avLst/>
              </a:prstGeom>
              <a:noFill/>
              <a:ln cap="flat" cmpd="sng" w="2857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rebuchet MS"/>
                  <a:buNone/>
                </a:pPr>
                <a:r>
                  <a:rPr b="0" i="0" lang="en-US" sz="1800" u="none">
                    <a:solidFill>
                      <a:schemeClr val="dk1"/>
                    </a:solidFill>
                    <a:latin typeface="Trebuchet MS"/>
                    <a:ea typeface="Trebuchet MS"/>
                    <a:cs typeface="Trebuchet MS"/>
                    <a:sym typeface="Trebuchet MS"/>
                  </a:rPr>
                  <a:t>4 in 10 pupils aged 9-19 trust most of the information on the internet </a:t>
                </a:r>
                <a:endParaRPr/>
              </a:p>
            </p:txBody>
          </p:sp>
          <p:sp>
            <p:nvSpPr>
              <p:cNvPr id="207" name="Google Shape;207;p9"/>
              <p:cNvSpPr txBox="1"/>
              <p:nvPr/>
            </p:nvSpPr>
            <p:spPr>
              <a:xfrm>
                <a:off x="521" y="2849"/>
                <a:ext cx="4671" cy="327"/>
              </a:xfrm>
              <a:prstGeom prst="rect">
                <a:avLst/>
              </a:prstGeom>
              <a:solidFill>
                <a:srgbClr val="FF6600"/>
              </a:solidFill>
              <a:ln cap="flat" cmpd="sng" w="28575">
                <a:solidFill>
                  <a:srgbClr val="FF6600"/>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100000"/>
                  </a:lnSpc>
                  <a:spcBef>
                    <a:spcPts val="0"/>
                  </a:spcBef>
                  <a:spcAft>
                    <a:spcPts val="0"/>
                  </a:spcAft>
                  <a:buClr>
                    <a:schemeClr val="lt1"/>
                  </a:buClr>
                  <a:buSzPts val="3000"/>
                  <a:buFont typeface="Trebuchet MS"/>
                  <a:buNone/>
                </a:pPr>
                <a:r>
                  <a:rPr b="0" i="0" lang="en-US" sz="3000" u="none">
                    <a:solidFill>
                      <a:schemeClr val="lt1"/>
                    </a:solidFill>
                    <a:latin typeface="Trebuchet MS"/>
                    <a:ea typeface="Trebuchet MS"/>
                    <a:cs typeface="Trebuchet MS"/>
                    <a:sym typeface="Trebuchet MS"/>
                  </a:rPr>
                  <a:t>Know IT All</a:t>
                </a:r>
                <a:endParaRPr/>
              </a:p>
            </p:txBody>
          </p:sp>
        </p:grpSp>
        <p:sp>
          <p:nvSpPr>
            <p:cNvPr id="208" name="Google Shape;208;p9"/>
            <p:cNvSpPr txBox="1"/>
            <p:nvPr/>
          </p:nvSpPr>
          <p:spPr>
            <a:xfrm>
              <a:off x="158" y="3067"/>
              <a:ext cx="2903" cy="744"/>
            </a:xfrm>
            <a:prstGeom prst="rect">
              <a:avLst/>
            </a:prstGeom>
            <a:noFill/>
            <a:ln cap="flat" cmpd="sng" w="28575">
              <a:solidFill>
                <a:srgbClr val="FF6600"/>
              </a:solidFill>
              <a:prstDash val="solid"/>
              <a:miter lim="800000"/>
              <a:headEnd len="sm" w="sm" type="none"/>
              <a:tailEnd len="sm" w="sm" type="none"/>
            </a:ln>
          </p:spPr>
          <p:txBody>
            <a:bodyPr anchorCtr="0" anchor="b" bIns="46025" lIns="92075" spcFirstLastPara="1" rIns="92075" wrap="square" tIns="46025">
              <a:noAutofit/>
            </a:bodyPr>
            <a:lstStyle/>
            <a:p>
              <a:pPr indent="0" lvl="0" marL="0" marR="0" rtl="0" algn="l">
                <a:lnSpc>
                  <a:spcPct val="100000"/>
                </a:lnSpc>
                <a:spcBef>
                  <a:spcPts val="0"/>
                </a:spcBef>
                <a:spcAft>
                  <a:spcPts val="0"/>
                </a:spcAft>
                <a:buClr>
                  <a:schemeClr val="dk1"/>
                </a:buClr>
                <a:buSzPts val="1800"/>
                <a:buFont typeface="Trebuchet MS"/>
                <a:buNone/>
              </a:pPr>
              <a:r>
                <a:rPr b="0" i="0" lang="en-US" sz="1800" u="none">
                  <a:solidFill>
                    <a:schemeClr val="dk1"/>
                  </a:solidFill>
                  <a:latin typeface="Trebuchet MS"/>
                  <a:ea typeface="Trebuchet MS"/>
                  <a:cs typeface="Trebuchet MS"/>
                  <a:sym typeface="Trebuchet MS"/>
                </a:rPr>
                <a:t>57% of 9-19 yr olds have come into contact with online pornography. Only 16% of parents think that their child has seen pornography on the internet.</a:t>
              </a:r>
              <a:endParaRPr/>
            </a:p>
          </p:txBody>
        </p:sp>
      </p:grpSp>
      <p:pic>
        <p:nvPicPr>
          <p:cNvPr id="209" name="Google Shape;209;p9"/>
          <p:cNvPicPr preferRelativeResize="0"/>
          <p:nvPr/>
        </p:nvPicPr>
        <p:blipFill rotWithShape="1">
          <a:blip r:embed="rId3">
            <a:alphaModFix/>
          </a:blip>
          <a:srcRect b="0" l="0" r="0" t="0"/>
          <a:stretch/>
        </p:blipFill>
        <p:spPr>
          <a:xfrm>
            <a:off x="4572000" y="1484312"/>
            <a:ext cx="3036887" cy="2185987"/>
          </a:xfrm>
          <a:prstGeom prst="rect">
            <a:avLst/>
          </a:prstGeom>
          <a:noFill/>
          <a:ln cap="flat" cmpd="sng" w="12700">
            <a:solidFill>
              <a:schemeClr val="dk1"/>
            </a:solidFill>
            <a:prstDash val="solid"/>
            <a:miter lim="800000"/>
            <a:headEnd len="sm" w="sm" type="none"/>
            <a:tailEnd len="sm" w="sm" type="none"/>
          </a:ln>
        </p:spPr>
      </p:pic>
      <p:pic>
        <p:nvPicPr>
          <p:cNvPr id="210" name="Google Shape;210;p9"/>
          <p:cNvPicPr preferRelativeResize="0"/>
          <p:nvPr/>
        </p:nvPicPr>
        <p:blipFill rotWithShape="1">
          <a:blip r:embed="rId4">
            <a:alphaModFix/>
          </a:blip>
          <a:srcRect b="0" l="0" r="0" t="0"/>
          <a:stretch/>
        </p:blipFill>
        <p:spPr>
          <a:xfrm>
            <a:off x="5219700" y="2276475"/>
            <a:ext cx="3240087" cy="2335212"/>
          </a:xfrm>
          <a:prstGeom prst="rect">
            <a:avLst/>
          </a:prstGeom>
          <a:noFill/>
          <a:ln cap="flat" cmpd="sng" w="9525">
            <a:solidFill>
              <a:schemeClr val="dk1"/>
            </a:solidFill>
            <a:prstDash val="solid"/>
            <a:miter lim="800000"/>
            <a:headEnd len="sm" w="sm" type="none"/>
            <a:tailEnd len="sm" w="sm" type="none"/>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2002-09-09T22:05:41Z</dcterms:created>
  <dc:creator>Carrick-Davies</dc:creator>
</cp:coreProperties>
</file>

<file path=docProps/custom.xml><?xml version="1.0" encoding="utf-8"?>
<Properties xmlns="http://schemas.openxmlformats.org/officeDocument/2006/custom-properties" xmlns:vt="http://schemas.openxmlformats.org/officeDocument/2006/docPropsVTypes"/>
</file>