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850" y="135375"/>
            <a:ext cx="1284875" cy="12848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301500" y="1509725"/>
            <a:ext cx="6924000" cy="26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 u="sng">
                <a:solidFill>
                  <a:schemeClr val="dk2"/>
                </a:solidFill>
              </a:rPr>
              <a:t>Parent coffee morning</a:t>
            </a:r>
            <a:endParaRPr b="1" sz="2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English at Rokeby </a:t>
            </a:r>
            <a:endParaRPr sz="22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chemeClr val="dk2"/>
                </a:solidFill>
              </a:rPr>
              <a:t>An opportunity to discuss the English Curriculum at Rokeby school with Mr Bailey (Head of English)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200">
                <a:solidFill>
                  <a:schemeClr val="dk2"/>
                </a:solidFill>
              </a:rPr>
              <a:t>Monday 5th February 2024</a:t>
            </a:r>
            <a:endParaRPr b="1"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200">
                <a:solidFill>
                  <a:schemeClr val="dk2"/>
                </a:solidFill>
              </a:rPr>
              <a:t>11am at Rokeby School</a:t>
            </a:r>
            <a:endParaRPr b="1"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chemeClr val="dk2"/>
                </a:solidFill>
              </a:rPr>
              <a:t>If you’d like to attend please scan and register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4750" y="-1"/>
            <a:ext cx="1669250" cy="165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61600" y="2642700"/>
            <a:ext cx="2020016" cy="245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