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5BB11-737A-AA63-EB02-3273D0ABA5ED}" v="102" dt="2024-09-10T15:29:10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ports equipment&#10;&#10;Description automatically generated">
            <a:extLst>
              <a:ext uri="{FF2B5EF4-FFF2-40B4-BE49-F238E27FC236}">
                <a16:creationId xmlns:a16="http://schemas.microsoft.com/office/drawing/2014/main" id="{3AE0EE4C-8AA1-6119-BF43-917938C6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" y="-715137"/>
            <a:ext cx="12198348" cy="694735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90679C-6BA3-A857-2FB8-119FD3B61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62730"/>
              </p:ext>
            </p:extLst>
          </p:nvPr>
        </p:nvGraphicFramePr>
        <p:xfrm>
          <a:off x="11545" y="4017817"/>
          <a:ext cx="12174994" cy="285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485">
                  <a:extLst>
                    <a:ext uri="{9D8B030D-6E8A-4147-A177-3AD203B41FA5}">
                      <a16:colId xmlns:a16="http://schemas.microsoft.com/office/drawing/2014/main" val="4167023439"/>
                    </a:ext>
                  </a:extLst>
                </a:gridCol>
                <a:gridCol w="6559509">
                  <a:extLst>
                    <a:ext uri="{9D8B030D-6E8A-4147-A177-3AD203B41FA5}">
                      <a16:colId xmlns:a16="http://schemas.microsoft.com/office/drawing/2014/main" val="2818523045"/>
                    </a:ext>
                  </a:extLst>
                </a:gridCol>
              </a:tblGrid>
              <a:tr h="364054">
                <a:tc gridSpan="2">
                  <a:txBody>
                    <a:bodyPr/>
                    <a:lstStyle/>
                    <a:p>
                      <a:r>
                        <a:rPr lang="en-US" dirty="0"/>
                        <a:t>AUTUMN TERM 1 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06807"/>
                  </a:ext>
                </a:extLst>
              </a:tr>
              <a:tr h="364054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ROWING – ALL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79949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FOOTBALL - ALL YEARS 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YEAR 11 GCSE @ STUDLEY WEEK B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00823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BIRMINGHAM ROCKETS BASKETBALL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 (PARENTPAY) KS3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02860"/>
                  </a:ext>
                </a:extLst>
              </a:tr>
              <a:tr h="391026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NETBALL &amp; RUGBY All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7844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AUSPORTS – DODGEBALL KS3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86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2798F0C-7730-36AB-3D54-F3B45282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73" b="10837"/>
          <a:stretch/>
        </p:blipFill>
        <p:spPr>
          <a:xfrm>
            <a:off x="20" y="-439876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6EB9DC-E3D1-D944-931D-5F622B4CD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97582"/>
              </p:ext>
            </p:extLst>
          </p:nvPr>
        </p:nvGraphicFramePr>
        <p:xfrm>
          <a:off x="20052" y="5323973"/>
          <a:ext cx="12171558" cy="153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967">
                  <a:extLst>
                    <a:ext uri="{9D8B030D-6E8A-4147-A177-3AD203B41FA5}">
                      <a16:colId xmlns:a16="http://schemas.microsoft.com/office/drawing/2014/main" val="1038176670"/>
                    </a:ext>
                  </a:extLst>
                </a:gridCol>
                <a:gridCol w="2554398">
                  <a:extLst>
                    <a:ext uri="{9D8B030D-6E8A-4147-A177-3AD203B41FA5}">
                      <a16:colId xmlns:a16="http://schemas.microsoft.com/office/drawing/2014/main" val="2588386811"/>
                    </a:ext>
                  </a:extLst>
                </a:gridCol>
                <a:gridCol w="2572567">
                  <a:extLst>
                    <a:ext uri="{9D8B030D-6E8A-4147-A177-3AD203B41FA5}">
                      <a16:colId xmlns:a16="http://schemas.microsoft.com/office/drawing/2014/main" val="2106832365"/>
                    </a:ext>
                  </a:extLst>
                </a:gridCol>
                <a:gridCol w="2434313">
                  <a:extLst>
                    <a:ext uri="{9D8B030D-6E8A-4147-A177-3AD203B41FA5}">
                      <a16:colId xmlns:a16="http://schemas.microsoft.com/office/drawing/2014/main" val="745812501"/>
                    </a:ext>
                  </a:extLst>
                </a:gridCol>
                <a:gridCol w="2434313">
                  <a:extLst>
                    <a:ext uri="{9D8B030D-6E8A-4147-A177-3AD203B41FA5}">
                      <a16:colId xmlns:a16="http://schemas.microsoft.com/office/drawing/2014/main" val="3950295190"/>
                    </a:ext>
                  </a:extLst>
                </a:gridCol>
              </a:tblGrid>
              <a:tr h="345907">
                <a:tc>
                  <a:txBody>
                    <a:bodyPr/>
                    <a:lstStyle/>
                    <a:p>
                      <a:r>
                        <a:rPr lang="en-US" sz="16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78032"/>
                  </a:ext>
                </a:extLst>
              </a:tr>
              <a:tr h="1188118">
                <a:tc>
                  <a:txBody>
                    <a:bodyPr/>
                    <a:lstStyle/>
                    <a:p>
                      <a:r>
                        <a:rPr lang="en-US" sz="1600" dirty="0"/>
                        <a:t>YR11 GCSE 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RM17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YR 7 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DODGEBALL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Years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DANCE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WK A: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SPORTS LEADER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YR 8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DODGEBALL</a:t>
                      </a:r>
                    </a:p>
                    <a:p>
                      <a:pPr lvl="0"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YR 9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DODGEBALL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YR11 GCSE 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RM17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66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1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93F328680CF4580305DB031259896" ma:contentTypeVersion="15" ma:contentTypeDescription="Create a new document." ma:contentTypeScope="" ma:versionID="44d6caa7781fd38d280af7f5cc90d0ab">
  <xsd:schema xmlns:xsd="http://www.w3.org/2001/XMLSchema" xmlns:xs="http://www.w3.org/2001/XMLSchema" xmlns:p="http://schemas.microsoft.com/office/2006/metadata/properties" xmlns:ns2="accbb794-04cb-4096-b522-3650933d47c6" xmlns:ns3="38094a91-0d16-4c4d-83ab-a348dadb0ac9" targetNamespace="http://schemas.microsoft.com/office/2006/metadata/properties" ma:root="true" ma:fieldsID="189a32efe9a72b5184659bef2c575256" ns2:_="" ns3:_="">
    <xsd:import namespace="accbb794-04cb-4096-b522-3650933d47c6"/>
    <xsd:import namespace="38094a91-0d16-4c4d-83ab-a348dadb0ac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bb794-04cb-4096-b522-3650933d47c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94a91-0d16-4c4d-83ab-a348dadb0ac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87938c4-d14b-4bef-b8af-d290d93a6618}" ma:internalName="TaxCatchAll" ma:showField="CatchAllData" ma:web="38094a91-0d16-4c4d-83ab-a348dadb0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8CC104-11BB-47B9-9314-226C3C01DC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B38316-F823-49CF-B2E9-176491964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bb794-04cb-4096-b522-3650933d47c6"/>
    <ds:schemaRef ds:uri="38094a91-0d16-4c4d-83ab-a348dadb0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129</cp:revision>
  <dcterms:created xsi:type="dcterms:W3CDTF">2024-07-16T09:35:53Z</dcterms:created>
  <dcterms:modified xsi:type="dcterms:W3CDTF">2024-09-10T16:03:44Z</dcterms:modified>
</cp:coreProperties>
</file>