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09CBB-C54B-4FA9-8735-E482D862BD6B}" v="77" dt="2024-09-04T09:32:19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E Payton (Ridgeway Secondary School)" userId="dbe4223e-f1b5-4996-8988-fcd8afbf6b02" providerId="ADAL" clId="{90409CBB-C54B-4FA9-8735-E482D862BD6B}"/>
    <pc:docChg chg="modSld">
      <pc:chgData name="Miss E Payton (Ridgeway Secondary School)" userId="dbe4223e-f1b5-4996-8988-fcd8afbf6b02" providerId="ADAL" clId="{90409CBB-C54B-4FA9-8735-E482D862BD6B}" dt="2024-09-04T09:32:19.833" v="79" actId="1076"/>
      <pc:docMkLst>
        <pc:docMk/>
      </pc:docMkLst>
      <pc:sldChg chg="modSp mod">
        <pc:chgData name="Miss E Payton (Ridgeway Secondary School)" userId="dbe4223e-f1b5-4996-8988-fcd8afbf6b02" providerId="ADAL" clId="{90409CBB-C54B-4FA9-8735-E482D862BD6B}" dt="2024-09-02T14:37:09.440" v="0" actId="1076"/>
        <pc:sldMkLst>
          <pc:docMk/>
          <pc:sldMk cId="511696436" sldId="257"/>
        </pc:sldMkLst>
        <pc:picChg chg="mod">
          <ac:chgData name="Miss E Payton (Ridgeway Secondary School)" userId="dbe4223e-f1b5-4996-8988-fcd8afbf6b02" providerId="ADAL" clId="{90409CBB-C54B-4FA9-8735-E482D862BD6B}" dt="2024-09-02T14:37:09.440" v="0" actId="1076"/>
          <ac:picMkLst>
            <pc:docMk/>
            <pc:sldMk cId="511696436" sldId="257"/>
            <ac:picMk id="5" creationId="{C826ADFE-909E-9346-04AC-3FA619EB81AD}"/>
          </ac:picMkLst>
        </pc:picChg>
      </pc:sldChg>
      <pc:sldChg chg="addSp modSp mod">
        <pc:chgData name="Miss E Payton (Ridgeway Secondary School)" userId="dbe4223e-f1b5-4996-8988-fcd8afbf6b02" providerId="ADAL" clId="{90409CBB-C54B-4FA9-8735-E482D862BD6B}" dt="2024-09-04T09:32:19.833" v="79" actId="1076"/>
        <pc:sldMkLst>
          <pc:docMk/>
          <pc:sldMk cId="2092714550" sldId="258"/>
        </pc:sldMkLst>
        <pc:spChg chg="add mod">
          <ac:chgData name="Miss E Payton (Ridgeway Secondary School)" userId="dbe4223e-f1b5-4996-8988-fcd8afbf6b02" providerId="ADAL" clId="{90409CBB-C54B-4FA9-8735-E482D862BD6B}" dt="2024-09-04T09:28:12.492" v="74" actId="2711"/>
          <ac:spMkLst>
            <pc:docMk/>
            <pc:sldMk cId="2092714550" sldId="258"/>
            <ac:spMk id="2" creationId="{64D8EC58-0CDC-7412-925A-DF0F31C17F88}"/>
          </ac:spMkLst>
        </pc:spChg>
        <pc:picChg chg="mod">
          <ac:chgData name="Miss E Payton (Ridgeway Secondary School)" userId="dbe4223e-f1b5-4996-8988-fcd8afbf6b02" providerId="ADAL" clId="{90409CBB-C54B-4FA9-8735-E482D862BD6B}" dt="2024-09-04T09:25:08.603" v="3" actId="1076"/>
          <ac:picMkLst>
            <pc:docMk/>
            <pc:sldMk cId="2092714550" sldId="258"/>
            <ac:picMk id="4" creationId="{DC70A964-397E-CF57-8E83-0B5E90A4B843}"/>
          </ac:picMkLst>
        </pc:picChg>
        <pc:picChg chg="add mod">
          <ac:chgData name="Miss E Payton (Ridgeway Secondary School)" userId="dbe4223e-f1b5-4996-8988-fcd8afbf6b02" providerId="ADAL" clId="{90409CBB-C54B-4FA9-8735-E482D862BD6B}" dt="2024-09-04T09:32:19.833" v="79" actId="1076"/>
          <ac:picMkLst>
            <pc:docMk/>
            <pc:sldMk cId="2092714550" sldId="258"/>
            <ac:picMk id="1026" creationId="{66BCE5C4-594B-5532-7C34-4054D0902834}"/>
          </ac:picMkLst>
        </pc:picChg>
      </pc:sldChg>
    </pc:docChg>
  </pc:docChgLst>
  <pc:docChgLst>
    <pc:chgData name="Miss E Payton (Ridgeway Secondary School)" userId="S::epayton@rss.shiresmat.org.uk::dbe4223e-f1b5-4996-8988-fcd8afbf6b02" providerId="AD" clId="Web-{9B918753-B8EA-B212-4E39-20D5083E9E47}"/>
    <pc:docChg chg="modSld">
      <pc:chgData name="Miss E Payton (Ridgeway Secondary School)" userId="S::epayton@rss.shiresmat.org.uk::dbe4223e-f1b5-4996-8988-fcd8afbf6b02" providerId="AD" clId="Web-{9B918753-B8EA-B212-4E39-20D5083E9E47}" dt="2024-07-01T13:46:48.796" v="1" actId="1076"/>
      <pc:docMkLst>
        <pc:docMk/>
      </pc:docMkLst>
      <pc:sldChg chg="modSp">
        <pc:chgData name="Miss E Payton (Ridgeway Secondary School)" userId="S::epayton@rss.shiresmat.org.uk::dbe4223e-f1b5-4996-8988-fcd8afbf6b02" providerId="AD" clId="Web-{9B918753-B8EA-B212-4E39-20D5083E9E47}" dt="2024-07-01T13:46:48.796" v="1" actId="1076"/>
        <pc:sldMkLst>
          <pc:docMk/>
          <pc:sldMk cId="2092714550" sldId="258"/>
        </pc:sldMkLst>
        <pc:picChg chg="mod">
          <ac:chgData name="Miss E Payton (Ridgeway Secondary School)" userId="S::epayton@rss.shiresmat.org.uk::dbe4223e-f1b5-4996-8988-fcd8afbf6b02" providerId="AD" clId="Web-{9B918753-B8EA-B212-4E39-20D5083E9E47}" dt="2024-07-01T13:46:48.796" v="1" actId="1076"/>
          <ac:picMkLst>
            <pc:docMk/>
            <pc:sldMk cId="2092714550" sldId="258"/>
            <ac:picMk id="4" creationId="{DC70A964-397E-CF57-8E83-0B5E90A4B8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0983-EBAC-09C8-D538-7E26F909E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7654D-9065-5775-D65E-5C3444269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12ED1-4927-B0E5-0183-68E95F13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B21B-EC88-0504-5AF6-2B25ED3F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D5B90-61DF-E40D-407C-02E4A4E1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8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CD07-2667-6884-2DF9-30ACFAD5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7EEC8-E1C1-BF03-A314-2AC1FF87F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617C4-A679-E2C5-D233-A5960123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0ED7-F33D-1444-637B-2A84BB33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8606A-D475-578A-B6D6-CFB1D0E0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3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2BB6B-3B96-32BE-2BF2-B2171126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B2874-259A-6506-9C3E-1A1F87180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1E03B-E107-C4D8-CAD0-085152BD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D759A-923C-B048-EF91-38EEE4CB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8D7A-3CA4-4504-60A4-18EC9729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0ED8-177A-8D52-3113-5A673EB3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735D-55E1-E487-0E9C-8B9F8C679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21180-097E-D02A-B6EE-051BDD42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7781-72AD-F6EF-96C5-73966C64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1263-0E6C-C7A0-ABA8-8FAA83B0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7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7E5-BC9D-9E78-9BB5-D2A31E23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C161-68B0-918A-5D73-7FB6048E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F5B7-87D6-F063-FF1A-8EE09D6C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FA58-D26C-6283-644B-178F5E68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566AE-1B4C-C773-D966-59991575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05DD-A996-74FA-D1C4-D21603B2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EBB-EBF4-3EF5-4BE8-548227581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886D8-4BFC-F582-7730-0D901E39D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EF0D7-8339-3525-C2F5-AB8D48E1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02D8B-09F6-A4E0-350C-2B020CEE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4E328-1CA1-1B1A-2571-44012A91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2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D6C7-88AA-AFB2-42AA-DF6F1406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F859-33EE-F653-C109-3850B9B35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4DA0B-AD2C-65D5-B5B4-6E1F26DAB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B2954-EC2E-BA24-69C2-9AC1ACFED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70774-2DBB-C942-7EA1-EB1FFA507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9585E-E0ED-49F7-2527-28E05375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8BBF4-A3E4-077C-9AC6-EDE614C5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2A582-A0F1-0733-2888-C6E2ACD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4B07-FBD9-AE45-F7BC-966DF5E4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A97AD-7A55-AEAD-8E1C-74E7C9FF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534B5-97AA-CA8B-E5E0-E61062B5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6B4F9-A8FD-9D23-8482-D1582C7D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4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A933F-1131-6C61-7204-FEE25F55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434C9-7215-A6FF-9F32-70B51CAE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8E803-3E8E-0E17-3455-99AD2874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CF36-A07E-8C1C-F187-7BB00FCC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74F2-E30C-79DA-0B6B-875E1205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49FF7-3409-3596-CC63-784EE1009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C4E63-98E9-9F19-F5D6-5B7C4D33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3DF0C-0A2B-4AA3-37E8-5D096DF3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016E9-56F3-1324-4961-19922680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4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AD9-037F-7B80-D19A-96D48846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06B32-7512-1B5D-66B2-AEF0C8C6F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64FBF-B343-88EA-4BC7-75553E40A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A3A14-196B-5AA0-90E7-3B703420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0EC8D-B98A-2D21-2E51-2DAC6A91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416D1-445E-1D39-5A0D-012679A4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2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7A15C-FAFC-6C4D-727A-D5C2ECB6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5F444-8463-7B81-AA6E-8887BB8E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4EFA-F8A0-BF54-4B5C-BC5FE6CA5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40272B-9F9B-48AE-A4C1-5F11D4BACFE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92A19-7BE5-9DA9-0993-B5ECAF113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0E0C-E4F9-29C3-D67F-933E0C5A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D10B-6C62-DA84-53CB-066C08DF8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445DC-AFC7-7724-28FB-4B59EA0A6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4135F-BC9A-2A02-F509-AA7A4D909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8" y="0"/>
            <a:ext cx="11972984" cy="672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26ADFE-909E-9346-04AC-3FA619EB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4250" cy="67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C70A964-397E-CF57-8E83-0B5E90A4B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4" t="18734" r="16061" b="12015"/>
          <a:stretch/>
        </p:blipFill>
        <p:spPr>
          <a:xfrm>
            <a:off x="188947" y="0"/>
            <a:ext cx="11669249" cy="65213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D8EC58-0CDC-7412-925A-DF0F31C17F88}"/>
              </a:ext>
            </a:extLst>
          </p:cNvPr>
          <p:cNvSpPr/>
          <p:nvPr/>
        </p:nvSpPr>
        <p:spPr>
          <a:xfrm>
            <a:off x="2936263" y="2351515"/>
            <a:ext cx="24661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Day of the Dead research and work in the style.</a:t>
            </a:r>
          </a:p>
        </p:txBody>
      </p:sp>
      <p:pic>
        <p:nvPicPr>
          <p:cNvPr id="1026" name="Picture 2" descr="Day of the Dead">
            <a:extLst>
              <a:ext uri="{FF2B5EF4-FFF2-40B4-BE49-F238E27FC236}">
                <a16:creationId xmlns:a16="http://schemas.microsoft.com/office/drawing/2014/main" id="{66BCE5C4-594B-5532-7C34-4054D090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55" y="1924438"/>
            <a:ext cx="929951" cy="6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1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0714A61E51D40A56158CF68E17747" ma:contentTypeVersion="15" ma:contentTypeDescription="Create a new document." ma:contentTypeScope="" ma:versionID="fd7275094652d5519fb00659330817f4">
  <xsd:schema xmlns:xsd="http://www.w3.org/2001/XMLSchema" xmlns:xs="http://www.w3.org/2001/XMLSchema" xmlns:p="http://schemas.microsoft.com/office/2006/metadata/properties" xmlns:ns2="529c40e8-0bab-43d5-8ec0-07f08635fbc7" xmlns:ns3="e5b96425-6c5e-47e5-8e3c-66a165e9bc6d" targetNamespace="http://schemas.microsoft.com/office/2006/metadata/properties" ma:root="true" ma:fieldsID="e52f0d2fd811c64ec73feda7a57d86d0" ns2:_="" ns3:_="">
    <xsd:import namespace="529c40e8-0bab-43d5-8ec0-07f08635fbc7"/>
    <xsd:import namespace="e5b96425-6c5e-47e5-8e3c-66a165e9bc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c40e8-0bab-43d5-8ec0-07f08635f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96425-6c5e-47e5-8e3c-66a165e9bc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9d6281-3d9d-4448-85d5-7aea755fb040}" ma:internalName="TaxCatchAll" ma:showField="CatchAllData" ma:web="e5b96425-6c5e-47e5-8e3c-66a165e9bc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b96425-6c5e-47e5-8e3c-66a165e9bc6d" xsi:nil="true"/>
    <lcf76f155ced4ddcb4097134ff3c332f xmlns="529c40e8-0bab-43d5-8ec0-07f08635fb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E90983-7A01-4B2B-8068-92A205157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c40e8-0bab-43d5-8ec0-07f08635fbc7"/>
    <ds:schemaRef ds:uri="e5b96425-6c5e-47e5-8e3c-66a165e9b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0DB22B-B7B6-4239-BF52-9BE0ECDAF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0FC94D-6C70-480B-A4C5-46FDED76243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e5b96425-6c5e-47e5-8e3c-66a165e9bc6d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529c40e8-0bab-43d5-8ec0-07f08635fbc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Amasis MT Pro Black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E Payton (Ridgeway Secondary School)</dc:creator>
  <cp:lastModifiedBy>Miss E Payton (Ridgeway Secondary School)</cp:lastModifiedBy>
  <cp:revision>12</cp:revision>
  <dcterms:created xsi:type="dcterms:W3CDTF">2024-06-23T19:48:05Z</dcterms:created>
  <dcterms:modified xsi:type="dcterms:W3CDTF">2024-09-04T09:32:20Z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0x0101003520714A61E51D40A56158CF68E17747</vt:lpwstr>
  </property>
  <property fmtid="{D5CDD505-2E9C-101B-9397-08002B2CF9AE}" pid="3" name="MediaServiceImageTags">
    <vt:lpwstr/>
  </property>
</Properties>
</file>