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 id="2147483703" r:id="rId5"/>
    <p:sldMasterId id="2147483692" r:id="rId6"/>
  </p:sldMasterIdLst>
  <p:notesMasterIdLst>
    <p:notesMasterId r:id="rId12"/>
  </p:notesMasterIdLst>
  <p:sldIdLst>
    <p:sldId id="364" r:id="rId7"/>
    <p:sldId id="369" r:id="rId8"/>
    <p:sldId id="370" r:id="rId9"/>
    <p:sldId id="367" r:id="rId10"/>
    <p:sldId id="368"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361F"/>
    <a:srgbClr val="398A9E"/>
    <a:srgbClr val="E8C25C"/>
    <a:srgbClr val="00B09B"/>
    <a:srgbClr val="CC3399"/>
    <a:srgbClr val="2B323B"/>
    <a:srgbClr val="F0EEEF"/>
    <a:srgbClr val="0D95BC"/>
    <a:srgbClr val="6C2B43"/>
    <a:srgbClr val="7B00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CA714B-6092-99CA-032C-A53A644DB8E0}" v="1" dt="2024-09-03T15:36:08.104"/>
    <p1510:client id="{947A4A6A-06C6-BF74-8F3F-376AF5F7C97A}" v="265" dt="2024-09-02T14:50:40.338"/>
    <p1510:client id="{AC388E6D-096D-91A7-9F64-48F6F7108B70}" v="128" dt="2024-09-02T12:11:53.176"/>
    <p1510:client id="{EDB544D6-14A4-AA84-E8AE-7389A01FE91E}" v="2" dt="2024-09-03T07:07:55.815"/>
    <p1510:client id="{FDDD737D-A799-347C-C60B-19486AB93D39}" v="1" dt="2024-09-01T16:51:39.6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41" autoAdjust="0"/>
    <p:restoredTop sz="96433" autoAdjust="0"/>
  </p:normalViewPr>
  <p:slideViewPr>
    <p:cSldViewPr snapToGrid="0" showGuides="1">
      <p:cViewPr varScale="1">
        <p:scale>
          <a:sx n="110" d="100"/>
          <a:sy n="110" d="100"/>
        </p:scale>
        <p:origin x="1536"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4.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s A Page (Ridgeway Secondary School)" userId="S::apage@rss.shiresmat.org.uk::324f296d-4b31-44ee-a00d-cb7f3cd7cc08" providerId="AD" clId="Web-{EDB544D6-14A4-AA84-E8AE-7389A01FE91E}"/>
    <pc:docChg chg="modSld">
      <pc:chgData name="Ms A Page (Ridgeway Secondary School)" userId="S::apage@rss.shiresmat.org.uk::324f296d-4b31-44ee-a00d-cb7f3cd7cc08" providerId="AD" clId="Web-{EDB544D6-14A4-AA84-E8AE-7389A01FE91E}" dt="2024-09-03T07:07:55.815" v="1" actId="14100"/>
      <pc:docMkLst>
        <pc:docMk/>
      </pc:docMkLst>
      <pc:sldChg chg="modSp">
        <pc:chgData name="Ms A Page (Ridgeway Secondary School)" userId="S::apage@rss.shiresmat.org.uk::324f296d-4b31-44ee-a00d-cb7f3cd7cc08" providerId="AD" clId="Web-{EDB544D6-14A4-AA84-E8AE-7389A01FE91E}" dt="2024-09-03T07:07:55.815" v="1" actId="14100"/>
        <pc:sldMkLst>
          <pc:docMk/>
          <pc:sldMk cId="3305747678" sldId="367"/>
        </pc:sldMkLst>
        <pc:spChg chg="mod">
          <ac:chgData name="Ms A Page (Ridgeway Secondary School)" userId="S::apage@rss.shiresmat.org.uk::324f296d-4b31-44ee-a00d-cb7f3cd7cc08" providerId="AD" clId="Web-{EDB544D6-14A4-AA84-E8AE-7389A01FE91E}" dt="2024-09-03T07:07:55.815" v="1" actId="14100"/>
          <ac:spMkLst>
            <pc:docMk/>
            <pc:sldMk cId="3305747678" sldId="367"/>
            <ac:spMk id="2" creationId="{2C2BFAE1-45D3-4B3B-81D2-0BF25FA84FB8}"/>
          </ac:spMkLst>
        </pc:spChg>
        <pc:picChg chg="mod">
          <ac:chgData name="Ms A Page (Ridgeway Secondary School)" userId="S::apage@rss.shiresmat.org.uk::324f296d-4b31-44ee-a00d-cb7f3cd7cc08" providerId="AD" clId="Web-{EDB544D6-14A4-AA84-E8AE-7389A01FE91E}" dt="2024-09-03T07:07:48.143" v="0" actId="1076"/>
          <ac:picMkLst>
            <pc:docMk/>
            <pc:sldMk cId="3305747678" sldId="367"/>
            <ac:picMk id="6" creationId="{5F12A6F1-1396-C3F6-DDEA-A3031ECC6EB3}"/>
          </ac:picMkLst>
        </pc:picChg>
      </pc:sldChg>
    </pc:docChg>
  </pc:docChgLst>
  <pc:docChgLst>
    <pc:chgData name="Ms A Page (Ridgeway Secondary School)" userId="S::apage@rss.shiresmat.org.uk::324f296d-4b31-44ee-a00d-cb7f3cd7cc08" providerId="AD" clId="Web-{ED8D7610-22BF-9E37-2444-6BEFAC50FBE2}"/>
    <pc:docChg chg="addSld delSld modSld sldOrd">
      <pc:chgData name="Ms A Page (Ridgeway Secondary School)" userId="S::apage@rss.shiresmat.org.uk::324f296d-4b31-44ee-a00d-cb7f3cd7cc08" providerId="AD" clId="Web-{ED8D7610-22BF-9E37-2444-6BEFAC50FBE2}" dt="2024-07-18T13:34:21.745" v="1667"/>
      <pc:docMkLst>
        <pc:docMk/>
      </pc:docMkLst>
      <pc:sldChg chg="del">
        <pc:chgData name="Ms A Page (Ridgeway Secondary School)" userId="S::apage@rss.shiresmat.org.uk::324f296d-4b31-44ee-a00d-cb7f3cd7cc08" providerId="AD" clId="Web-{ED8D7610-22BF-9E37-2444-6BEFAC50FBE2}" dt="2024-07-18T11:25:03.124" v="9"/>
        <pc:sldMkLst>
          <pc:docMk/>
          <pc:sldMk cId="3900073693" sldId="354"/>
        </pc:sldMkLst>
      </pc:sldChg>
      <pc:sldChg chg="del">
        <pc:chgData name="Ms A Page (Ridgeway Secondary School)" userId="S::apage@rss.shiresmat.org.uk::324f296d-4b31-44ee-a00d-cb7f3cd7cc08" providerId="AD" clId="Web-{ED8D7610-22BF-9E37-2444-6BEFAC50FBE2}" dt="2024-07-18T11:25:03.092" v="8"/>
        <pc:sldMkLst>
          <pc:docMk/>
          <pc:sldMk cId="40961320" sldId="355"/>
        </pc:sldMkLst>
      </pc:sldChg>
      <pc:sldChg chg="del">
        <pc:chgData name="Ms A Page (Ridgeway Secondary School)" userId="S::apage@rss.shiresmat.org.uk::324f296d-4b31-44ee-a00d-cb7f3cd7cc08" providerId="AD" clId="Web-{ED8D7610-22BF-9E37-2444-6BEFAC50FBE2}" dt="2024-07-18T11:25:03.045" v="7"/>
        <pc:sldMkLst>
          <pc:docMk/>
          <pc:sldMk cId="3128201998" sldId="356"/>
        </pc:sldMkLst>
      </pc:sldChg>
      <pc:sldChg chg="del">
        <pc:chgData name="Ms A Page (Ridgeway Secondary School)" userId="S::apage@rss.shiresmat.org.uk::324f296d-4b31-44ee-a00d-cb7f3cd7cc08" providerId="AD" clId="Web-{ED8D7610-22BF-9E37-2444-6BEFAC50FBE2}" dt="2024-07-18T11:25:03.014" v="6"/>
        <pc:sldMkLst>
          <pc:docMk/>
          <pc:sldMk cId="3054693417" sldId="357"/>
        </pc:sldMkLst>
      </pc:sldChg>
      <pc:sldChg chg="del">
        <pc:chgData name="Ms A Page (Ridgeway Secondary School)" userId="S::apage@rss.shiresmat.org.uk::324f296d-4b31-44ee-a00d-cb7f3cd7cc08" providerId="AD" clId="Web-{ED8D7610-22BF-9E37-2444-6BEFAC50FBE2}" dt="2024-07-18T11:25:02.999" v="5"/>
        <pc:sldMkLst>
          <pc:docMk/>
          <pc:sldMk cId="1111157939" sldId="358"/>
        </pc:sldMkLst>
      </pc:sldChg>
      <pc:sldChg chg="del">
        <pc:chgData name="Ms A Page (Ridgeway Secondary School)" userId="S::apage@rss.shiresmat.org.uk::324f296d-4b31-44ee-a00d-cb7f3cd7cc08" providerId="AD" clId="Web-{ED8D7610-22BF-9E37-2444-6BEFAC50FBE2}" dt="2024-07-18T11:25:02.983" v="4"/>
        <pc:sldMkLst>
          <pc:docMk/>
          <pc:sldMk cId="3190539703" sldId="359"/>
        </pc:sldMkLst>
      </pc:sldChg>
      <pc:sldChg chg="del">
        <pc:chgData name="Ms A Page (Ridgeway Secondary School)" userId="S::apage@rss.shiresmat.org.uk::324f296d-4b31-44ee-a00d-cb7f3cd7cc08" providerId="AD" clId="Web-{ED8D7610-22BF-9E37-2444-6BEFAC50FBE2}" dt="2024-07-18T11:25:02.967" v="2"/>
        <pc:sldMkLst>
          <pc:docMk/>
          <pc:sldMk cId="1306434072" sldId="360"/>
        </pc:sldMkLst>
      </pc:sldChg>
      <pc:sldChg chg="del">
        <pc:chgData name="Ms A Page (Ridgeway Secondary School)" userId="S::apage@rss.shiresmat.org.uk::324f296d-4b31-44ee-a00d-cb7f3cd7cc08" providerId="AD" clId="Web-{ED8D7610-22BF-9E37-2444-6BEFAC50FBE2}" dt="2024-07-18T11:25:02.967" v="1"/>
        <pc:sldMkLst>
          <pc:docMk/>
          <pc:sldMk cId="3669521227" sldId="361"/>
        </pc:sldMkLst>
      </pc:sldChg>
      <pc:sldChg chg="del">
        <pc:chgData name="Ms A Page (Ridgeway Secondary School)" userId="S::apage@rss.shiresmat.org.uk::324f296d-4b31-44ee-a00d-cb7f3cd7cc08" providerId="AD" clId="Web-{ED8D7610-22BF-9E37-2444-6BEFAC50FBE2}" dt="2024-07-18T11:25:02.967" v="3"/>
        <pc:sldMkLst>
          <pc:docMk/>
          <pc:sldMk cId="942847905" sldId="362"/>
        </pc:sldMkLst>
      </pc:sldChg>
      <pc:sldChg chg="addSp delSp modSp">
        <pc:chgData name="Ms A Page (Ridgeway Secondary School)" userId="S::apage@rss.shiresmat.org.uk::324f296d-4b31-44ee-a00d-cb7f3cd7cc08" providerId="AD" clId="Web-{ED8D7610-22BF-9E37-2444-6BEFAC50FBE2}" dt="2024-07-18T11:56:56.712" v="562" actId="1076"/>
        <pc:sldMkLst>
          <pc:docMk/>
          <pc:sldMk cId="339347468" sldId="364"/>
        </pc:sldMkLst>
        <pc:spChg chg="mod">
          <ac:chgData name="Ms A Page (Ridgeway Secondary School)" userId="S::apage@rss.shiresmat.org.uk::324f296d-4b31-44ee-a00d-cb7f3cd7cc08" providerId="AD" clId="Web-{ED8D7610-22BF-9E37-2444-6BEFAC50FBE2}" dt="2024-07-18T11:56:56.712" v="562" actId="1076"/>
          <ac:spMkLst>
            <pc:docMk/>
            <pc:sldMk cId="339347468" sldId="364"/>
            <ac:spMk id="2" creationId="{2C2BFAE1-45D3-4B3B-81D2-0BF25FA84FB8}"/>
          </ac:spMkLst>
        </pc:spChg>
        <pc:spChg chg="del topLvl">
          <ac:chgData name="Ms A Page (Ridgeway Secondary School)" userId="S::apage@rss.shiresmat.org.uk::324f296d-4b31-44ee-a00d-cb7f3cd7cc08" providerId="AD" clId="Web-{ED8D7610-22BF-9E37-2444-6BEFAC50FBE2}" dt="2024-07-18T11:30:02.304" v="127"/>
          <ac:spMkLst>
            <pc:docMk/>
            <pc:sldMk cId="339347468" sldId="364"/>
            <ac:spMk id="6" creationId="{FCD6C556-0A3A-39E5-0796-507EE4F3D12D}"/>
          </ac:spMkLst>
        </pc:spChg>
        <pc:spChg chg="del topLvl">
          <ac:chgData name="Ms A Page (Ridgeway Secondary School)" userId="S::apage@rss.shiresmat.org.uk::324f296d-4b31-44ee-a00d-cb7f3cd7cc08" providerId="AD" clId="Web-{ED8D7610-22BF-9E37-2444-6BEFAC50FBE2}" dt="2024-07-18T11:29:59.976" v="126"/>
          <ac:spMkLst>
            <pc:docMk/>
            <pc:sldMk cId="339347468" sldId="364"/>
            <ac:spMk id="8" creationId="{C0EBE293-49C8-D79F-C65D-852AEFCFA5FA}"/>
          </ac:spMkLst>
        </pc:spChg>
        <pc:spChg chg="del">
          <ac:chgData name="Ms A Page (Ridgeway Secondary School)" userId="S::apage@rss.shiresmat.org.uk::324f296d-4b31-44ee-a00d-cb7f3cd7cc08" providerId="AD" clId="Web-{ED8D7610-22BF-9E37-2444-6BEFAC50FBE2}" dt="2024-07-18T11:30:23.211" v="139"/>
          <ac:spMkLst>
            <pc:docMk/>
            <pc:sldMk cId="339347468" sldId="364"/>
            <ac:spMk id="17" creationId="{DEEA1574-2513-C63B-B92D-379107D09AA8}"/>
          </ac:spMkLst>
        </pc:spChg>
        <pc:spChg chg="del">
          <ac:chgData name="Ms A Page (Ridgeway Secondary School)" userId="S::apage@rss.shiresmat.org.uk::324f296d-4b31-44ee-a00d-cb7f3cd7cc08" providerId="AD" clId="Web-{ED8D7610-22BF-9E37-2444-6BEFAC50FBE2}" dt="2024-07-18T11:30:21.758" v="138"/>
          <ac:spMkLst>
            <pc:docMk/>
            <pc:sldMk cId="339347468" sldId="364"/>
            <ac:spMk id="20" creationId="{C9E2E432-DB51-7210-5BEE-9870B3A16418}"/>
          </ac:spMkLst>
        </pc:spChg>
        <pc:spChg chg="add mod">
          <ac:chgData name="Ms A Page (Ridgeway Secondary School)" userId="S::apage@rss.shiresmat.org.uk::324f296d-4b31-44ee-a00d-cb7f3cd7cc08" providerId="AD" clId="Web-{ED8D7610-22BF-9E37-2444-6BEFAC50FBE2}" dt="2024-07-18T11:42:12.201" v="254" actId="1076"/>
          <ac:spMkLst>
            <pc:docMk/>
            <pc:sldMk cId="339347468" sldId="364"/>
            <ac:spMk id="21" creationId="{FD7F7706-FB73-160A-9E38-85824C2E3367}"/>
          </ac:spMkLst>
        </pc:spChg>
        <pc:spChg chg="add del mod">
          <ac:chgData name="Ms A Page (Ridgeway Secondary School)" userId="S::apage@rss.shiresmat.org.uk::324f296d-4b31-44ee-a00d-cb7f3cd7cc08" providerId="AD" clId="Web-{ED8D7610-22BF-9E37-2444-6BEFAC50FBE2}" dt="2024-07-18T11:44:08.580" v="315"/>
          <ac:spMkLst>
            <pc:docMk/>
            <pc:sldMk cId="339347468" sldId="364"/>
            <ac:spMk id="22" creationId="{55C38A78-3FB7-58C9-A11F-772C166F5A96}"/>
          </ac:spMkLst>
        </pc:spChg>
        <pc:spChg chg="del topLvl">
          <ac:chgData name="Ms A Page (Ridgeway Secondary School)" userId="S::apage@rss.shiresmat.org.uk::324f296d-4b31-44ee-a00d-cb7f3cd7cc08" providerId="AD" clId="Web-{ED8D7610-22BF-9E37-2444-6BEFAC50FBE2}" dt="2024-07-18T11:30:04.961" v="129"/>
          <ac:spMkLst>
            <pc:docMk/>
            <pc:sldMk cId="339347468" sldId="364"/>
            <ac:spMk id="23" creationId="{A9D713CD-0D84-E92C-8D92-7D798BF45119}"/>
          </ac:spMkLst>
        </pc:spChg>
        <pc:spChg chg="add del">
          <ac:chgData name="Ms A Page (Ridgeway Secondary School)" userId="S::apage@rss.shiresmat.org.uk::324f296d-4b31-44ee-a00d-cb7f3cd7cc08" providerId="AD" clId="Web-{ED8D7610-22BF-9E37-2444-6BEFAC50FBE2}" dt="2024-07-18T11:43:15.594" v="285"/>
          <ac:spMkLst>
            <pc:docMk/>
            <pc:sldMk cId="339347468" sldId="364"/>
            <ac:spMk id="25" creationId="{76538B4E-B006-6D21-7B86-B41CC3C19347}"/>
          </ac:spMkLst>
        </pc:spChg>
        <pc:spChg chg="add del">
          <ac:chgData name="Ms A Page (Ridgeway Secondary School)" userId="S::apage@rss.shiresmat.org.uk::324f296d-4b31-44ee-a00d-cb7f3cd7cc08" providerId="AD" clId="Web-{ED8D7610-22BF-9E37-2444-6BEFAC50FBE2}" dt="2024-07-18T11:43:26.813" v="288"/>
          <ac:spMkLst>
            <pc:docMk/>
            <pc:sldMk cId="339347468" sldId="364"/>
            <ac:spMk id="33" creationId="{CE4653F7-EB2B-E12E-6607-BA10CE32405C}"/>
          </ac:spMkLst>
        </pc:spChg>
        <pc:spChg chg="add mod">
          <ac:chgData name="Ms A Page (Ridgeway Secondary School)" userId="S::apage@rss.shiresmat.org.uk::324f296d-4b31-44ee-a00d-cb7f3cd7cc08" providerId="AD" clId="Web-{ED8D7610-22BF-9E37-2444-6BEFAC50FBE2}" dt="2024-07-18T11:44:49.019" v="349" actId="20577"/>
          <ac:spMkLst>
            <pc:docMk/>
            <pc:sldMk cId="339347468" sldId="364"/>
            <ac:spMk id="34" creationId="{07291F6C-D94F-9776-66EE-24EB1AE797AC}"/>
          </ac:spMkLst>
        </pc:spChg>
        <pc:spChg chg="add del mod">
          <ac:chgData name="Ms A Page (Ridgeway Secondary School)" userId="S::apage@rss.shiresmat.org.uk::324f296d-4b31-44ee-a00d-cb7f3cd7cc08" providerId="AD" clId="Web-{ED8D7610-22BF-9E37-2444-6BEFAC50FBE2}" dt="2024-07-18T11:44:27.377" v="327"/>
          <ac:spMkLst>
            <pc:docMk/>
            <pc:sldMk cId="339347468" sldId="364"/>
            <ac:spMk id="35" creationId="{2E656B94-86A3-83E0-25F9-8E40A4912AE7}"/>
          </ac:spMkLst>
        </pc:spChg>
        <pc:spChg chg="add mod">
          <ac:chgData name="Ms A Page (Ridgeway Secondary School)" userId="S::apage@rss.shiresmat.org.uk::324f296d-4b31-44ee-a00d-cb7f3cd7cc08" providerId="AD" clId="Web-{ED8D7610-22BF-9E37-2444-6BEFAC50FBE2}" dt="2024-07-18T11:44:53.800" v="350" actId="1076"/>
          <ac:spMkLst>
            <pc:docMk/>
            <pc:sldMk cId="339347468" sldId="364"/>
            <ac:spMk id="36" creationId="{B14EA1D6-4F7A-2E46-2989-E6536F56CAE8}"/>
          </ac:spMkLst>
        </pc:spChg>
        <pc:spChg chg="add mod">
          <ac:chgData name="Ms A Page (Ridgeway Secondary School)" userId="S::apage@rss.shiresmat.org.uk::324f296d-4b31-44ee-a00d-cb7f3cd7cc08" providerId="AD" clId="Web-{ED8D7610-22BF-9E37-2444-6BEFAC50FBE2}" dt="2024-07-18T11:45:22.551" v="369" actId="20577"/>
          <ac:spMkLst>
            <pc:docMk/>
            <pc:sldMk cId="339347468" sldId="364"/>
            <ac:spMk id="37" creationId="{8B92315A-7182-D7DA-3454-BB44A36F658A}"/>
          </ac:spMkLst>
        </pc:spChg>
        <pc:spChg chg="add mod">
          <ac:chgData name="Ms A Page (Ridgeway Secondary School)" userId="S::apage@rss.shiresmat.org.uk::324f296d-4b31-44ee-a00d-cb7f3cd7cc08" providerId="AD" clId="Web-{ED8D7610-22BF-9E37-2444-6BEFAC50FBE2}" dt="2024-07-18T11:45:51.739" v="396" actId="20577"/>
          <ac:spMkLst>
            <pc:docMk/>
            <pc:sldMk cId="339347468" sldId="364"/>
            <ac:spMk id="39" creationId="{8933EAD4-B2E4-86E0-7E7B-70EB4F460810}"/>
          </ac:spMkLst>
        </pc:spChg>
        <pc:spChg chg="add mod">
          <ac:chgData name="Ms A Page (Ridgeway Secondary School)" userId="S::apage@rss.shiresmat.org.uk::324f296d-4b31-44ee-a00d-cb7f3cd7cc08" providerId="AD" clId="Web-{ED8D7610-22BF-9E37-2444-6BEFAC50FBE2}" dt="2024-07-18T11:52:02.891" v="521" actId="1076"/>
          <ac:spMkLst>
            <pc:docMk/>
            <pc:sldMk cId="339347468" sldId="364"/>
            <ac:spMk id="40" creationId="{CCB268B1-4CC1-DB74-AA86-310E26420DF1}"/>
          </ac:spMkLst>
        </pc:spChg>
        <pc:spChg chg="del topLvl">
          <ac:chgData name="Ms A Page (Ridgeway Secondary School)" userId="S::apage@rss.shiresmat.org.uk::324f296d-4b31-44ee-a00d-cb7f3cd7cc08" providerId="AD" clId="Web-{ED8D7610-22BF-9E37-2444-6BEFAC50FBE2}" dt="2024-07-18T11:30:06.664" v="130"/>
          <ac:spMkLst>
            <pc:docMk/>
            <pc:sldMk cId="339347468" sldId="364"/>
            <ac:spMk id="41" creationId="{4B2C1384-F2FC-8B47-BBD6-8D277F6DF44C}"/>
          </ac:spMkLst>
        </pc:spChg>
        <pc:spChg chg="add mod">
          <ac:chgData name="Ms A Page (Ridgeway Secondary School)" userId="S::apage@rss.shiresmat.org.uk::324f296d-4b31-44ee-a00d-cb7f3cd7cc08" providerId="AD" clId="Web-{ED8D7610-22BF-9E37-2444-6BEFAC50FBE2}" dt="2024-07-18T11:46:41.178" v="458" actId="1076"/>
          <ac:spMkLst>
            <pc:docMk/>
            <pc:sldMk cId="339347468" sldId="364"/>
            <ac:spMk id="42" creationId="{185C3426-EA55-6B3E-DE10-AFFD69C8E63B}"/>
          </ac:spMkLst>
        </pc:spChg>
        <pc:spChg chg="add mod">
          <ac:chgData name="Ms A Page (Ridgeway Secondary School)" userId="S::apage@rss.shiresmat.org.uk::324f296d-4b31-44ee-a00d-cb7f3cd7cc08" providerId="AD" clId="Web-{ED8D7610-22BF-9E37-2444-6BEFAC50FBE2}" dt="2024-07-18T11:47:24.320" v="471" actId="14100"/>
          <ac:spMkLst>
            <pc:docMk/>
            <pc:sldMk cId="339347468" sldId="364"/>
            <ac:spMk id="43" creationId="{3104B140-AEC1-E1B4-04D8-EE3FB1702753}"/>
          </ac:spMkLst>
        </pc:spChg>
        <pc:spChg chg="add mod">
          <ac:chgData name="Ms A Page (Ridgeway Secondary School)" userId="S::apage@rss.shiresmat.org.uk::324f296d-4b31-44ee-a00d-cb7f3cd7cc08" providerId="AD" clId="Web-{ED8D7610-22BF-9E37-2444-6BEFAC50FBE2}" dt="2024-07-18T11:47:34.336" v="474"/>
          <ac:spMkLst>
            <pc:docMk/>
            <pc:sldMk cId="339347468" sldId="364"/>
            <ac:spMk id="45" creationId="{EE8B7AEF-566E-25FE-5B11-02B16726CD44}"/>
          </ac:spMkLst>
        </pc:spChg>
        <pc:spChg chg="add del">
          <ac:chgData name="Ms A Page (Ridgeway Secondary School)" userId="S::apage@rss.shiresmat.org.uk::324f296d-4b31-44ee-a00d-cb7f3cd7cc08" providerId="AD" clId="Web-{ED8D7610-22BF-9E37-2444-6BEFAC50FBE2}" dt="2024-07-18T11:47:45.743" v="478"/>
          <ac:spMkLst>
            <pc:docMk/>
            <pc:sldMk cId="339347468" sldId="364"/>
            <ac:spMk id="46" creationId="{8BF9F447-DE03-61D5-C983-7D8A30BF9F19}"/>
          </ac:spMkLst>
        </pc:spChg>
        <pc:spChg chg="add del">
          <ac:chgData name="Ms A Page (Ridgeway Secondary School)" userId="S::apage@rss.shiresmat.org.uk::324f296d-4b31-44ee-a00d-cb7f3cd7cc08" providerId="AD" clId="Web-{ED8D7610-22BF-9E37-2444-6BEFAC50FBE2}" dt="2024-07-18T11:47:45.743" v="477"/>
          <ac:spMkLst>
            <pc:docMk/>
            <pc:sldMk cId="339347468" sldId="364"/>
            <ac:spMk id="48" creationId="{E4028AC9-FC28-BCF1-2F3C-5C371E9710AD}"/>
          </ac:spMkLst>
        </pc:spChg>
        <pc:spChg chg="add mod">
          <ac:chgData name="Ms A Page (Ridgeway Secondary School)" userId="S::apage@rss.shiresmat.org.uk::324f296d-4b31-44ee-a00d-cb7f3cd7cc08" providerId="AD" clId="Web-{ED8D7610-22BF-9E37-2444-6BEFAC50FBE2}" dt="2024-07-18T11:47:53.540" v="481" actId="1076"/>
          <ac:spMkLst>
            <pc:docMk/>
            <pc:sldMk cId="339347468" sldId="364"/>
            <ac:spMk id="49" creationId="{6F6A0D2A-999D-3157-B4F0-1B6B7D2460B4}"/>
          </ac:spMkLst>
        </pc:spChg>
        <pc:spChg chg="add mod">
          <ac:chgData name="Ms A Page (Ridgeway Secondary School)" userId="S::apage@rss.shiresmat.org.uk::324f296d-4b31-44ee-a00d-cb7f3cd7cc08" providerId="AD" clId="Web-{ED8D7610-22BF-9E37-2444-6BEFAC50FBE2}" dt="2024-07-18T11:47:53.555" v="482" actId="1076"/>
          <ac:spMkLst>
            <pc:docMk/>
            <pc:sldMk cId="339347468" sldId="364"/>
            <ac:spMk id="50" creationId="{D5C5DFCD-9792-E140-85B4-7B42080F9449}"/>
          </ac:spMkLst>
        </pc:spChg>
        <pc:spChg chg="del topLvl">
          <ac:chgData name="Ms A Page (Ridgeway Secondary School)" userId="S::apage@rss.shiresmat.org.uk::324f296d-4b31-44ee-a00d-cb7f3cd7cc08" providerId="AD" clId="Web-{ED8D7610-22BF-9E37-2444-6BEFAC50FBE2}" dt="2024-07-18T11:29:47.757" v="118"/>
          <ac:spMkLst>
            <pc:docMk/>
            <pc:sldMk cId="339347468" sldId="364"/>
            <ac:spMk id="51" creationId="{3AFEBF07-5B46-1622-5F72-09162C2FAFAC}"/>
          </ac:spMkLst>
        </pc:spChg>
        <pc:spChg chg="add del">
          <ac:chgData name="Ms A Page (Ridgeway Secondary School)" userId="S::apage@rss.shiresmat.org.uk::324f296d-4b31-44ee-a00d-cb7f3cd7cc08" providerId="AD" clId="Web-{ED8D7610-22BF-9E37-2444-6BEFAC50FBE2}" dt="2024-07-18T11:47:58.227" v="486"/>
          <ac:spMkLst>
            <pc:docMk/>
            <pc:sldMk cId="339347468" sldId="364"/>
            <ac:spMk id="52" creationId="{F54E4E49-F6B1-F745-5D31-1DD34F7010CA}"/>
          </ac:spMkLst>
        </pc:spChg>
        <pc:spChg chg="del topLvl">
          <ac:chgData name="Ms A Page (Ridgeway Secondary School)" userId="S::apage@rss.shiresmat.org.uk::324f296d-4b31-44ee-a00d-cb7f3cd7cc08" providerId="AD" clId="Web-{ED8D7610-22BF-9E37-2444-6BEFAC50FBE2}" dt="2024-07-18T11:29:50.132" v="119"/>
          <ac:spMkLst>
            <pc:docMk/>
            <pc:sldMk cId="339347468" sldId="364"/>
            <ac:spMk id="53" creationId="{2F72294F-674F-2238-5D3F-34F44AF63F56}"/>
          </ac:spMkLst>
        </pc:spChg>
        <pc:spChg chg="add del">
          <ac:chgData name="Ms A Page (Ridgeway Secondary School)" userId="S::apage@rss.shiresmat.org.uk::324f296d-4b31-44ee-a00d-cb7f3cd7cc08" providerId="AD" clId="Web-{ED8D7610-22BF-9E37-2444-6BEFAC50FBE2}" dt="2024-07-18T11:47:58.227" v="485"/>
          <ac:spMkLst>
            <pc:docMk/>
            <pc:sldMk cId="339347468" sldId="364"/>
            <ac:spMk id="54" creationId="{2CDD725A-CF64-8DF5-02FB-C157366B8E00}"/>
          </ac:spMkLst>
        </pc:spChg>
        <pc:spChg chg="mod">
          <ac:chgData name="Ms A Page (Ridgeway Secondary School)" userId="S::apage@rss.shiresmat.org.uk::324f296d-4b31-44ee-a00d-cb7f3cd7cc08" providerId="AD" clId="Web-{ED8D7610-22BF-9E37-2444-6BEFAC50FBE2}" dt="2024-07-18T11:29:55.617" v="123" actId="20577"/>
          <ac:spMkLst>
            <pc:docMk/>
            <pc:sldMk cId="339347468" sldId="364"/>
            <ac:spMk id="60" creationId="{A7CE5426-7551-F63F-633D-CD6CAA26C300}"/>
          </ac:spMkLst>
        </pc:spChg>
        <pc:spChg chg="del mod topLvl">
          <ac:chgData name="Ms A Page (Ridgeway Secondary School)" userId="S::apage@rss.shiresmat.org.uk::324f296d-4b31-44ee-a00d-cb7f3cd7cc08" providerId="AD" clId="Web-{ED8D7610-22BF-9E37-2444-6BEFAC50FBE2}" dt="2024-07-18T11:30:31.399" v="146"/>
          <ac:spMkLst>
            <pc:docMk/>
            <pc:sldMk cId="339347468" sldId="364"/>
            <ac:spMk id="66" creationId="{99BD1173-2355-D55F-9E33-C84F3B69349D}"/>
          </ac:spMkLst>
        </pc:spChg>
        <pc:spChg chg="del topLvl">
          <ac:chgData name="Ms A Page (Ridgeway Secondary School)" userId="S::apage@rss.shiresmat.org.uk::324f296d-4b31-44ee-a00d-cb7f3cd7cc08" providerId="AD" clId="Web-{ED8D7610-22BF-9E37-2444-6BEFAC50FBE2}" dt="2024-07-18T11:30:34.555" v="147"/>
          <ac:spMkLst>
            <pc:docMk/>
            <pc:sldMk cId="339347468" sldId="364"/>
            <ac:spMk id="67" creationId="{0B3656B7-4B64-3DFB-1E35-45BE2047625C}"/>
          </ac:spMkLst>
        </pc:spChg>
        <pc:spChg chg="del topLvl">
          <ac:chgData name="Ms A Page (Ridgeway Secondary School)" userId="S::apage@rss.shiresmat.org.uk::324f296d-4b31-44ee-a00d-cb7f3cd7cc08" providerId="AD" clId="Web-{ED8D7610-22BF-9E37-2444-6BEFAC50FBE2}" dt="2024-07-18T11:30:26.118" v="141"/>
          <ac:spMkLst>
            <pc:docMk/>
            <pc:sldMk cId="339347468" sldId="364"/>
            <ac:spMk id="69" creationId="{04A0FEA0-A07E-3268-36C7-52B14C69062E}"/>
          </ac:spMkLst>
        </pc:spChg>
        <pc:spChg chg="del topLvl">
          <ac:chgData name="Ms A Page (Ridgeway Secondary School)" userId="S::apage@rss.shiresmat.org.uk::324f296d-4b31-44ee-a00d-cb7f3cd7cc08" providerId="AD" clId="Web-{ED8D7610-22BF-9E37-2444-6BEFAC50FBE2}" dt="2024-07-18T11:30:27.274" v="142"/>
          <ac:spMkLst>
            <pc:docMk/>
            <pc:sldMk cId="339347468" sldId="364"/>
            <ac:spMk id="70" creationId="{2C607EF2-8865-7959-AD10-80D42C00BDE0}"/>
          </ac:spMkLst>
        </pc:spChg>
        <pc:spChg chg="add mod">
          <ac:chgData name="Ms A Page (Ridgeway Secondary School)" userId="S::apage@rss.shiresmat.org.uk::324f296d-4b31-44ee-a00d-cb7f3cd7cc08" providerId="AD" clId="Web-{ED8D7610-22BF-9E37-2444-6BEFAC50FBE2}" dt="2024-07-18T11:51:10.311" v="511" actId="1076"/>
          <ac:spMkLst>
            <pc:docMk/>
            <pc:sldMk cId="339347468" sldId="364"/>
            <ac:spMk id="71" creationId="{C40CA0D4-FFCD-A878-B164-8302A0D9BC9E}"/>
          </ac:spMkLst>
        </pc:spChg>
        <pc:spChg chg="add mod">
          <ac:chgData name="Ms A Page (Ridgeway Secondary School)" userId="S::apage@rss.shiresmat.org.uk::324f296d-4b31-44ee-a00d-cb7f3cd7cc08" providerId="AD" clId="Web-{ED8D7610-22BF-9E37-2444-6BEFAC50FBE2}" dt="2024-07-18T11:51:18.733" v="512" actId="1076"/>
          <ac:spMkLst>
            <pc:docMk/>
            <pc:sldMk cId="339347468" sldId="364"/>
            <ac:spMk id="72" creationId="{16C93E3D-618D-D55D-1AD7-79E9499938D5}"/>
          </ac:spMkLst>
        </pc:spChg>
        <pc:spChg chg="del">
          <ac:chgData name="Ms A Page (Ridgeway Secondary School)" userId="S::apage@rss.shiresmat.org.uk::324f296d-4b31-44ee-a00d-cb7f3cd7cc08" providerId="AD" clId="Web-{ED8D7610-22BF-9E37-2444-6BEFAC50FBE2}" dt="2024-07-18T11:42:04.482" v="251"/>
          <ac:spMkLst>
            <pc:docMk/>
            <pc:sldMk cId="339347468" sldId="364"/>
            <ac:spMk id="80" creationId="{B4F5BC7D-08FD-2624-6AD2-1EC5E24D78B2}"/>
          </ac:spMkLst>
        </pc:spChg>
        <pc:spChg chg="add mod">
          <ac:chgData name="Ms A Page (Ridgeway Secondary School)" userId="S::apage@rss.shiresmat.org.uk::324f296d-4b31-44ee-a00d-cb7f3cd7cc08" providerId="AD" clId="Web-{ED8D7610-22BF-9E37-2444-6BEFAC50FBE2}" dt="2024-07-18T11:48:50.323" v="500" actId="688"/>
          <ac:spMkLst>
            <pc:docMk/>
            <pc:sldMk cId="339347468" sldId="364"/>
            <ac:spMk id="82" creationId="{A0E7A07B-4CF4-E1BF-9E0B-D4D00B24D261}"/>
          </ac:spMkLst>
        </pc:spChg>
        <pc:spChg chg="add del mod">
          <ac:chgData name="Ms A Page (Ridgeway Secondary School)" userId="S::apage@rss.shiresmat.org.uk::324f296d-4b31-44ee-a00d-cb7f3cd7cc08" providerId="AD" clId="Web-{ED8D7610-22BF-9E37-2444-6BEFAC50FBE2}" dt="2024-07-18T11:51:46.437" v="517"/>
          <ac:spMkLst>
            <pc:docMk/>
            <pc:sldMk cId="339347468" sldId="364"/>
            <ac:spMk id="84" creationId="{C8D58F45-EE27-E922-4686-DDE276EA5AFD}"/>
          </ac:spMkLst>
        </pc:spChg>
        <pc:spChg chg="add mod">
          <ac:chgData name="Ms A Page (Ridgeway Secondary School)" userId="S::apage@rss.shiresmat.org.uk::324f296d-4b31-44ee-a00d-cb7f3cd7cc08" providerId="AD" clId="Web-{ED8D7610-22BF-9E37-2444-6BEFAC50FBE2}" dt="2024-07-18T11:52:29.532" v="524" actId="14100"/>
          <ac:spMkLst>
            <pc:docMk/>
            <pc:sldMk cId="339347468" sldId="364"/>
            <ac:spMk id="86" creationId="{8687A185-6C4F-4146-8383-DF44274431DA}"/>
          </ac:spMkLst>
        </pc:spChg>
        <pc:spChg chg="del">
          <ac:chgData name="Ms A Page (Ridgeway Secondary School)" userId="S::apage@rss.shiresmat.org.uk::324f296d-4b31-44ee-a00d-cb7f3cd7cc08" providerId="AD" clId="Web-{ED8D7610-22BF-9E37-2444-6BEFAC50FBE2}" dt="2024-07-18T11:42:22.311" v="259"/>
          <ac:spMkLst>
            <pc:docMk/>
            <pc:sldMk cId="339347468" sldId="364"/>
            <ac:spMk id="89" creationId="{9ED5088A-9F28-4B05-8020-8D5FE0968BD2}"/>
          </ac:spMkLst>
        </pc:spChg>
        <pc:spChg chg="del">
          <ac:chgData name="Ms A Page (Ridgeway Secondary School)" userId="S::apage@rss.shiresmat.org.uk::324f296d-4b31-44ee-a00d-cb7f3cd7cc08" providerId="AD" clId="Web-{ED8D7610-22BF-9E37-2444-6BEFAC50FBE2}" dt="2024-07-18T11:42:19.045" v="257"/>
          <ac:spMkLst>
            <pc:docMk/>
            <pc:sldMk cId="339347468" sldId="364"/>
            <ac:spMk id="90" creationId="{4E010217-4374-4F88-89CA-F8F336E6FB11}"/>
          </ac:spMkLst>
        </pc:spChg>
        <pc:spChg chg="del mod topLvl">
          <ac:chgData name="Ms A Page (Ridgeway Secondary School)" userId="S::apage@rss.shiresmat.org.uk::324f296d-4b31-44ee-a00d-cb7f3cd7cc08" providerId="AD" clId="Web-{ED8D7610-22BF-9E37-2444-6BEFAC50FBE2}" dt="2024-07-18T11:28:55.443" v="114"/>
          <ac:spMkLst>
            <pc:docMk/>
            <pc:sldMk cId="339347468" sldId="364"/>
            <ac:spMk id="125" creationId="{4A493221-5636-45B1-ACF0-3C41B36D4002}"/>
          </ac:spMkLst>
        </pc:spChg>
        <pc:spChg chg="add del mod topLvl">
          <ac:chgData name="Ms A Page (Ridgeway Secondary School)" userId="S::apage@rss.shiresmat.org.uk::324f296d-4b31-44ee-a00d-cb7f3cd7cc08" providerId="AD" clId="Web-{ED8D7610-22BF-9E37-2444-6BEFAC50FBE2}" dt="2024-07-18T11:29:51.789" v="120"/>
          <ac:spMkLst>
            <pc:docMk/>
            <pc:sldMk cId="339347468" sldId="364"/>
            <ac:spMk id="126" creationId="{DF711671-E30F-46C7-986A-FE9F83B1714F}"/>
          </ac:spMkLst>
        </pc:spChg>
        <pc:spChg chg="mod">
          <ac:chgData name="Ms A Page (Ridgeway Secondary School)" userId="S::apage@rss.shiresmat.org.uk::324f296d-4b31-44ee-a00d-cb7f3cd7cc08" providerId="AD" clId="Web-{ED8D7610-22BF-9E37-2444-6BEFAC50FBE2}" dt="2024-07-18T11:41:36.419" v="238" actId="20577"/>
          <ac:spMkLst>
            <pc:docMk/>
            <pc:sldMk cId="339347468" sldId="364"/>
            <ac:spMk id="142" creationId="{8C4B7D37-F00D-476D-8437-630204D215E7}"/>
          </ac:spMkLst>
        </pc:spChg>
        <pc:spChg chg="mod topLvl">
          <ac:chgData name="Ms A Page (Ridgeway Secondary School)" userId="S::apage@rss.shiresmat.org.uk::324f296d-4b31-44ee-a00d-cb7f3cd7cc08" providerId="AD" clId="Web-{ED8D7610-22BF-9E37-2444-6BEFAC50FBE2}" dt="2024-07-18T11:56:39.446" v="558"/>
          <ac:spMkLst>
            <pc:docMk/>
            <pc:sldMk cId="339347468" sldId="364"/>
            <ac:spMk id="148" creationId="{98FD6D13-E92B-4156-8FA3-4E4A87C8C7CE}"/>
          </ac:spMkLst>
        </pc:spChg>
        <pc:spChg chg="del mod topLvl">
          <ac:chgData name="Ms A Page (Ridgeway Secondary School)" userId="S::apage@rss.shiresmat.org.uk::324f296d-4b31-44ee-a00d-cb7f3cd7cc08" providerId="AD" clId="Web-{ED8D7610-22BF-9E37-2444-6BEFAC50FBE2}" dt="2024-07-18T11:26:52.314" v="72"/>
          <ac:spMkLst>
            <pc:docMk/>
            <pc:sldMk cId="339347468" sldId="364"/>
            <ac:spMk id="149" creationId="{3FDD2F0F-C74D-41F5-BBA2-8F11A72D10BE}"/>
          </ac:spMkLst>
        </pc:spChg>
        <pc:spChg chg="mod">
          <ac:chgData name="Ms A Page (Ridgeway Secondary School)" userId="S::apage@rss.shiresmat.org.uk::324f296d-4b31-44ee-a00d-cb7f3cd7cc08" providerId="AD" clId="Web-{ED8D7610-22BF-9E37-2444-6BEFAC50FBE2}" dt="2024-07-18T11:30:16.102" v="134" actId="20577"/>
          <ac:spMkLst>
            <pc:docMk/>
            <pc:sldMk cId="339347468" sldId="364"/>
            <ac:spMk id="151" creationId="{0C4B09A8-30AD-437D-BE06-8C120A3B7690}"/>
          </ac:spMkLst>
        </pc:spChg>
        <pc:spChg chg="del topLvl">
          <ac:chgData name="Ms A Page (Ridgeway Secondary School)" userId="S::apage@rss.shiresmat.org.uk::324f296d-4b31-44ee-a00d-cb7f3cd7cc08" providerId="AD" clId="Web-{ED8D7610-22BF-9E37-2444-6BEFAC50FBE2}" dt="2024-07-18T11:30:10.117" v="131"/>
          <ac:spMkLst>
            <pc:docMk/>
            <pc:sldMk cId="339347468" sldId="364"/>
            <ac:spMk id="157" creationId="{EE650D1B-3933-4F65-8BA2-EA390F8AE2FB}"/>
          </ac:spMkLst>
        </pc:spChg>
        <pc:spChg chg="del topLvl">
          <ac:chgData name="Ms A Page (Ridgeway Secondary School)" userId="S::apage@rss.shiresmat.org.uk::324f296d-4b31-44ee-a00d-cb7f3cd7cc08" providerId="AD" clId="Web-{ED8D7610-22BF-9E37-2444-6BEFAC50FBE2}" dt="2024-07-18T11:30:12.820" v="132"/>
          <ac:spMkLst>
            <pc:docMk/>
            <pc:sldMk cId="339347468" sldId="364"/>
            <ac:spMk id="158" creationId="{1E9ECF5B-9F31-4C3C-BDE1-B93EFF806761}"/>
          </ac:spMkLst>
        </pc:spChg>
        <pc:spChg chg="del topLvl">
          <ac:chgData name="Ms A Page (Ridgeway Secondary School)" userId="S::apage@rss.shiresmat.org.uk::324f296d-4b31-44ee-a00d-cb7f3cd7cc08" providerId="AD" clId="Web-{ED8D7610-22BF-9E37-2444-6BEFAC50FBE2}" dt="2024-07-18T11:29:44.429" v="116"/>
          <ac:spMkLst>
            <pc:docMk/>
            <pc:sldMk cId="339347468" sldId="364"/>
            <ac:spMk id="160" creationId="{FB6FF8C4-7DCB-4405-BF44-A2511B41BB37}"/>
          </ac:spMkLst>
        </pc:spChg>
        <pc:spChg chg="del topLvl">
          <ac:chgData name="Ms A Page (Ridgeway Secondary School)" userId="S::apage@rss.shiresmat.org.uk::324f296d-4b31-44ee-a00d-cb7f3cd7cc08" providerId="AD" clId="Web-{ED8D7610-22BF-9E37-2444-6BEFAC50FBE2}" dt="2024-07-18T11:29:46.070" v="117"/>
          <ac:spMkLst>
            <pc:docMk/>
            <pc:sldMk cId="339347468" sldId="364"/>
            <ac:spMk id="161" creationId="{21092F62-3FCA-4175-A188-CAD56AEA353E}"/>
          </ac:spMkLst>
        </pc:spChg>
        <pc:grpChg chg="del">
          <ac:chgData name="Ms A Page (Ridgeway Secondary School)" userId="S::apage@rss.shiresmat.org.uk::324f296d-4b31-44ee-a00d-cb7f3cd7cc08" providerId="AD" clId="Web-{ED8D7610-22BF-9E37-2444-6BEFAC50FBE2}" dt="2024-07-18T11:29:59.976" v="126"/>
          <ac:grpSpMkLst>
            <pc:docMk/>
            <pc:sldMk cId="339347468" sldId="364"/>
            <ac:grpSpMk id="5" creationId="{0D65F811-10DB-D922-3668-6715BA7FE720}"/>
          </ac:grpSpMkLst>
        </pc:grpChg>
        <pc:grpChg chg="del">
          <ac:chgData name="Ms A Page (Ridgeway Secondary School)" userId="S::apage@rss.shiresmat.org.uk::324f296d-4b31-44ee-a00d-cb7f3cd7cc08" providerId="AD" clId="Web-{ED8D7610-22BF-9E37-2444-6BEFAC50FBE2}" dt="2024-07-18T11:30:04.961" v="129"/>
          <ac:grpSpMkLst>
            <pc:docMk/>
            <pc:sldMk cId="339347468" sldId="364"/>
            <ac:grpSpMk id="10" creationId="{860A6541-AFF9-FB50-9325-65A82AB6A82E}"/>
          </ac:grpSpMkLst>
        </pc:grpChg>
        <pc:grpChg chg="del">
          <ac:chgData name="Ms A Page (Ridgeway Secondary School)" userId="S::apage@rss.shiresmat.org.uk::324f296d-4b31-44ee-a00d-cb7f3cd7cc08" providerId="AD" clId="Web-{ED8D7610-22BF-9E37-2444-6BEFAC50FBE2}" dt="2024-07-18T11:29:47.757" v="118"/>
          <ac:grpSpMkLst>
            <pc:docMk/>
            <pc:sldMk cId="339347468" sldId="364"/>
            <ac:grpSpMk id="47" creationId="{6AAF952E-754B-FD56-D0A3-822F3585C1BB}"/>
          </ac:grpSpMkLst>
        </pc:grpChg>
        <pc:grpChg chg="del">
          <ac:chgData name="Ms A Page (Ridgeway Secondary School)" userId="S::apage@rss.shiresmat.org.uk::324f296d-4b31-44ee-a00d-cb7f3cd7cc08" providerId="AD" clId="Web-{ED8D7610-22BF-9E37-2444-6BEFAC50FBE2}" dt="2024-07-18T11:29:57.773" v="125"/>
          <ac:grpSpMkLst>
            <pc:docMk/>
            <pc:sldMk cId="339347468" sldId="364"/>
            <ac:grpSpMk id="55" creationId="{70CCB4FA-3F83-3707-625E-1B85D83806D7}"/>
          </ac:grpSpMkLst>
        </pc:grpChg>
        <pc:grpChg chg="del">
          <ac:chgData name="Ms A Page (Ridgeway Secondary School)" userId="S::apage@rss.shiresmat.org.uk::324f296d-4b31-44ee-a00d-cb7f3cd7cc08" providerId="AD" clId="Web-{ED8D7610-22BF-9E37-2444-6BEFAC50FBE2}" dt="2024-07-18T11:29:55.804" v="124"/>
          <ac:grpSpMkLst>
            <pc:docMk/>
            <pc:sldMk cId="339347468" sldId="364"/>
            <ac:grpSpMk id="59" creationId="{E74BAF67-7186-1424-8CC2-4DCE4CE347FA}"/>
          </ac:grpSpMkLst>
        </pc:grpChg>
        <pc:grpChg chg="del">
          <ac:chgData name="Ms A Page (Ridgeway Secondary School)" userId="S::apage@rss.shiresmat.org.uk::324f296d-4b31-44ee-a00d-cb7f3cd7cc08" providerId="AD" clId="Web-{ED8D7610-22BF-9E37-2444-6BEFAC50FBE2}" dt="2024-07-18T11:30:36.524" v="148"/>
          <ac:grpSpMkLst>
            <pc:docMk/>
            <pc:sldMk cId="339347468" sldId="364"/>
            <ac:grpSpMk id="62" creationId="{6D7CE2EB-F849-754A-F63A-7754293F601E}"/>
          </ac:grpSpMkLst>
        </pc:grpChg>
        <pc:grpChg chg="del">
          <ac:chgData name="Ms A Page (Ridgeway Secondary School)" userId="S::apage@rss.shiresmat.org.uk::324f296d-4b31-44ee-a00d-cb7f3cd7cc08" providerId="AD" clId="Web-{ED8D7610-22BF-9E37-2444-6BEFAC50FBE2}" dt="2024-07-18T11:30:31.399" v="146"/>
          <ac:grpSpMkLst>
            <pc:docMk/>
            <pc:sldMk cId="339347468" sldId="364"/>
            <ac:grpSpMk id="65" creationId="{62F63AB1-19D3-E5CF-1795-721AE5690937}"/>
          </ac:grpSpMkLst>
        </pc:grpChg>
        <pc:grpChg chg="del">
          <ac:chgData name="Ms A Page (Ridgeway Secondary School)" userId="S::apage@rss.shiresmat.org.uk::324f296d-4b31-44ee-a00d-cb7f3cd7cc08" providerId="AD" clId="Web-{ED8D7610-22BF-9E37-2444-6BEFAC50FBE2}" dt="2024-07-18T11:30:26.118" v="141"/>
          <ac:grpSpMkLst>
            <pc:docMk/>
            <pc:sldMk cId="339347468" sldId="364"/>
            <ac:grpSpMk id="68" creationId="{138495CF-42CE-9067-7AC6-B5782565D783}"/>
          </ac:grpSpMkLst>
        </pc:grpChg>
        <pc:grpChg chg="add del">
          <ac:chgData name="Ms A Page (Ridgeway Secondary School)" userId="S::apage@rss.shiresmat.org.uk::324f296d-4b31-44ee-a00d-cb7f3cd7cc08" providerId="AD" clId="Web-{ED8D7610-22BF-9E37-2444-6BEFAC50FBE2}" dt="2024-07-18T11:28:55.443" v="114"/>
          <ac:grpSpMkLst>
            <pc:docMk/>
            <pc:sldMk cId="339347468" sldId="364"/>
            <ac:grpSpMk id="124" creationId="{48280102-2F7A-4B3C-B04A-FB8157DC0533}"/>
          </ac:grpSpMkLst>
        </pc:grpChg>
        <pc:grpChg chg="mod">
          <ac:chgData name="Ms A Page (Ridgeway Secondary School)" userId="S::apage@rss.shiresmat.org.uk::324f296d-4b31-44ee-a00d-cb7f3cd7cc08" providerId="AD" clId="Web-{ED8D7610-22BF-9E37-2444-6BEFAC50FBE2}" dt="2024-07-18T11:41:32.122" v="236" actId="1076"/>
          <ac:grpSpMkLst>
            <pc:docMk/>
            <pc:sldMk cId="339347468" sldId="364"/>
            <ac:grpSpMk id="141" creationId="{A6810B2A-0C47-46AB-A1E6-AD5BDE6576B2}"/>
          </ac:grpSpMkLst>
        </pc:grpChg>
        <pc:grpChg chg="add del mod">
          <ac:chgData name="Ms A Page (Ridgeway Secondary School)" userId="S::apage@rss.shiresmat.org.uk::324f296d-4b31-44ee-a00d-cb7f3cd7cc08" providerId="AD" clId="Web-{ED8D7610-22BF-9E37-2444-6BEFAC50FBE2}" dt="2024-07-18T11:26:52.314" v="72"/>
          <ac:grpSpMkLst>
            <pc:docMk/>
            <pc:sldMk cId="339347468" sldId="364"/>
            <ac:grpSpMk id="147" creationId="{FA2BDCE2-D48A-482C-B743-86A32B1B20EA}"/>
          </ac:grpSpMkLst>
        </pc:grpChg>
        <pc:grpChg chg="del">
          <ac:chgData name="Ms A Page (Ridgeway Secondary School)" userId="S::apage@rss.shiresmat.org.uk::324f296d-4b31-44ee-a00d-cb7f3cd7cc08" providerId="AD" clId="Web-{ED8D7610-22BF-9E37-2444-6BEFAC50FBE2}" dt="2024-07-18T11:30:16.867" v="135"/>
          <ac:grpSpMkLst>
            <pc:docMk/>
            <pc:sldMk cId="339347468" sldId="364"/>
            <ac:grpSpMk id="150" creationId="{41EA6913-B998-4002-9A4C-BCE19012B169}"/>
          </ac:grpSpMkLst>
        </pc:grpChg>
        <pc:grpChg chg="del">
          <ac:chgData name="Ms A Page (Ridgeway Secondary School)" userId="S::apage@rss.shiresmat.org.uk::324f296d-4b31-44ee-a00d-cb7f3cd7cc08" providerId="AD" clId="Web-{ED8D7610-22BF-9E37-2444-6BEFAC50FBE2}" dt="2024-07-18T11:30:10.117" v="131"/>
          <ac:grpSpMkLst>
            <pc:docMk/>
            <pc:sldMk cId="339347468" sldId="364"/>
            <ac:grpSpMk id="156" creationId="{4710B8E1-181E-40BA-B20D-719ED96DA541}"/>
          </ac:grpSpMkLst>
        </pc:grpChg>
        <pc:grpChg chg="del">
          <ac:chgData name="Ms A Page (Ridgeway Secondary School)" userId="S::apage@rss.shiresmat.org.uk::324f296d-4b31-44ee-a00d-cb7f3cd7cc08" providerId="AD" clId="Web-{ED8D7610-22BF-9E37-2444-6BEFAC50FBE2}" dt="2024-07-18T11:29:44.429" v="116"/>
          <ac:grpSpMkLst>
            <pc:docMk/>
            <pc:sldMk cId="339347468" sldId="364"/>
            <ac:grpSpMk id="159" creationId="{D7EC9FC4-82D1-4C3C-9B51-410AF8921AD1}"/>
          </ac:grpSpMkLst>
        </pc:grpChg>
        <pc:grpChg chg="del">
          <ac:chgData name="Ms A Page (Ridgeway Secondary School)" userId="S::apage@rss.shiresmat.org.uk::324f296d-4b31-44ee-a00d-cb7f3cd7cc08" providerId="AD" clId="Web-{ED8D7610-22BF-9E37-2444-6BEFAC50FBE2}" dt="2024-07-18T11:38:11.632" v="155"/>
          <ac:grpSpMkLst>
            <pc:docMk/>
            <pc:sldMk cId="339347468" sldId="364"/>
            <ac:grpSpMk id="175" creationId="{718D847B-8EC1-4279-A062-07101B37A3C2}"/>
          </ac:grpSpMkLst>
        </pc:grpChg>
        <pc:picChg chg="del">
          <ac:chgData name="Ms A Page (Ridgeway Secondary School)" userId="S::apage@rss.shiresmat.org.uk::324f296d-4b31-44ee-a00d-cb7f3cd7cc08" providerId="AD" clId="Web-{ED8D7610-22BF-9E37-2444-6BEFAC50FBE2}" dt="2024-07-18T11:30:18.461" v="136"/>
          <ac:picMkLst>
            <pc:docMk/>
            <pc:sldMk cId="339347468" sldId="364"/>
            <ac:picMk id="4" creationId="{4D985621-4FC1-F908-F68A-B78A0C2BE616}"/>
          </ac:picMkLst>
        </pc:picChg>
        <pc:picChg chg="del">
          <ac:chgData name="Ms A Page (Ridgeway Secondary School)" userId="S::apage@rss.shiresmat.org.uk::324f296d-4b31-44ee-a00d-cb7f3cd7cc08" providerId="AD" clId="Web-{ED8D7610-22BF-9E37-2444-6BEFAC50FBE2}" dt="2024-07-18T11:26:03.188" v="25"/>
          <ac:picMkLst>
            <pc:docMk/>
            <pc:sldMk cId="339347468" sldId="364"/>
            <ac:picMk id="11" creationId="{11767BE0-E2A1-4A3B-8012-672508E8609E}"/>
          </ac:picMkLst>
        </pc:picChg>
        <pc:picChg chg="del">
          <ac:chgData name="Ms A Page (Ridgeway Secondary School)" userId="S::apage@rss.shiresmat.org.uk::324f296d-4b31-44ee-a00d-cb7f3cd7cc08" providerId="AD" clId="Web-{ED8D7610-22BF-9E37-2444-6BEFAC50FBE2}" dt="2024-07-18T11:30:03.008" v="128"/>
          <ac:picMkLst>
            <pc:docMk/>
            <pc:sldMk cId="339347468" sldId="364"/>
            <ac:picMk id="14" creationId="{D9E99646-2F16-71BC-552A-B448F6EB98AE}"/>
          </ac:picMkLst>
        </pc:picChg>
        <pc:picChg chg="del">
          <ac:chgData name="Ms A Page (Ridgeway Secondary School)" userId="S::apage@rss.shiresmat.org.uk::324f296d-4b31-44ee-a00d-cb7f3cd7cc08" providerId="AD" clId="Web-{ED8D7610-22BF-9E37-2444-6BEFAC50FBE2}" dt="2024-07-18T11:29:53.398" v="121"/>
          <ac:picMkLst>
            <pc:docMk/>
            <pc:sldMk cId="339347468" sldId="364"/>
            <ac:picMk id="15" creationId="{8F9BF913-43CF-BCC6-6662-C51F2003DB29}"/>
          </ac:picMkLst>
        </pc:picChg>
        <pc:picChg chg="add mod">
          <ac:chgData name="Ms A Page (Ridgeway Secondary School)" userId="S::apage@rss.shiresmat.org.uk::324f296d-4b31-44ee-a00d-cb7f3cd7cc08" providerId="AD" clId="Web-{ED8D7610-22BF-9E37-2444-6BEFAC50FBE2}" dt="2024-07-18T11:56:43.696" v="559" actId="1076"/>
          <ac:picMkLst>
            <pc:docMk/>
            <pc:sldMk cId="339347468" sldId="364"/>
            <ac:picMk id="16" creationId="{430CE31C-6B36-3A85-BD28-5CB74A8AC98B}"/>
          </ac:picMkLst>
        </pc:picChg>
        <pc:picChg chg="del mod">
          <ac:chgData name="Ms A Page (Ridgeway Secondary School)" userId="S::apage@rss.shiresmat.org.uk::324f296d-4b31-44ee-a00d-cb7f3cd7cc08" providerId="AD" clId="Web-{ED8D7610-22BF-9E37-2444-6BEFAC50FBE2}" dt="2024-07-18T11:28:58.365" v="115"/>
          <ac:picMkLst>
            <pc:docMk/>
            <pc:sldMk cId="339347468" sldId="364"/>
            <ac:picMk id="44" creationId="{9E7D9EE5-5CC2-4501-94DA-F708D963CFF8}"/>
          </ac:picMkLst>
        </pc:picChg>
        <pc:picChg chg="del">
          <ac:chgData name="Ms A Page (Ridgeway Secondary School)" userId="S::apage@rss.shiresmat.org.uk::324f296d-4b31-44ee-a00d-cb7f3cd7cc08" providerId="AD" clId="Web-{ED8D7610-22BF-9E37-2444-6BEFAC50FBE2}" dt="2024-07-18T11:30:28.071" v="143"/>
          <ac:picMkLst>
            <pc:docMk/>
            <pc:sldMk cId="339347468" sldId="364"/>
            <ac:picMk id="56" creationId="{B8B1FF75-4E94-4E2F-BC44-5E6318030B5C}"/>
          </ac:picMkLst>
        </pc:picChg>
        <pc:picChg chg="del">
          <ac:chgData name="Ms A Page (Ridgeway Secondary School)" userId="S::apage@rss.shiresmat.org.uk::324f296d-4b31-44ee-a00d-cb7f3cd7cc08" providerId="AD" clId="Web-{ED8D7610-22BF-9E37-2444-6BEFAC50FBE2}" dt="2024-07-18T11:27:51.144" v="108"/>
          <ac:picMkLst>
            <pc:docMk/>
            <pc:sldMk cId="339347468" sldId="364"/>
            <ac:picMk id="76" creationId="{B5126E28-3B19-3F2F-55E4-3276BFFA5C98}"/>
          </ac:picMkLst>
        </pc:picChg>
        <pc:picChg chg="del">
          <ac:chgData name="Ms A Page (Ridgeway Secondary School)" userId="S::apage@rss.shiresmat.org.uk::324f296d-4b31-44ee-a00d-cb7f3cd7cc08" providerId="AD" clId="Web-{ED8D7610-22BF-9E37-2444-6BEFAC50FBE2}" dt="2024-07-18T11:43:31.126" v="289"/>
          <ac:picMkLst>
            <pc:docMk/>
            <pc:sldMk cId="339347468" sldId="364"/>
            <ac:picMk id="78" creationId="{19B4DC87-D133-1FFF-4C00-8B167FEE8059}"/>
          </ac:picMkLst>
        </pc:picChg>
        <pc:picChg chg="del">
          <ac:chgData name="Ms A Page (Ridgeway Secondary School)" userId="S::apage@rss.shiresmat.org.uk::324f296d-4b31-44ee-a00d-cb7f3cd7cc08" providerId="AD" clId="Web-{ED8D7610-22BF-9E37-2444-6BEFAC50FBE2}" dt="2024-07-18T11:27:51.957" v="109"/>
          <ac:picMkLst>
            <pc:docMk/>
            <pc:sldMk cId="339347468" sldId="364"/>
            <ac:picMk id="79" creationId="{A7320735-6F7C-7D2F-5190-8D503EE88E6F}"/>
          </ac:picMkLst>
        </pc:picChg>
        <pc:picChg chg="del">
          <ac:chgData name="Ms A Page (Ridgeway Secondary School)" userId="S::apage@rss.shiresmat.org.uk::324f296d-4b31-44ee-a00d-cb7f3cd7cc08" providerId="AD" clId="Web-{ED8D7610-22BF-9E37-2444-6BEFAC50FBE2}" dt="2024-07-18T11:27:52.551" v="110"/>
          <ac:picMkLst>
            <pc:docMk/>
            <pc:sldMk cId="339347468" sldId="364"/>
            <ac:picMk id="127" creationId="{CBDD5795-EF83-40E0-B63E-5168E18B59D1}"/>
          </ac:picMkLst>
        </pc:picChg>
        <pc:picChg chg="del">
          <ac:chgData name="Ms A Page (Ridgeway Secondary School)" userId="S::apage@rss.shiresmat.org.uk::324f296d-4b31-44ee-a00d-cb7f3cd7cc08" providerId="AD" clId="Web-{ED8D7610-22BF-9E37-2444-6BEFAC50FBE2}" dt="2024-07-18T11:38:09.710" v="154"/>
          <ac:picMkLst>
            <pc:docMk/>
            <pc:sldMk cId="339347468" sldId="364"/>
            <ac:picMk id="1028" creationId="{7D229762-204B-4AE3-BBCB-BF990919865E}"/>
          </ac:picMkLst>
        </pc:picChg>
        <pc:picChg chg="mod">
          <ac:chgData name="Ms A Page (Ridgeway Secondary School)" userId="S::apage@rss.shiresmat.org.uk::324f296d-4b31-44ee-a00d-cb7f3cd7cc08" providerId="AD" clId="Web-{ED8D7610-22BF-9E37-2444-6BEFAC50FBE2}" dt="2024-07-18T11:42:06.561" v="252" actId="1076"/>
          <ac:picMkLst>
            <pc:docMk/>
            <pc:sldMk cId="339347468" sldId="364"/>
            <ac:picMk id="1032" creationId="{4304BCDB-C95A-4676-BB9A-7452BA76A3D2}"/>
          </ac:picMkLst>
        </pc:picChg>
        <pc:picChg chg="del">
          <ac:chgData name="Ms A Page (Ridgeway Secondary School)" userId="S::apage@rss.shiresmat.org.uk::324f296d-4b31-44ee-a00d-cb7f3cd7cc08" providerId="AD" clId="Web-{ED8D7610-22BF-9E37-2444-6BEFAC50FBE2}" dt="2024-07-18T11:30:20.586" v="137"/>
          <ac:picMkLst>
            <pc:docMk/>
            <pc:sldMk cId="339347468" sldId="364"/>
            <ac:picMk id="1036" creationId="{0AE20994-52C1-4D45-9DCD-6C7D5A4BBD83}"/>
          </ac:picMkLst>
        </pc:picChg>
        <pc:picChg chg="del">
          <ac:chgData name="Ms A Page (Ridgeway Secondary School)" userId="S::apage@rss.shiresmat.org.uk::324f296d-4b31-44ee-a00d-cb7f3cd7cc08" providerId="AD" clId="Web-{ED8D7610-22BF-9E37-2444-6BEFAC50FBE2}" dt="2024-07-18T11:29:54.148" v="122"/>
          <ac:picMkLst>
            <pc:docMk/>
            <pc:sldMk cId="339347468" sldId="364"/>
            <ac:picMk id="1040" creationId="{1991F203-71B6-0420-27E7-F4EAD2B8E7E1}"/>
          </ac:picMkLst>
        </pc:picChg>
        <pc:picChg chg="del">
          <ac:chgData name="Ms A Page (Ridgeway Secondary School)" userId="S::apage@rss.shiresmat.org.uk::324f296d-4b31-44ee-a00d-cb7f3cd7cc08" providerId="AD" clId="Web-{ED8D7610-22BF-9E37-2444-6BEFAC50FBE2}" dt="2024-07-18T11:30:24.368" v="140"/>
          <ac:picMkLst>
            <pc:docMk/>
            <pc:sldMk cId="339347468" sldId="364"/>
            <ac:picMk id="1042" creationId="{90FCE8BC-04C5-8671-B29B-83F10ADFDB2D}"/>
          </ac:picMkLst>
        </pc:picChg>
        <pc:picChg chg="del">
          <ac:chgData name="Ms A Page (Ridgeway Secondary School)" userId="S::apage@rss.shiresmat.org.uk::324f296d-4b31-44ee-a00d-cb7f3cd7cc08" providerId="AD" clId="Web-{ED8D7610-22BF-9E37-2444-6BEFAC50FBE2}" dt="2024-07-18T11:30:38.009" v="149"/>
          <ac:picMkLst>
            <pc:docMk/>
            <pc:sldMk cId="339347468" sldId="364"/>
            <ac:picMk id="1044" creationId="{1D640BB7-E36F-5AA4-C86D-4ACC0392B0CD}"/>
          </ac:picMkLst>
        </pc:picChg>
        <pc:cxnChg chg="add mod">
          <ac:chgData name="Ms A Page (Ridgeway Secondary School)" userId="S::apage@rss.shiresmat.org.uk::324f296d-4b31-44ee-a00d-cb7f3cd7cc08" providerId="AD" clId="Web-{ED8D7610-22BF-9E37-2444-6BEFAC50FBE2}" dt="2024-07-18T11:48:18.056" v="493" actId="14100"/>
          <ac:cxnSpMkLst>
            <pc:docMk/>
            <pc:sldMk cId="339347468" sldId="364"/>
            <ac:cxnSpMk id="74" creationId="{AE419AE9-66EF-D417-3126-FD2F5786694F}"/>
          </ac:cxnSpMkLst>
        </pc:cxnChg>
        <pc:cxnChg chg="mod">
          <ac:chgData name="Ms A Page (Ridgeway Secondary School)" userId="S::apage@rss.shiresmat.org.uk::324f296d-4b31-44ee-a00d-cb7f3cd7cc08" providerId="AD" clId="Web-{ED8D7610-22BF-9E37-2444-6BEFAC50FBE2}" dt="2024-07-18T11:50:36.498" v="506" actId="14100"/>
          <ac:cxnSpMkLst>
            <pc:docMk/>
            <pc:sldMk cId="339347468" sldId="364"/>
            <ac:cxnSpMk id="75" creationId="{0CC72786-6DE7-CA3D-DE41-1B7E60473A0D}"/>
          </ac:cxnSpMkLst>
        </pc:cxnChg>
        <pc:cxnChg chg="del">
          <ac:chgData name="Ms A Page (Ridgeway Secondary School)" userId="S::apage@rss.shiresmat.org.uk::324f296d-4b31-44ee-a00d-cb7f3cd7cc08" providerId="AD" clId="Web-{ED8D7610-22BF-9E37-2444-6BEFAC50FBE2}" dt="2024-07-18T11:42:08.092" v="253"/>
          <ac:cxnSpMkLst>
            <pc:docMk/>
            <pc:sldMk cId="339347468" sldId="364"/>
            <ac:cxnSpMk id="81" creationId="{596D3D75-8E9D-0157-45DF-DAF64D0D75E9}"/>
          </ac:cxnSpMkLst>
        </pc:cxnChg>
        <pc:cxnChg chg="add mod">
          <ac:chgData name="Ms A Page (Ridgeway Secondary School)" userId="S::apage@rss.shiresmat.org.uk::324f296d-4b31-44ee-a00d-cb7f3cd7cc08" providerId="AD" clId="Web-{ED8D7610-22BF-9E37-2444-6BEFAC50FBE2}" dt="2024-07-18T11:51:27.249" v="514" actId="14100"/>
          <ac:cxnSpMkLst>
            <pc:docMk/>
            <pc:sldMk cId="339347468" sldId="364"/>
            <ac:cxnSpMk id="83" creationId="{2B40CEC8-BC4F-F071-B48E-1A173201E7F6}"/>
          </ac:cxnSpMkLst>
        </pc:cxnChg>
        <pc:cxnChg chg="del">
          <ac:chgData name="Ms A Page (Ridgeway Secondary School)" userId="S::apage@rss.shiresmat.org.uk::324f296d-4b31-44ee-a00d-cb7f3cd7cc08" providerId="AD" clId="Web-{ED8D7610-22BF-9E37-2444-6BEFAC50FBE2}" dt="2024-07-18T11:42:18.186" v="256"/>
          <ac:cxnSpMkLst>
            <pc:docMk/>
            <pc:sldMk cId="339347468" sldId="364"/>
            <ac:cxnSpMk id="92" creationId="{AC8433A8-79C4-45BA-A932-25675C38CA10}"/>
          </ac:cxnSpMkLst>
        </pc:cxnChg>
        <pc:cxnChg chg="del">
          <ac:chgData name="Ms A Page (Ridgeway Secondary School)" userId="S::apage@rss.shiresmat.org.uk::324f296d-4b31-44ee-a00d-cb7f3cd7cc08" providerId="AD" clId="Web-{ED8D7610-22BF-9E37-2444-6BEFAC50FBE2}" dt="2024-07-18T11:42:20.452" v="258"/>
          <ac:cxnSpMkLst>
            <pc:docMk/>
            <pc:sldMk cId="339347468" sldId="364"/>
            <ac:cxnSpMk id="93" creationId="{FF782D6B-B11D-4440-8E80-207C3E434648}"/>
          </ac:cxnSpMkLst>
        </pc:cxnChg>
        <pc:cxnChg chg="del">
          <ac:chgData name="Ms A Page (Ridgeway Secondary School)" userId="S::apage@rss.shiresmat.org.uk::324f296d-4b31-44ee-a00d-cb7f3cd7cc08" providerId="AD" clId="Web-{ED8D7610-22BF-9E37-2444-6BEFAC50FBE2}" dt="2024-07-18T11:42:16.951" v="255"/>
          <ac:cxnSpMkLst>
            <pc:docMk/>
            <pc:sldMk cId="339347468" sldId="364"/>
            <ac:cxnSpMk id="111" creationId="{B6377E5F-7FCE-4BD5-BF88-2A5DB306AA11}"/>
          </ac:cxnSpMkLst>
        </pc:cxnChg>
      </pc:sldChg>
      <pc:sldChg chg="modSp add del replId">
        <pc:chgData name="Ms A Page (Ridgeway Secondary School)" userId="S::apage@rss.shiresmat.org.uk::324f296d-4b31-44ee-a00d-cb7f3cd7cc08" providerId="AD" clId="Web-{ED8D7610-22BF-9E37-2444-6BEFAC50FBE2}" dt="2024-07-18T11:38:17.804" v="159"/>
        <pc:sldMkLst>
          <pc:docMk/>
          <pc:sldMk cId="393137112" sldId="365"/>
        </pc:sldMkLst>
        <pc:spChg chg="mod">
          <ac:chgData name="Ms A Page (Ridgeway Secondary School)" userId="S::apage@rss.shiresmat.org.uk::324f296d-4b31-44ee-a00d-cb7f3cd7cc08" providerId="AD" clId="Web-{ED8D7610-22BF-9E37-2444-6BEFAC50FBE2}" dt="2024-07-18T11:25:13.390" v="12" actId="20577"/>
          <ac:spMkLst>
            <pc:docMk/>
            <pc:sldMk cId="393137112" sldId="365"/>
            <ac:spMk id="2" creationId="{2C2BFAE1-45D3-4B3B-81D2-0BF25FA84FB8}"/>
          </ac:spMkLst>
        </pc:spChg>
      </pc:sldChg>
      <pc:sldChg chg="addSp delSp modSp add replId">
        <pc:chgData name="Ms A Page (Ridgeway Secondary School)" userId="S::apage@rss.shiresmat.org.uk::324f296d-4b31-44ee-a00d-cb7f3cd7cc08" providerId="AD" clId="Web-{ED8D7610-22BF-9E37-2444-6BEFAC50FBE2}" dt="2024-07-18T12:05:54.900" v="1083"/>
        <pc:sldMkLst>
          <pc:docMk/>
          <pc:sldMk cId="558507395" sldId="365"/>
        </pc:sldMkLst>
        <pc:spChg chg="mod">
          <ac:chgData name="Ms A Page (Ridgeway Secondary School)" userId="S::apage@rss.shiresmat.org.uk::324f296d-4b31-44ee-a00d-cb7f3cd7cc08" providerId="AD" clId="Web-{ED8D7610-22BF-9E37-2444-6BEFAC50FBE2}" dt="2024-07-18T12:05:41.525" v="1077" actId="20577"/>
          <ac:spMkLst>
            <pc:docMk/>
            <pc:sldMk cId="558507395" sldId="365"/>
            <ac:spMk id="2" creationId="{2C2BFAE1-45D3-4B3B-81D2-0BF25FA84FB8}"/>
          </ac:spMkLst>
        </pc:spChg>
        <pc:spChg chg="mod">
          <ac:chgData name="Ms A Page (Ridgeway Secondary School)" userId="S::apage@rss.shiresmat.org.uk::324f296d-4b31-44ee-a00d-cb7f3cd7cc08" providerId="AD" clId="Web-{ED8D7610-22BF-9E37-2444-6BEFAC50FBE2}" dt="2024-07-18T11:59:19.982" v="722" actId="20577"/>
          <ac:spMkLst>
            <pc:docMk/>
            <pc:sldMk cId="558507395" sldId="365"/>
            <ac:spMk id="21" creationId="{FD7F7706-FB73-160A-9E38-85824C2E3367}"/>
          </ac:spMkLst>
        </pc:spChg>
        <pc:spChg chg="mod">
          <ac:chgData name="Ms A Page (Ridgeway Secondary School)" userId="S::apage@rss.shiresmat.org.uk::324f296d-4b31-44ee-a00d-cb7f3cd7cc08" providerId="AD" clId="Web-{ED8D7610-22BF-9E37-2444-6BEFAC50FBE2}" dt="2024-07-18T11:57:42.510" v="615" actId="20577"/>
          <ac:spMkLst>
            <pc:docMk/>
            <pc:sldMk cId="558507395" sldId="365"/>
            <ac:spMk id="34" creationId="{07291F6C-D94F-9776-66EE-24EB1AE797AC}"/>
          </ac:spMkLst>
        </pc:spChg>
        <pc:spChg chg="mod">
          <ac:chgData name="Ms A Page (Ridgeway Secondary School)" userId="S::apage@rss.shiresmat.org.uk::324f296d-4b31-44ee-a00d-cb7f3cd7cc08" providerId="AD" clId="Web-{ED8D7610-22BF-9E37-2444-6BEFAC50FBE2}" dt="2024-07-18T11:57:27.494" v="582" actId="20577"/>
          <ac:spMkLst>
            <pc:docMk/>
            <pc:sldMk cId="558507395" sldId="365"/>
            <ac:spMk id="36" creationId="{B14EA1D6-4F7A-2E46-2989-E6536F56CAE8}"/>
          </ac:spMkLst>
        </pc:spChg>
        <pc:spChg chg="mod">
          <ac:chgData name="Ms A Page (Ridgeway Secondary School)" userId="S::apage@rss.shiresmat.org.uk::324f296d-4b31-44ee-a00d-cb7f3cd7cc08" providerId="AD" clId="Web-{ED8D7610-22BF-9E37-2444-6BEFAC50FBE2}" dt="2024-07-18T11:57:56.761" v="632" actId="20577"/>
          <ac:spMkLst>
            <pc:docMk/>
            <pc:sldMk cId="558507395" sldId="365"/>
            <ac:spMk id="37" creationId="{8B92315A-7182-D7DA-3454-BB44A36F658A}"/>
          </ac:spMkLst>
        </pc:spChg>
        <pc:spChg chg="mod">
          <ac:chgData name="Ms A Page (Ridgeway Secondary School)" userId="S::apage@rss.shiresmat.org.uk::324f296d-4b31-44ee-a00d-cb7f3cd7cc08" providerId="AD" clId="Web-{ED8D7610-22BF-9E37-2444-6BEFAC50FBE2}" dt="2024-07-18T11:58:30.465" v="676" actId="14100"/>
          <ac:spMkLst>
            <pc:docMk/>
            <pc:sldMk cId="558507395" sldId="365"/>
            <ac:spMk id="39" creationId="{8933EAD4-B2E4-86E0-7E7B-70EB4F460810}"/>
          </ac:spMkLst>
        </pc:spChg>
        <pc:spChg chg="mod">
          <ac:chgData name="Ms A Page (Ridgeway Secondary School)" userId="S::apage@rss.shiresmat.org.uk::324f296d-4b31-44ee-a00d-cb7f3cd7cc08" providerId="AD" clId="Web-{ED8D7610-22BF-9E37-2444-6BEFAC50FBE2}" dt="2024-07-18T11:58:56.653" v="696" actId="20577"/>
          <ac:spMkLst>
            <pc:docMk/>
            <pc:sldMk cId="558507395" sldId="365"/>
            <ac:spMk id="40" creationId="{CCB268B1-4CC1-DB74-AA86-310E26420DF1}"/>
          </ac:spMkLst>
        </pc:spChg>
        <pc:spChg chg="mod">
          <ac:chgData name="Ms A Page (Ridgeway Secondary School)" userId="S::apage@rss.shiresmat.org.uk::324f296d-4b31-44ee-a00d-cb7f3cd7cc08" providerId="AD" clId="Web-{ED8D7610-22BF-9E37-2444-6BEFAC50FBE2}" dt="2024-07-18T11:59:13.341" v="717" actId="20577"/>
          <ac:spMkLst>
            <pc:docMk/>
            <pc:sldMk cId="558507395" sldId="365"/>
            <ac:spMk id="42" creationId="{185C3426-EA55-6B3E-DE10-AFFD69C8E63B}"/>
          </ac:spMkLst>
        </pc:spChg>
        <pc:spChg chg="mod">
          <ac:chgData name="Ms A Page (Ridgeway Secondary School)" userId="S::apage@rss.shiresmat.org.uk::324f296d-4b31-44ee-a00d-cb7f3cd7cc08" providerId="AD" clId="Web-{ED8D7610-22BF-9E37-2444-6BEFAC50FBE2}" dt="2024-07-18T11:56:29.477" v="557" actId="20577"/>
          <ac:spMkLst>
            <pc:docMk/>
            <pc:sldMk cId="558507395" sldId="365"/>
            <ac:spMk id="137" creationId="{F5E89C69-938A-4359-A9F2-6542877C2808}"/>
          </ac:spMkLst>
        </pc:spChg>
        <pc:spChg chg="mod">
          <ac:chgData name="Ms A Page (Ridgeway Secondary School)" userId="S::apage@rss.shiresmat.org.uk::324f296d-4b31-44ee-a00d-cb7f3cd7cc08" providerId="AD" clId="Web-{ED8D7610-22BF-9E37-2444-6BEFAC50FBE2}" dt="2024-07-18T12:05:46.869" v="1080" actId="20577"/>
          <ac:spMkLst>
            <pc:docMk/>
            <pc:sldMk cId="558507395" sldId="365"/>
            <ac:spMk id="148" creationId="{98FD6D13-E92B-4156-8FA3-4E4A87C8C7CE}"/>
          </ac:spMkLst>
        </pc:spChg>
        <pc:picChg chg="add del mod">
          <ac:chgData name="Ms A Page (Ridgeway Secondary School)" userId="S::apage@rss.shiresmat.org.uk::324f296d-4b31-44ee-a00d-cb7f3cd7cc08" providerId="AD" clId="Web-{ED8D7610-22BF-9E37-2444-6BEFAC50FBE2}" dt="2024-07-18T11:58:33.653" v="677"/>
          <ac:picMkLst>
            <pc:docMk/>
            <pc:sldMk cId="558507395" sldId="365"/>
            <ac:picMk id="4" creationId="{EF77E1DF-F6B1-0C51-D9E6-EF9CC1ADAFAD}"/>
          </ac:picMkLst>
        </pc:picChg>
        <pc:picChg chg="add del mod">
          <ac:chgData name="Ms A Page (Ridgeway Secondary School)" userId="S::apage@rss.shiresmat.org.uk::324f296d-4b31-44ee-a00d-cb7f3cd7cc08" providerId="AD" clId="Web-{ED8D7610-22BF-9E37-2444-6BEFAC50FBE2}" dt="2024-07-18T12:05:54.900" v="1083"/>
          <ac:picMkLst>
            <pc:docMk/>
            <pc:sldMk cId="558507395" sldId="365"/>
            <ac:picMk id="5" creationId="{D04742D6-296E-E233-D20C-D35139F5E2C8}"/>
          </ac:picMkLst>
        </pc:picChg>
        <pc:picChg chg="add del mod">
          <ac:chgData name="Ms A Page (Ridgeway Secondary School)" userId="S::apage@rss.shiresmat.org.uk::324f296d-4b31-44ee-a00d-cb7f3cd7cc08" providerId="AD" clId="Web-{ED8D7610-22BF-9E37-2444-6BEFAC50FBE2}" dt="2024-07-18T12:05:52.244" v="1082"/>
          <ac:picMkLst>
            <pc:docMk/>
            <pc:sldMk cId="558507395" sldId="365"/>
            <ac:picMk id="6" creationId="{772C08C0-1382-DA57-01D1-AB2F3BD3594A}"/>
          </ac:picMkLst>
        </pc:picChg>
        <pc:picChg chg="del">
          <ac:chgData name="Ms A Page (Ridgeway Secondary School)" userId="S::apage@rss.shiresmat.org.uk::324f296d-4b31-44ee-a00d-cb7f3cd7cc08" providerId="AD" clId="Web-{ED8D7610-22BF-9E37-2444-6BEFAC50FBE2}" dt="2024-07-18T11:54:52.443" v="537"/>
          <ac:picMkLst>
            <pc:docMk/>
            <pc:sldMk cId="558507395" sldId="365"/>
            <ac:picMk id="16" creationId="{430CE31C-6B36-3A85-BD28-5CB74A8AC98B}"/>
          </ac:picMkLst>
        </pc:picChg>
      </pc:sldChg>
      <pc:sldChg chg="modSp add del replId">
        <pc:chgData name="Ms A Page (Ridgeway Secondary School)" userId="S::apage@rss.shiresmat.org.uk::324f296d-4b31-44ee-a00d-cb7f3cd7cc08" providerId="AD" clId="Web-{ED8D7610-22BF-9E37-2444-6BEFAC50FBE2}" dt="2024-07-18T11:53:58.301" v="528"/>
        <pc:sldMkLst>
          <pc:docMk/>
          <pc:sldMk cId="3150265421" sldId="365"/>
        </pc:sldMkLst>
        <pc:spChg chg="mod">
          <ac:chgData name="Ms A Page (Ridgeway Secondary School)" userId="S::apage@rss.shiresmat.org.uk::324f296d-4b31-44ee-a00d-cb7f3cd7cc08" providerId="AD" clId="Web-{ED8D7610-22BF-9E37-2444-6BEFAC50FBE2}" dt="2024-07-18T11:38:35.007" v="165" actId="20577"/>
          <ac:spMkLst>
            <pc:docMk/>
            <pc:sldMk cId="3150265421" sldId="365"/>
            <ac:spMk id="2" creationId="{2C2BFAE1-45D3-4B3B-81D2-0BF25FA84FB8}"/>
          </ac:spMkLst>
        </pc:spChg>
        <pc:spChg chg="mod">
          <ac:chgData name="Ms A Page (Ridgeway Secondary School)" userId="S::apage@rss.shiresmat.org.uk::324f296d-4b31-44ee-a00d-cb7f3cd7cc08" providerId="AD" clId="Web-{ED8D7610-22BF-9E37-2444-6BEFAC50FBE2}" dt="2024-07-18T11:40:01.666" v="210" actId="20577"/>
          <ac:spMkLst>
            <pc:docMk/>
            <pc:sldMk cId="3150265421" sldId="365"/>
            <ac:spMk id="137" creationId="{F5E89C69-938A-4359-A9F2-6542877C2808}"/>
          </ac:spMkLst>
        </pc:spChg>
        <pc:spChg chg="mod">
          <ac:chgData name="Ms A Page (Ridgeway Secondary School)" userId="S::apage@rss.shiresmat.org.uk::324f296d-4b31-44ee-a00d-cb7f3cd7cc08" providerId="AD" clId="Web-{ED8D7610-22BF-9E37-2444-6BEFAC50FBE2}" dt="2024-07-18T11:38:44.242" v="168" actId="20577"/>
          <ac:spMkLst>
            <pc:docMk/>
            <pc:sldMk cId="3150265421" sldId="365"/>
            <ac:spMk id="148" creationId="{98FD6D13-E92B-4156-8FA3-4E4A87C8C7CE}"/>
          </ac:spMkLst>
        </pc:spChg>
      </pc:sldChg>
      <pc:sldChg chg="modSp add del replId">
        <pc:chgData name="Ms A Page (Ridgeway Secondary School)" userId="S::apage@rss.shiresmat.org.uk::324f296d-4b31-44ee-a00d-cb7f3cd7cc08" providerId="AD" clId="Web-{ED8D7610-22BF-9E37-2444-6BEFAC50FBE2}" dt="2024-07-18T11:38:17.788" v="158"/>
        <pc:sldMkLst>
          <pc:docMk/>
          <pc:sldMk cId="884970427" sldId="366"/>
        </pc:sldMkLst>
        <pc:spChg chg="mod">
          <ac:chgData name="Ms A Page (Ridgeway Secondary School)" userId="S::apage@rss.shiresmat.org.uk::324f296d-4b31-44ee-a00d-cb7f3cd7cc08" providerId="AD" clId="Web-{ED8D7610-22BF-9E37-2444-6BEFAC50FBE2}" dt="2024-07-18T11:25:19.577" v="14" actId="20577"/>
          <ac:spMkLst>
            <pc:docMk/>
            <pc:sldMk cId="884970427" sldId="366"/>
            <ac:spMk id="2" creationId="{2C2BFAE1-45D3-4B3B-81D2-0BF25FA84FB8}"/>
          </ac:spMkLst>
        </pc:spChg>
      </pc:sldChg>
      <pc:sldChg chg="modSp add del replId">
        <pc:chgData name="Ms A Page (Ridgeway Secondary School)" userId="S::apage@rss.shiresmat.org.uk::324f296d-4b31-44ee-a00d-cb7f3cd7cc08" providerId="AD" clId="Web-{ED8D7610-22BF-9E37-2444-6BEFAC50FBE2}" dt="2024-07-18T11:53:58.301" v="527"/>
        <pc:sldMkLst>
          <pc:docMk/>
          <pc:sldMk cId="1379348730" sldId="366"/>
        </pc:sldMkLst>
        <pc:spChg chg="mod">
          <ac:chgData name="Ms A Page (Ridgeway Secondary School)" userId="S::apage@rss.shiresmat.org.uk::324f296d-4b31-44ee-a00d-cb7f3cd7cc08" providerId="AD" clId="Web-{ED8D7610-22BF-9E37-2444-6BEFAC50FBE2}" dt="2024-07-18T11:39:08.633" v="184" actId="20577"/>
          <ac:spMkLst>
            <pc:docMk/>
            <pc:sldMk cId="1379348730" sldId="366"/>
            <ac:spMk id="2" creationId="{2C2BFAE1-45D3-4B3B-81D2-0BF25FA84FB8}"/>
          </ac:spMkLst>
        </pc:spChg>
        <pc:spChg chg="mod">
          <ac:chgData name="Ms A Page (Ridgeway Secondary School)" userId="S::apage@rss.shiresmat.org.uk::324f296d-4b31-44ee-a00d-cb7f3cd7cc08" providerId="AD" clId="Web-{ED8D7610-22BF-9E37-2444-6BEFAC50FBE2}" dt="2024-07-18T11:39:59.025" v="209" actId="20577"/>
          <ac:spMkLst>
            <pc:docMk/>
            <pc:sldMk cId="1379348730" sldId="366"/>
            <ac:spMk id="137" creationId="{F5E89C69-938A-4359-A9F2-6542877C2808}"/>
          </ac:spMkLst>
        </pc:spChg>
        <pc:spChg chg="mod">
          <ac:chgData name="Ms A Page (Ridgeway Secondary School)" userId="S::apage@rss.shiresmat.org.uk::324f296d-4b31-44ee-a00d-cb7f3cd7cc08" providerId="AD" clId="Web-{ED8D7610-22BF-9E37-2444-6BEFAC50FBE2}" dt="2024-07-18T11:39:06.352" v="182" actId="1076"/>
          <ac:spMkLst>
            <pc:docMk/>
            <pc:sldMk cId="1379348730" sldId="366"/>
            <ac:spMk id="148" creationId="{98FD6D13-E92B-4156-8FA3-4E4A87C8C7CE}"/>
          </ac:spMkLst>
        </pc:spChg>
      </pc:sldChg>
      <pc:sldChg chg="addSp delSp modSp add replId">
        <pc:chgData name="Ms A Page (Ridgeway Secondary School)" userId="S::apage@rss.shiresmat.org.uk::324f296d-4b31-44ee-a00d-cb7f3cd7cc08" providerId="AD" clId="Web-{ED8D7610-22BF-9E37-2444-6BEFAC50FBE2}" dt="2024-07-18T12:02:17.362" v="901" actId="14100"/>
        <pc:sldMkLst>
          <pc:docMk/>
          <pc:sldMk cId="1880323539" sldId="366"/>
        </pc:sldMkLst>
        <pc:spChg chg="mod">
          <ac:chgData name="Ms A Page (Ridgeway Secondary School)" userId="S::apage@rss.shiresmat.org.uk::324f296d-4b31-44ee-a00d-cb7f3cd7cc08" providerId="AD" clId="Web-{ED8D7610-22BF-9E37-2444-6BEFAC50FBE2}" dt="2024-07-18T11:59:49.889" v="725" actId="20577"/>
          <ac:spMkLst>
            <pc:docMk/>
            <pc:sldMk cId="1880323539" sldId="366"/>
            <ac:spMk id="2" creationId="{2C2BFAE1-45D3-4B3B-81D2-0BF25FA84FB8}"/>
          </ac:spMkLst>
        </pc:spChg>
        <pc:spChg chg="mod">
          <ac:chgData name="Ms A Page (Ridgeway Secondary School)" userId="S::apage@rss.shiresmat.org.uk::324f296d-4b31-44ee-a00d-cb7f3cd7cc08" providerId="AD" clId="Web-{ED8D7610-22BF-9E37-2444-6BEFAC50FBE2}" dt="2024-07-18T12:00:31.953" v="754" actId="20577"/>
          <ac:spMkLst>
            <pc:docMk/>
            <pc:sldMk cId="1880323539" sldId="366"/>
            <ac:spMk id="21" creationId="{FD7F7706-FB73-160A-9E38-85824C2E3367}"/>
          </ac:spMkLst>
        </pc:spChg>
        <pc:spChg chg="mod">
          <ac:chgData name="Ms A Page (Ridgeway Secondary School)" userId="S::apage@rss.shiresmat.org.uk::324f296d-4b31-44ee-a00d-cb7f3cd7cc08" providerId="AD" clId="Web-{ED8D7610-22BF-9E37-2444-6BEFAC50FBE2}" dt="2024-07-18T12:01:07.126" v="789" actId="20577"/>
          <ac:spMkLst>
            <pc:docMk/>
            <pc:sldMk cId="1880323539" sldId="366"/>
            <ac:spMk id="34" creationId="{07291F6C-D94F-9776-66EE-24EB1AE797AC}"/>
          </ac:spMkLst>
        </pc:spChg>
        <pc:spChg chg="mod">
          <ac:chgData name="Ms A Page (Ridgeway Secondary School)" userId="S::apage@rss.shiresmat.org.uk::324f296d-4b31-44ee-a00d-cb7f3cd7cc08" providerId="AD" clId="Web-{ED8D7610-22BF-9E37-2444-6BEFAC50FBE2}" dt="2024-07-18T12:00:45.703" v="764" actId="20577"/>
          <ac:spMkLst>
            <pc:docMk/>
            <pc:sldMk cId="1880323539" sldId="366"/>
            <ac:spMk id="36" creationId="{B14EA1D6-4F7A-2E46-2989-E6536F56CAE8}"/>
          </ac:spMkLst>
        </pc:spChg>
        <pc:spChg chg="mod">
          <ac:chgData name="Ms A Page (Ridgeway Secondary School)" userId="S::apage@rss.shiresmat.org.uk::324f296d-4b31-44ee-a00d-cb7f3cd7cc08" providerId="AD" clId="Web-{ED8D7610-22BF-9E37-2444-6BEFAC50FBE2}" dt="2024-07-18T12:01:19.533" v="820" actId="20577"/>
          <ac:spMkLst>
            <pc:docMk/>
            <pc:sldMk cId="1880323539" sldId="366"/>
            <ac:spMk id="37" creationId="{8B92315A-7182-D7DA-3454-BB44A36F658A}"/>
          </ac:spMkLst>
        </pc:spChg>
        <pc:spChg chg="mod">
          <ac:chgData name="Ms A Page (Ridgeway Secondary School)" userId="S::apage@rss.shiresmat.org.uk::324f296d-4b31-44ee-a00d-cb7f3cd7cc08" providerId="AD" clId="Web-{ED8D7610-22BF-9E37-2444-6BEFAC50FBE2}" dt="2024-07-18T12:01:44.674" v="861" actId="20577"/>
          <ac:spMkLst>
            <pc:docMk/>
            <pc:sldMk cId="1880323539" sldId="366"/>
            <ac:spMk id="39" creationId="{8933EAD4-B2E4-86E0-7E7B-70EB4F460810}"/>
          </ac:spMkLst>
        </pc:spChg>
        <pc:spChg chg="mod">
          <ac:chgData name="Ms A Page (Ridgeway Secondary School)" userId="S::apage@rss.shiresmat.org.uk::324f296d-4b31-44ee-a00d-cb7f3cd7cc08" providerId="AD" clId="Web-{ED8D7610-22BF-9E37-2444-6BEFAC50FBE2}" dt="2024-07-18T12:01:56.096" v="882" actId="20577"/>
          <ac:spMkLst>
            <pc:docMk/>
            <pc:sldMk cId="1880323539" sldId="366"/>
            <ac:spMk id="40" creationId="{CCB268B1-4CC1-DB74-AA86-310E26420DF1}"/>
          </ac:spMkLst>
        </pc:spChg>
        <pc:spChg chg="mod">
          <ac:chgData name="Ms A Page (Ridgeway Secondary School)" userId="S::apage@rss.shiresmat.org.uk::324f296d-4b31-44ee-a00d-cb7f3cd7cc08" providerId="AD" clId="Web-{ED8D7610-22BF-9E37-2444-6BEFAC50FBE2}" dt="2024-07-18T12:02:09.065" v="900" actId="20577"/>
          <ac:spMkLst>
            <pc:docMk/>
            <pc:sldMk cId="1880323539" sldId="366"/>
            <ac:spMk id="42" creationId="{185C3426-EA55-6B3E-DE10-AFFD69C8E63B}"/>
          </ac:spMkLst>
        </pc:spChg>
        <pc:spChg chg="mod">
          <ac:chgData name="Ms A Page (Ridgeway Secondary School)" userId="S::apage@rss.shiresmat.org.uk::324f296d-4b31-44ee-a00d-cb7f3cd7cc08" providerId="AD" clId="Web-{ED8D7610-22BF-9E37-2444-6BEFAC50FBE2}" dt="2024-07-18T12:00:24.140" v="750" actId="20577"/>
          <ac:spMkLst>
            <pc:docMk/>
            <pc:sldMk cId="1880323539" sldId="366"/>
            <ac:spMk id="137" creationId="{F5E89C69-938A-4359-A9F2-6542877C2808}"/>
          </ac:spMkLst>
        </pc:spChg>
        <pc:spChg chg="mod">
          <ac:chgData name="Ms A Page (Ridgeway Secondary School)" userId="S::apage@rss.shiresmat.org.uk::324f296d-4b31-44ee-a00d-cb7f3cd7cc08" providerId="AD" clId="Web-{ED8D7610-22BF-9E37-2444-6BEFAC50FBE2}" dt="2024-07-18T12:00:18.249" v="746" actId="1076"/>
          <ac:spMkLst>
            <pc:docMk/>
            <pc:sldMk cId="1880323539" sldId="366"/>
            <ac:spMk id="148" creationId="{98FD6D13-E92B-4156-8FA3-4E4A87C8C7CE}"/>
          </ac:spMkLst>
        </pc:spChg>
        <pc:picChg chg="add mod">
          <ac:chgData name="Ms A Page (Ridgeway Secondary School)" userId="S::apage@rss.shiresmat.org.uk::324f296d-4b31-44ee-a00d-cb7f3cd7cc08" providerId="AD" clId="Web-{ED8D7610-22BF-9E37-2444-6BEFAC50FBE2}" dt="2024-07-18T12:00:20.171" v="747" actId="1076"/>
          <ac:picMkLst>
            <pc:docMk/>
            <pc:sldMk cId="1880323539" sldId="366"/>
            <ac:picMk id="4" creationId="{FD80E9EA-D136-D8FD-F05F-ED376D6A9621}"/>
          </ac:picMkLst>
        </pc:picChg>
        <pc:picChg chg="del">
          <ac:chgData name="Ms A Page (Ridgeway Secondary School)" userId="S::apage@rss.shiresmat.org.uk::324f296d-4b31-44ee-a00d-cb7f3cd7cc08" providerId="AD" clId="Web-{ED8D7610-22BF-9E37-2444-6BEFAC50FBE2}" dt="2024-07-18T11:59:51.671" v="727"/>
          <ac:picMkLst>
            <pc:docMk/>
            <pc:sldMk cId="1880323539" sldId="366"/>
            <ac:picMk id="5" creationId="{D04742D6-296E-E233-D20C-D35139F5E2C8}"/>
          </ac:picMkLst>
        </pc:picChg>
        <pc:cxnChg chg="mod">
          <ac:chgData name="Ms A Page (Ridgeway Secondary School)" userId="S::apage@rss.shiresmat.org.uk::324f296d-4b31-44ee-a00d-cb7f3cd7cc08" providerId="AD" clId="Web-{ED8D7610-22BF-9E37-2444-6BEFAC50FBE2}" dt="2024-07-18T12:02:17.362" v="901" actId="14100"/>
          <ac:cxnSpMkLst>
            <pc:docMk/>
            <pc:sldMk cId="1880323539" sldId="366"/>
            <ac:cxnSpMk id="75" creationId="{0CC72786-6DE7-CA3D-DE41-1B7E60473A0D}"/>
          </ac:cxnSpMkLst>
        </pc:cxnChg>
      </pc:sldChg>
      <pc:sldChg chg="add del">
        <pc:chgData name="Ms A Page (Ridgeway Secondary School)" userId="S::apage@rss.shiresmat.org.uk::324f296d-4b31-44ee-a00d-cb7f3cd7cc08" providerId="AD" clId="Web-{ED8D7610-22BF-9E37-2444-6BEFAC50FBE2}" dt="2024-07-18T11:54:57.912" v="545"/>
        <pc:sldMkLst>
          <pc:docMk/>
          <pc:sldMk cId="3150265421" sldId="366"/>
        </pc:sldMkLst>
      </pc:sldChg>
      <pc:sldChg chg="addSp delSp modSp add del replId">
        <pc:chgData name="Ms A Page (Ridgeway Secondary School)" userId="S::apage@rss.shiresmat.org.uk::324f296d-4b31-44ee-a00d-cb7f3cd7cc08" providerId="AD" clId="Web-{ED8D7610-22BF-9E37-2444-6BEFAC50FBE2}" dt="2024-07-18T11:53:58.285" v="526"/>
        <pc:sldMkLst>
          <pc:docMk/>
          <pc:sldMk cId="22519156" sldId="367"/>
        </pc:sldMkLst>
        <pc:spChg chg="mod">
          <ac:chgData name="Ms A Page (Ridgeway Secondary School)" userId="S::apage@rss.shiresmat.org.uk::324f296d-4b31-44ee-a00d-cb7f3cd7cc08" providerId="AD" clId="Web-{ED8D7610-22BF-9E37-2444-6BEFAC50FBE2}" dt="2024-07-18T11:39:17.649" v="188" actId="20577"/>
          <ac:spMkLst>
            <pc:docMk/>
            <pc:sldMk cId="22519156" sldId="367"/>
            <ac:spMk id="2" creationId="{2C2BFAE1-45D3-4B3B-81D2-0BF25FA84FB8}"/>
          </ac:spMkLst>
        </pc:spChg>
        <pc:spChg chg="add mod">
          <ac:chgData name="Ms A Page (Ridgeway Secondary School)" userId="S::apage@rss.shiresmat.org.uk::324f296d-4b31-44ee-a00d-cb7f3cd7cc08" providerId="AD" clId="Web-{ED8D7610-22BF-9E37-2444-6BEFAC50FBE2}" dt="2024-07-18T11:40:27.042" v="229" actId="1076"/>
          <ac:spMkLst>
            <pc:docMk/>
            <pc:sldMk cId="22519156" sldId="367"/>
            <ac:spMk id="5" creationId="{CBF08F37-396F-863D-FA1B-2AC7EAF02950}"/>
          </ac:spMkLst>
        </pc:spChg>
        <pc:spChg chg="mod">
          <ac:chgData name="Ms A Page (Ridgeway Secondary School)" userId="S::apage@rss.shiresmat.org.uk::324f296d-4b31-44ee-a00d-cb7f3cd7cc08" providerId="AD" clId="Web-{ED8D7610-22BF-9E37-2444-6BEFAC50FBE2}" dt="2024-07-18T11:39:55.385" v="207" actId="20577"/>
          <ac:spMkLst>
            <pc:docMk/>
            <pc:sldMk cId="22519156" sldId="367"/>
            <ac:spMk id="137" creationId="{F5E89C69-938A-4359-A9F2-6542877C2808}"/>
          </ac:spMkLst>
        </pc:spChg>
        <pc:spChg chg="del">
          <ac:chgData name="Ms A Page (Ridgeway Secondary School)" userId="S::apage@rss.shiresmat.org.uk::324f296d-4b31-44ee-a00d-cb7f3cd7cc08" providerId="AD" clId="Web-{ED8D7610-22BF-9E37-2444-6BEFAC50FBE2}" dt="2024-07-18T11:39:13.212" v="185"/>
          <ac:spMkLst>
            <pc:docMk/>
            <pc:sldMk cId="22519156" sldId="367"/>
            <ac:spMk id="148" creationId="{98FD6D13-E92B-4156-8FA3-4E4A87C8C7CE}"/>
          </ac:spMkLst>
        </pc:spChg>
        <pc:picChg chg="add mod">
          <ac:chgData name="Ms A Page (Ridgeway Secondary School)" userId="S::apage@rss.shiresmat.org.uk::324f296d-4b31-44ee-a00d-cb7f3cd7cc08" providerId="AD" clId="Web-{ED8D7610-22BF-9E37-2444-6BEFAC50FBE2}" dt="2024-07-18T11:40:51.058" v="232" actId="1076"/>
          <ac:picMkLst>
            <pc:docMk/>
            <pc:sldMk cId="22519156" sldId="367"/>
            <ac:picMk id="6" creationId="{8D57C3FF-43CF-4B72-0598-6A8D570AD014}"/>
          </ac:picMkLst>
        </pc:picChg>
        <pc:picChg chg="del mod">
          <ac:chgData name="Ms A Page (Ridgeway Secondary School)" userId="S::apage@rss.shiresmat.org.uk::324f296d-4b31-44ee-a00d-cb7f3cd7cc08" providerId="AD" clId="Web-{ED8D7610-22BF-9E37-2444-6BEFAC50FBE2}" dt="2024-07-18T11:39:15.024" v="187"/>
          <ac:picMkLst>
            <pc:docMk/>
            <pc:sldMk cId="22519156" sldId="367"/>
            <ac:picMk id="16" creationId="{430CE31C-6B36-3A85-BD28-5CB74A8AC98B}"/>
          </ac:picMkLst>
        </pc:picChg>
      </pc:sldChg>
      <pc:sldChg chg="add del">
        <pc:chgData name="Ms A Page (Ridgeway Secondary School)" userId="S::apage@rss.shiresmat.org.uk::324f296d-4b31-44ee-a00d-cb7f3cd7cc08" providerId="AD" clId="Web-{ED8D7610-22BF-9E37-2444-6BEFAC50FBE2}" dt="2024-07-18T11:54:57.912" v="544"/>
        <pc:sldMkLst>
          <pc:docMk/>
          <pc:sldMk cId="1379348730" sldId="367"/>
        </pc:sldMkLst>
      </pc:sldChg>
      <pc:sldChg chg="modSp add del replId">
        <pc:chgData name="Ms A Page (Ridgeway Secondary School)" userId="S::apage@rss.shiresmat.org.uk::324f296d-4b31-44ee-a00d-cb7f3cd7cc08" providerId="AD" clId="Web-{ED8D7610-22BF-9E37-2444-6BEFAC50FBE2}" dt="2024-07-18T11:38:17.757" v="157"/>
        <pc:sldMkLst>
          <pc:docMk/>
          <pc:sldMk cId="3249624555" sldId="367"/>
        </pc:sldMkLst>
        <pc:spChg chg="mod">
          <ac:chgData name="Ms A Page (Ridgeway Secondary School)" userId="S::apage@rss.shiresmat.org.uk::324f296d-4b31-44ee-a00d-cb7f3cd7cc08" providerId="AD" clId="Web-{ED8D7610-22BF-9E37-2444-6BEFAC50FBE2}" dt="2024-07-18T11:25:26.312" v="18" actId="20577"/>
          <ac:spMkLst>
            <pc:docMk/>
            <pc:sldMk cId="3249624555" sldId="367"/>
            <ac:spMk id="2" creationId="{2C2BFAE1-45D3-4B3B-81D2-0BF25FA84FB8}"/>
          </ac:spMkLst>
        </pc:spChg>
      </pc:sldChg>
      <pc:sldChg chg="addSp delSp modSp add replId">
        <pc:chgData name="Ms A Page (Ridgeway Secondary School)" userId="S::apage@rss.shiresmat.org.uk::324f296d-4b31-44ee-a00d-cb7f3cd7cc08" providerId="AD" clId="Web-{ED8D7610-22BF-9E37-2444-6BEFAC50FBE2}" dt="2024-07-18T12:04:50.695" v="1065" actId="20577"/>
        <pc:sldMkLst>
          <pc:docMk/>
          <pc:sldMk cId="3305747678" sldId="367"/>
        </pc:sldMkLst>
        <pc:spChg chg="mod">
          <ac:chgData name="Ms A Page (Ridgeway Secondary School)" userId="S::apage@rss.shiresmat.org.uk::324f296d-4b31-44ee-a00d-cb7f3cd7cc08" providerId="AD" clId="Web-{ED8D7610-22BF-9E37-2444-6BEFAC50FBE2}" dt="2024-07-18T12:04:45.617" v="1063" actId="20577"/>
          <ac:spMkLst>
            <pc:docMk/>
            <pc:sldMk cId="3305747678" sldId="367"/>
            <ac:spMk id="2" creationId="{2C2BFAE1-45D3-4B3B-81D2-0BF25FA84FB8}"/>
          </ac:spMkLst>
        </pc:spChg>
        <pc:spChg chg="mod">
          <ac:chgData name="Ms A Page (Ridgeway Secondary School)" userId="S::apage@rss.shiresmat.org.uk::324f296d-4b31-44ee-a00d-cb7f3cd7cc08" providerId="AD" clId="Web-{ED8D7610-22BF-9E37-2444-6BEFAC50FBE2}" dt="2024-07-18T12:04:50.695" v="1065" actId="20577"/>
          <ac:spMkLst>
            <pc:docMk/>
            <pc:sldMk cId="3305747678" sldId="367"/>
            <ac:spMk id="21" creationId="{FD7F7706-FB73-160A-9E38-85824C2E3367}"/>
          </ac:spMkLst>
        </pc:spChg>
        <pc:spChg chg="del">
          <ac:chgData name="Ms A Page (Ridgeway Secondary School)" userId="S::apage@rss.shiresmat.org.uk::324f296d-4b31-44ee-a00d-cb7f3cd7cc08" providerId="AD" clId="Web-{ED8D7610-22BF-9E37-2444-6BEFAC50FBE2}" dt="2024-07-18T12:03:05.629" v="941"/>
          <ac:spMkLst>
            <pc:docMk/>
            <pc:sldMk cId="3305747678" sldId="367"/>
            <ac:spMk id="34" creationId="{07291F6C-D94F-9776-66EE-24EB1AE797AC}"/>
          </ac:spMkLst>
        </pc:spChg>
        <pc:spChg chg="mod">
          <ac:chgData name="Ms A Page (Ridgeway Secondary School)" userId="S::apage@rss.shiresmat.org.uk::324f296d-4b31-44ee-a00d-cb7f3cd7cc08" providerId="AD" clId="Web-{ED8D7610-22BF-9E37-2444-6BEFAC50FBE2}" dt="2024-07-18T12:03:16.130" v="944" actId="14100"/>
          <ac:spMkLst>
            <pc:docMk/>
            <pc:sldMk cId="3305747678" sldId="367"/>
            <ac:spMk id="36" creationId="{B14EA1D6-4F7A-2E46-2989-E6536F56CAE8}"/>
          </ac:spMkLst>
        </pc:spChg>
        <pc:spChg chg="mod">
          <ac:chgData name="Ms A Page (Ridgeway Secondary School)" userId="S::apage@rss.shiresmat.org.uk::324f296d-4b31-44ee-a00d-cb7f3cd7cc08" providerId="AD" clId="Web-{ED8D7610-22BF-9E37-2444-6BEFAC50FBE2}" dt="2024-07-18T12:03:42.381" v="980" actId="20577"/>
          <ac:spMkLst>
            <pc:docMk/>
            <pc:sldMk cId="3305747678" sldId="367"/>
            <ac:spMk id="37" creationId="{8B92315A-7182-D7DA-3454-BB44A36F658A}"/>
          </ac:spMkLst>
        </pc:spChg>
        <pc:spChg chg="del">
          <ac:chgData name="Ms A Page (Ridgeway Secondary School)" userId="S::apage@rss.shiresmat.org.uk::324f296d-4b31-44ee-a00d-cb7f3cd7cc08" providerId="AD" clId="Web-{ED8D7610-22BF-9E37-2444-6BEFAC50FBE2}" dt="2024-07-18T12:03:44.584" v="981"/>
          <ac:spMkLst>
            <pc:docMk/>
            <pc:sldMk cId="3305747678" sldId="367"/>
            <ac:spMk id="39" creationId="{8933EAD4-B2E4-86E0-7E7B-70EB4F460810}"/>
          </ac:spMkLst>
        </pc:spChg>
        <pc:spChg chg="mod">
          <ac:chgData name="Ms A Page (Ridgeway Secondary School)" userId="S::apage@rss.shiresmat.org.uk::324f296d-4b31-44ee-a00d-cb7f3cd7cc08" providerId="AD" clId="Web-{ED8D7610-22BF-9E37-2444-6BEFAC50FBE2}" dt="2024-07-18T12:04:21.210" v="1020" actId="1076"/>
          <ac:spMkLst>
            <pc:docMk/>
            <pc:sldMk cId="3305747678" sldId="367"/>
            <ac:spMk id="40" creationId="{CCB268B1-4CC1-DB74-AA86-310E26420DF1}"/>
          </ac:spMkLst>
        </pc:spChg>
        <pc:spChg chg="mod">
          <ac:chgData name="Ms A Page (Ridgeway Secondary School)" userId="S::apage@rss.shiresmat.org.uk::324f296d-4b31-44ee-a00d-cb7f3cd7cc08" providerId="AD" clId="Web-{ED8D7610-22BF-9E37-2444-6BEFAC50FBE2}" dt="2024-07-18T12:04:42.898" v="1060" actId="1076"/>
          <ac:spMkLst>
            <pc:docMk/>
            <pc:sldMk cId="3305747678" sldId="367"/>
            <ac:spMk id="42" creationId="{185C3426-EA55-6B3E-DE10-AFFD69C8E63B}"/>
          </ac:spMkLst>
        </pc:spChg>
        <pc:spChg chg="mod">
          <ac:chgData name="Ms A Page (Ridgeway Secondary School)" userId="S::apage@rss.shiresmat.org.uk::324f296d-4b31-44ee-a00d-cb7f3cd7cc08" providerId="AD" clId="Web-{ED8D7610-22BF-9E37-2444-6BEFAC50FBE2}" dt="2024-07-18T12:04:00.053" v="986" actId="20577"/>
          <ac:spMkLst>
            <pc:docMk/>
            <pc:sldMk cId="3305747678" sldId="367"/>
            <ac:spMk id="45" creationId="{EE8B7AEF-566E-25FE-5B11-02B16726CD44}"/>
          </ac:spMkLst>
        </pc:spChg>
        <pc:spChg chg="del">
          <ac:chgData name="Ms A Page (Ridgeway Secondary School)" userId="S::apage@rss.shiresmat.org.uk::324f296d-4b31-44ee-a00d-cb7f3cd7cc08" providerId="AD" clId="Web-{ED8D7610-22BF-9E37-2444-6BEFAC50FBE2}" dt="2024-07-18T12:03:33.787" v="964"/>
          <ac:spMkLst>
            <pc:docMk/>
            <pc:sldMk cId="3305747678" sldId="367"/>
            <ac:spMk id="82" creationId="{A0E7A07B-4CF4-E1BF-9E0B-D4D00B24D261}"/>
          </ac:spMkLst>
        </pc:spChg>
        <pc:spChg chg="mod">
          <ac:chgData name="Ms A Page (Ridgeway Secondary School)" userId="S::apage@rss.shiresmat.org.uk::324f296d-4b31-44ee-a00d-cb7f3cd7cc08" providerId="AD" clId="Web-{ED8D7610-22BF-9E37-2444-6BEFAC50FBE2}" dt="2024-07-18T12:04:16.460" v="1015" actId="20577"/>
          <ac:spMkLst>
            <pc:docMk/>
            <pc:sldMk cId="3305747678" sldId="367"/>
            <ac:spMk id="137" creationId="{F5E89C69-938A-4359-A9F2-6542877C2808}"/>
          </ac:spMkLst>
        </pc:spChg>
        <pc:spChg chg="mod">
          <ac:chgData name="Ms A Page (Ridgeway Secondary School)" userId="S::apage@rss.shiresmat.org.uk::324f296d-4b31-44ee-a00d-cb7f3cd7cc08" providerId="AD" clId="Web-{ED8D7610-22BF-9E37-2444-6BEFAC50FBE2}" dt="2024-07-18T12:02:50.301" v="925" actId="20577"/>
          <ac:spMkLst>
            <pc:docMk/>
            <pc:sldMk cId="3305747678" sldId="367"/>
            <ac:spMk id="148" creationId="{98FD6D13-E92B-4156-8FA3-4E4A87C8C7CE}"/>
          </ac:spMkLst>
        </pc:spChg>
        <pc:picChg chg="del">
          <ac:chgData name="Ms A Page (Ridgeway Secondary School)" userId="S::apage@rss.shiresmat.org.uk::324f296d-4b31-44ee-a00d-cb7f3cd7cc08" providerId="AD" clId="Web-{ED8D7610-22BF-9E37-2444-6BEFAC50FBE2}" dt="2024-07-18T12:02:32.800" v="904"/>
          <ac:picMkLst>
            <pc:docMk/>
            <pc:sldMk cId="3305747678" sldId="367"/>
            <ac:picMk id="4" creationId="{FD80E9EA-D136-D8FD-F05F-ED376D6A9621}"/>
          </ac:picMkLst>
        </pc:picChg>
        <pc:picChg chg="add mod">
          <ac:chgData name="Ms A Page (Ridgeway Secondary School)" userId="S::apage@rss.shiresmat.org.uk::324f296d-4b31-44ee-a00d-cb7f3cd7cc08" providerId="AD" clId="Web-{ED8D7610-22BF-9E37-2444-6BEFAC50FBE2}" dt="2024-07-18T12:02:52.442" v="926" actId="1076"/>
          <ac:picMkLst>
            <pc:docMk/>
            <pc:sldMk cId="3305747678" sldId="367"/>
            <ac:picMk id="6" creationId="{5F12A6F1-1396-C3F6-DDEA-A3031ECC6EB3}"/>
          </ac:picMkLst>
        </pc:picChg>
        <pc:cxnChg chg="mod">
          <ac:chgData name="Ms A Page (Ridgeway Secondary School)" userId="S::apage@rss.shiresmat.org.uk::324f296d-4b31-44ee-a00d-cb7f3cd7cc08" providerId="AD" clId="Web-{ED8D7610-22BF-9E37-2444-6BEFAC50FBE2}" dt="2024-07-18T12:03:11.177" v="943" actId="14100"/>
          <ac:cxnSpMkLst>
            <pc:docMk/>
            <pc:sldMk cId="3305747678" sldId="367"/>
            <ac:cxnSpMk id="74" creationId="{AE419AE9-66EF-D417-3126-FD2F5786694F}"/>
          </ac:cxnSpMkLst>
        </pc:cxnChg>
        <pc:cxnChg chg="mod">
          <ac:chgData name="Ms A Page (Ridgeway Secondary School)" userId="S::apage@rss.shiresmat.org.uk::324f296d-4b31-44ee-a00d-cb7f3cd7cc08" providerId="AD" clId="Web-{ED8D7610-22BF-9E37-2444-6BEFAC50FBE2}" dt="2024-07-18T12:03:50.631" v="983" actId="14100"/>
          <ac:cxnSpMkLst>
            <pc:docMk/>
            <pc:sldMk cId="3305747678" sldId="367"/>
            <ac:cxnSpMk id="83" creationId="{2B40CEC8-BC4F-F071-B48E-1A173201E7F6}"/>
          </ac:cxnSpMkLst>
        </pc:cxnChg>
      </pc:sldChg>
      <pc:sldChg chg="add del">
        <pc:chgData name="Ms A Page (Ridgeway Secondary School)" userId="S::apage@rss.shiresmat.org.uk::324f296d-4b31-44ee-a00d-cb7f3cd7cc08" providerId="AD" clId="Web-{ED8D7610-22BF-9E37-2444-6BEFAC50FBE2}" dt="2024-07-18T11:54:57.896" v="543"/>
        <pc:sldMkLst>
          <pc:docMk/>
          <pc:sldMk cId="22519156" sldId="368"/>
        </pc:sldMkLst>
      </pc:sldChg>
      <pc:sldChg chg="addSp delSp modSp add del replId">
        <pc:chgData name="Ms A Page (Ridgeway Secondary School)" userId="S::apage@rss.shiresmat.org.uk::324f296d-4b31-44ee-a00d-cb7f3cd7cc08" providerId="AD" clId="Web-{ED8D7610-22BF-9E37-2444-6BEFAC50FBE2}" dt="2024-07-18T11:53:58.285" v="525"/>
        <pc:sldMkLst>
          <pc:docMk/>
          <pc:sldMk cId="323535538" sldId="368"/>
        </pc:sldMkLst>
        <pc:spChg chg="mod">
          <ac:chgData name="Ms A Page (Ridgeway Secondary School)" userId="S::apage@rss.shiresmat.org.uk::324f296d-4b31-44ee-a00d-cb7f3cd7cc08" providerId="AD" clId="Web-{ED8D7610-22BF-9E37-2444-6BEFAC50FBE2}" dt="2024-07-18T11:39:20.649" v="189" actId="20577"/>
          <ac:spMkLst>
            <pc:docMk/>
            <pc:sldMk cId="323535538" sldId="368"/>
            <ac:spMk id="2" creationId="{2C2BFAE1-45D3-4B3B-81D2-0BF25FA84FB8}"/>
          </ac:spMkLst>
        </pc:spChg>
        <pc:spChg chg="mod">
          <ac:chgData name="Ms A Page (Ridgeway Secondary School)" userId="S::apage@rss.shiresmat.org.uk::324f296d-4b31-44ee-a00d-cb7f3cd7cc08" providerId="AD" clId="Web-{ED8D7610-22BF-9E37-2444-6BEFAC50FBE2}" dt="2024-07-18T11:39:51.806" v="205" actId="20577"/>
          <ac:spMkLst>
            <pc:docMk/>
            <pc:sldMk cId="323535538" sldId="368"/>
            <ac:spMk id="137" creationId="{F5E89C69-938A-4359-A9F2-6542877C2808}"/>
          </ac:spMkLst>
        </pc:spChg>
        <pc:spChg chg="mod">
          <ac:chgData name="Ms A Page (Ridgeway Secondary School)" userId="S::apage@rss.shiresmat.org.uk::324f296d-4b31-44ee-a00d-cb7f3cd7cc08" providerId="AD" clId="Web-{ED8D7610-22BF-9E37-2444-6BEFAC50FBE2}" dt="2024-07-18T11:39:41.416" v="197" actId="20577"/>
          <ac:spMkLst>
            <pc:docMk/>
            <pc:sldMk cId="323535538" sldId="368"/>
            <ac:spMk id="148" creationId="{98FD6D13-E92B-4156-8FA3-4E4A87C8C7CE}"/>
          </ac:spMkLst>
        </pc:spChg>
        <pc:picChg chg="add mod">
          <ac:chgData name="Ms A Page (Ridgeway Secondary School)" userId="S::apage@rss.shiresmat.org.uk::324f296d-4b31-44ee-a00d-cb7f3cd7cc08" providerId="AD" clId="Web-{ED8D7610-22BF-9E37-2444-6BEFAC50FBE2}" dt="2024-07-18T11:39:47.134" v="201" actId="1076"/>
          <ac:picMkLst>
            <pc:docMk/>
            <pc:sldMk cId="323535538" sldId="368"/>
            <ac:picMk id="4" creationId="{94791561-8EC7-6112-F62F-88086C5CC9F7}"/>
          </ac:picMkLst>
        </pc:picChg>
        <pc:picChg chg="del">
          <ac:chgData name="Ms A Page (Ridgeway Secondary School)" userId="S::apage@rss.shiresmat.org.uk::324f296d-4b31-44ee-a00d-cb7f3cd7cc08" providerId="AD" clId="Web-{ED8D7610-22BF-9E37-2444-6BEFAC50FBE2}" dt="2024-07-18T11:39:44.744" v="200"/>
          <ac:picMkLst>
            <pc:docMk/>
            <pc:sldMk cId="323535538" sldId="368"/>
            <ac:picMk id="16" creationId="{430CE31C-6B36-3A85-BD28-5CB74A8AC98B}"/>
          </ac:picMkLst>
        </pc:picChg>
      </pc:sldChg>
      <pc:sldChg chg="delSp modSp add del replId">
        <pc:chgData name="Ms A Page (Ridgeway Secondary School)" userId="S::apage@rss.shiresmat.org.uk::324f296d-4b31-44ee-a00d-cb7f3cd7cc08" providerId="AD" clId="Web-{ED8D7610-22BF-9E37-2444-6BEFAC50FBE2}" dt="2024-07-18T11:38:17.741" v="156"/>
        <pc:sldMkLst>
          <pc:docMk/>
          <pc:sldMk cId="3040028112" sldId="368"/>
        </pc:sldMkLst>
        <pc:spChg chg="mod">
          <ac:chgData name="Ms A Page (Ridgeway Secondary School)" userId="S::apage@rss.shiresmat.org.uk::324f296d-4b31-44ee-a00d-cb7f3cd7cc08" providerId="AD" clId="Web-{ED8D7610-22BF-9E37-2444-6BEFAC50FBE2}" dt="2024-07-18T11:25:49.969" v="21" actId="20577"/>
          <ac:spMkLst>
            <pc:docMk/>
            <pc:sldMk cId="3040028112" sldId="368"/>
            <ac:spMk id="2" creationId="{2C2BFAE1-45D3-4B3B-81D2-0BF25FA84FB8}"/>
          </ac:spMkLst>
        </pc:spChg>
        <pc:grpChg chg="mod">
          <ac:chgData name="Ms A Page (Ridgeway Secondary School)" userId="S::apage@rss.shiresmat.org.uk::324f296d-4b31-44ee-a00d-cb7f3cd7cc08" providerId="AD" clId="Web-{ED8D7610-22BF-9E37-2444-6BEFAC50FBE2}" dt="2024-07-18T11:25:57.172" v="24" actId="1076"/>
          <ac:grpSpMkLst>
            <pc:docMk/>
            <pc:sldMk cId="3040028112" sldId="368"/>
            <ac:grpSpMk id="147" creationId="{FA2BDCE2-D48A-482C-B743-86A32B1B20EA}"/>
          </ac:grpSpMkLst>
        </pc:grpChg>
        <pc:picChg chg="del">
          <ac:chgData name="Ms A Page (Ridgeway Secondary School)" userId="S::apage@rss.shiresmat.org.uk::324f296d-4b31-44ee-a00d-cb7f3cd7cc08" providerId="AD" clId="Web-{ED8D7610-22BF-9E37-2444-6BEFAC50FBE2}" dt="2024-07-18T11:25:53.375" v="23"/>
          <ac:picMkLst>
            <pc:docMk/>
            <pc:sldMk cId="3040028112" sldId="368"/>
            <ac:picMk id="11" creationId="{11767BE0-E2A1-4A3B-8012-672508E8609E}"/>
          </ac:picMkLst>
        </pc:picChg>
      </pc:sldChg>
      <pc:sldChg chg="addSp delSp modSp add replId">
        <pc:chgData name="Ms A Page (Ridgeway Secondary School)" userId="S::apage@rss.shiresmat.org.uk::324f296d-4b31-44ee-a00d-cb7f3cd7cc08" providerId="AD" clId="Web-{ED8D7610-22BF-9E37-2444-6BEFAC50FBE2}" dt="2024-07-18T12:07:37.731" v="1162" actId="20577"/>
        <pc:sldMkLst>
          <pc:docMk/>
          <pc:sldMk cId="3656905565" sldId="368"/>
        </pc:sldMkLst>
        <pc:spChg chg="mod">
          <ac:chgData name="Ms A Page (Ridgeway Secondary School)" userId="S::apage@rss.shiresmat.org.uk::324f296d-4b31-44ee-a00d-cb7f3cd7cc08" providerId="AD" clId="Web-{ED8D7610-22BF-9E37-2444-6BEFAC50FBE2}" dt="2024-07-18T12:04:56.695" v="1067" actId="20577"/>
          <ac:spMkLst>
            <pc:docMk/>
            <pc:sldMk cId="3656905565" sldId="368"/>
            <ac:spMk id="2" creationId="{2C2BFAE1-45D3-4B3B-81D2-0BF25FA84FB8}"/>
          </ac:spMkLst>
        </pc:spChg>
        <pc:spChg chg="mod">
          <ac:chgData name="Ms A Page (Ridgeway Secondary School)" userId="S::apage@rss.shiresmat.org.uk::324f296d-4b31-44ee-a00d-cb7f3cd7cc08" providerId="AD" clId="Web-{ED8D7610-22BF-9E37-2444-6BEFAC50FBE2}" dt="2024-07-18T12:06:24.870" v="1097" actId="20577"/>
          <ac:spMkLst>
            <pc:docMk/>
            <pc:sldMk cId="3656905565" sldId="368"/>
            <ac:spMk id="21" creationId="{FD7F7706-FB73-160A-9E38-85824C2E3367}"/>
          </ac:spMkLst>
        </pc:spChg>
        <pc:spChg chg="mod">
          <ac:chgData name="Ms A Page (Ridgeway Secondary School)" userId="S::apage@rss.shiresmat.org.uk::324f296d-4b31-44ee-a00d-cb7f3cd7cc08" providerId="AD" clId="Web-{ED8D7610-22BF-9E37-2444-6BEFAC50FBE2}" dt="2024-07-18T12:06:39.323" v="1117" actId="20577"/>
          <ac:spMkLst>
            <pc:docMk/>
            <pc:sldMk cId="3656905565" sldId="368"/>
            <ac:spMk id="36" creationId="{B14EA1D6-4F7A-2E46-2989-E6536F56CAE8}"/>
          </ac:spMkLst>
        </pc:spChg>
        <pc:spChg chg="mod">
          <ac:chgData name="Ms A Page (Ridgeway Secondary School)" userId="S::apage@rss.shiresmat.org.uk::324f296d-4b31-44ee-a00d-cb7f3cd7cc08" providerId="AD" clId="Web-{ED8D7610-22BF-9E37-2444-6BEFAC50FBE2}" dt="2024-07-18T12:06:53.683" v="1125" actId="20577"/>
          <ac:spMkLst>
            <pc:docMk/>
            <pc:sldMk cId="3656905565" sldId="368"/>
            <ac:spMk id="37" creationId="{8B92315A-7182-D7DA-3454-BB44A36F658A}"/>
          </ac:spMkLst>
        </pc:spChg>
        <pc:spChg chg="mod">
          <ac:chgData name="Ms A Page (Ridgeway Secondary School)" userId="S::apage@rss.shiresmat.org.uk::324f296d-4b31-44ee-a00d-cb7f3cd7cc08" providerId="AD" clId="Web-{ED8D7610-22BF-9E37-2444-6BEFAC50FBE2}" dt="2024-07-18T12:06:59.136" v="1132" actId="20577"/>
          <ac:spMkLst>
            <pc:docMk/>
            <pc:sldMk cId="3656905565" sldId="368"/>
            <ac:spMk id="40" creationId="{CCB268B1-4CC1-DB74-AA86-310E26420DF1}"/>
          </ac:spMkLst>
        </pc:spChg>
        <pc:spChg chg="mod">
          <ac:chgData name="Ms A Page (Ridgeway Secondary School)" userId="S::apage@rss.shiresmat.org.uk::324f296d-4b31-44ee-a00d-cb7f3cd7cc08" providerId="AD" clId="Web-{ED8D7610-22BF-9E37-2444-6BEFAC50FBE2}" dt="2024-07-18T12:07:12.762" v="1153" actId="20577"/>
          <ac:spMkLst>
            <pc:docMk/>
            <pc:sldMk cId="3656905565" sldId="368"/>
            <ac:spMk id="42" creationId="{185C3426-EA55-6B3E-DE10-AFFD69C8E63B}"/>
          </ac:spMkLst>
        </pc:spChg>
        <pc:spChg chg="mod">
          <ac:chgData name="Ms A Page (Ridgeway Secondary School)" userId="S::apage@rss.shiresmat.org.uk::324f296d-4b31-44ee-a00d-cb7f3cd7cc08" providerId="AD" clId="Web-{ED8D7610-22BF-9E37-2444-6BEFAC50FBE2}" dt="2024-07-18T12:06:30.511" v="1098" actId="20577"/>
          <ac:spMkLst>
            <pc:docMk/>
            <pc:sldMk cId="3656905565" sldId="368"/>
            <ac:spMk id="45" creationId="{EE8B7AEF-566E-25FE-5B11-02B16726CD44}"/>
          </ac:spMkLst>
        </pc:spChg>
        <pc:spChg chg="mod">
          <ac:chgData name="Ms A Page (Ridgeway Secondary School)" userId="S::apage@rss.shiresmat.org.uk::324f296d-4b31-44ee-a00d-cb7f3cd7cc08" providerId="AD" clId="Web-{ED8D7610-22BF-9E37-2444-6BEFAC50FBE2}" dt="2024-07-18T12:07:34.044" v="1159" actId="20577"/>
          <ac:spMkLst>
            <pc:docMk/>
            <pc:sldMk cId="3656905565" sldId="368"/>
            <ac:spMk id="50" creationId="{D5C5DFCD-9792-E140-85B4-7B42080F9449}"/>
          </ac:spMkLst>
        </pc:spChg>
        <pc:spChg chg="mod">
          <ac:chgData name="Ms A Page (Ridgeway Secondary School)" userId="S::apage@rss.shiresmat.org.uk::324f296d-4b31-44ee-a00d-cb7f3cd7cc08" providerId="AD" clId="Web-{ED8D7610-22BF-9E37-2444-6BEFAC50FBE2}" dt="2024-07-18T12:07:37.731" v="1162" actId="20577"/>
          <ac:spMkLst>
            <pc:docMk/>
            <pc:sldMk cId="3656905565" sldId="368"/>
            <ac:spMk id="72" creationId="{16C93E3D-618D-D55D-1AD7-79E9499938D5}"/>
          </ac:spMkLst>
        </pc:spChg>
        <pc:spChg chg="mod">
          <ac:chgData name="Ms A Page (Ridgeway Secondary School)" userId="S::apage@rss.shiresmat.org.uk::324f296d-4b31-44ee-a00d-cb7f3cd7cc08" providerId="AD" clId="Web-{ED8D7610-22BF-9E37-2444-6BEFAC50FBE2}" dt="2024-07-18T12:06:43.652" v="1118" actId="20577"/>
          <ac:spMkLst>
            <pc:docMk/>
            <pc:sldMk cId="3656905565" sldId="368"/>
            <ac:spMk id="137" creationId="{F5E89C69-938A-4359-A9F2-6542877C2808}"/>
          </ac:spMkLst>
        </pc:spChg>
        <pc:picChg chg="add mod">
          <ac:chgData name="Ms A Page (Ridgeway Secondary School)" userId="S::apage@rss.shiresmat.org.uk::324f296d-4b31-44ee-a00d-cb7f3cd7cc08" providerId="AD" clId="Web-{ED8D7610-22BF-9E37-2444-6BEFAC50FBE2}" dt="2024-07-18T12:06:16.651" v="1086" actId="1076"/>
          <ac:picMkLst>
            <pc:docMk/>
            <pc:sldMk cId="3656905565" sldId="368"/>
            <ac:picMk id="4" creationId="{CDA15A23-8CA4-DFC4-D89D-9177AF30A37D}"/>
          </ac:picMkLst>
        </pc:picChg>
        <pc:picChg chg="del">
          <ac:chgData name="Ms A Page (Ridgeway Secondary School)" userId="S::apage@rss.shiresmat.org.uk::324f296d-4b31-44ee-a00d-cb7f3cd7cc08" providerId="AD" clId="Web-{ED8D7610-22BF-9E37-2444-6BEFAC50FBE2}" dt="2024-07-18T12:06:00.353" v="1084"/>
          <ac:picMkLst>
            <pc:docMk/>
            <pc:sldMk cId="3656905565" sldId="368"/>
            <ac:picMk id="6" creationId="{5F12A6F1-1396-C3F6-DDEA-A3031ECC6EB3}"/>
          </ac:picMkLst>
        </pc:picChg>
        <pc:cxnChg chg="mod">
          <ac:chgData name="Ms A Page (Ridgeway Secondary School)" userId="S::apage@rss.shiresmat.org.uk::324f296d-4b31-44ee-a00d-cb7f3cd7cc08" providerId="AD" clId="Web-{ED8D7610-22BF-9E37-2444-6BEFAC50FBE2}" dt="2024-07-18T12:07:18.090" v="1155" actId="14100"/>
          <ac:cxnSpMkLst>
            <pc:docMk/>
            <pc:sldMk cId="3656905565" sldId="368"/>
            <ac:cxnSpMk id="83" creationId="{2B40CEC8-BC4F-F071-B48E-1A173201E7F6}"/>
          </ac:cxnSpMkLst>
        </pc:cxnChg>
      </pc:sldChg>
      <pc:sldChg chg="add del">
        <pc:chgData name="Ms A Page (Ridgeway Secondary School)" userId="S::apage@rss.shiresmat.org.uk::324f296d-4b31-44ee-a00d-cb7f3cd7cc08" providerId="AD" clId="Web-{ED8D7610-22BF-9E37-2444-6BEFAC50FBE2}" dt="2024-07-18T11:54:57.896" v="542"/>
        <pc:sldMkLst>
          <pc:docMk/>
          <pc:sldMk cId="323535538" sldId="369"/>
        </pc:sldMkLst>
      </pc:sldChg>
      <pc:sldChg chg="addSp delSp modSp new del mod ord setBg">
        <pc:chgData name="Ms A Page (Ridgeway Secondary School)" userId="S::apage@rss.shiresmat.org.uk::324f296d-4b31-44ee-a00d-cb7f3cd7cc08" providerId="AD" clId="Web-{ED8D7610-22BF-9E37-2444-6BEFAC50FBE2}" dt="2024-07-18T13:34:21.745" v="1667"/>
        <pc:sldMkLst>
          <pc:docMk/>
          <pc:sldMk cId="1579728560" sldId="369"/>
        </pc:sldMkLst>
        <pc:spChg chg="del">
          <ac:chgData name="Ms A Page (Ridgeway Secondary School)" userId="S::apage@rss.shiresmat.org.uk::324f296d-4b31-44ee-a00d-cb7f3cd7cc08" providerId="AD" clId="Web-{ED8D7610-22BF-9E37-2444-6BEFAC50FBE2}" dt="2024-07-18T12:12:05.552" v="1165"/>
          <ac:spMkLst>
            <pc:docMk/>
            <pc:sldMk cId="1579728560" sldId="369"/>
            <ac:spMk id="2" creationId="{8858D363-64C8-EFE2-5FA1-06864FE0DF13}"/>
          </ac:spMkLst>
        </pc:spChg>
        <pc:spChg chg="add mod">
          <ac:chgData name="Ms A Page (Ridgeway Secondary School)" userId="S::apage@rss.shiresmat.org.uk::324f296d-4b31-44ee-a00d-cb7f3cd7cc08" providerId="AD" clId="Web-{ED8D7610-22BF-9E37-2444-6BEFAC50FBE2}" dt="2024-07-18T12:15:08.307" v="1206" actId="1076"/>
          <ac:spMkLst>
            <pc:docMk/>
            <pc:sldMk cId="1579728560" sldId="369"/>
            <ac:spMk id="5" creationId="{B2F60C1B-62D4-9DE9-A4AC-1F1B0DD7FAA1}"/>
          </ac:spMkLst>
        </pc:spChg>
        <pc:graphicFrameChg chg="add mod modGraphic">
          <ac:chgData name="Ms A Page (Ridgeway Secondary School)" userId="S::apage@rss.shiresmat.org.uk::324f296d-4b31-44ee-a00d-cb7f3cd7cc08" providerId="AD" clId="Web-{ED8D7610-22BF-9E37-2444-6BEFAC50FBE2}" dt="2024-07-18T13:28:56.941" v="1655"/>
          <ac:graphicFrameMkLst>
            <pc:docMk/>
            <pc:sldMk cId="1579728560" sldId="369"/>
            <ac:graphicFrameMk id="3" creationId="{FA35CDB8-11EC-7146-4B0F-B19D39E17CB5}"/>
          </ac:graphicFrameMkLst>
        </pc:graphicFrameChg>
        <pc:graphicFrameChg chg="add mod modGraphic">
          <ac:chgData name="Ms A Page (Ridgeway Secondary School)" userId="S::apage@rss.shiresmat.org.uk::324f296d-4b31-44ee-a00d-cb7f3cd7cc08" providerId="AD" clId="Web-{ED8D7610-22BF-9E37-2444-6BEFAC50FBE2}" dt="2024-07-18T13:28:46.113" v="1653"/>
          <ac:graphicFrameMkLst>
            <pc:docMk/>
            <pc:sldMk cId="1579728560" sldId="369"/>
            <ac:graphicFrameMk id="6" creationId="{11741EB5-C485-86CE-C93B-BEF29DDEB270}"/>
          </ac:graphicFrameMkLst>
        </pc:graphicFrameChg>
        <pc:graphicFrameChg chg="add del mod">
          <ac:chgData name="Ms A Page (Ridgeway Secondary School)" userId="S::apage@rss.shiresmat.org.uk::324f296d-4b31-44ee-a00d-cb7f3cd7cc08" providerId="AD" clId="Web-{ED8D7610-22BF-9E37-2444-6BEFAC50FBE2}" dt="2024-07-18T13:20:58.353" v="1420"/>
          <ac:graphicFrameMkLst>
            <pc:docMk/>
            <pc:sldMk cId="1579728560" sldId="369"/>
            <ac:graphicFrameMk id="8" creationId="{720F9C02-B743-725C-EB17-701B221D5345}"/>
          </ac:graphicFrameMkLst>
        </pc:graphicFrameChg>
        <pc:graphicFrameChg chg="add del mod modGraphic">
          <ac:chgData name="Ms A Page (Ridgeway Secondary School)" userId="S::apage@rss.shiresmat.org.uk::324f296d-4b31-44ee-a00d-cb7f3cd7cc08" providerId="AD" clId="Web-{ED8D7610-22BF-9E37-2444-6BEFAC50FBE2}" dt="2024-07-18T13:26:46.548" v="1591"/>
          <ac:graphicFrameMkLst>
            <pc:docMk/>
            <pc:sldMk cId="1579728560" sldId="369"/>
            <ac:graphicFrameMk id="10" creationId="{CE78D7F7-3A65-078A-5AFF-53E5E1207D0B}"/>
          </ac:graphicFrameMkLst>
        </pc:graphicFrameChg>
        <pc:picChg chg="add del mod">
          <ac:chgData name="Ms A Page (Ridgeway Secondary School)" userId="S::apage@rss.shiresmat.org.uk::324f296d-4b31-44ee-a00d-cb7f3cd7cc08" providerId="AD" clId="Web-{ED8D7610-22BF-9E37-2444-6BEFAC50FBE2}" dt="2024-07-18T13:26:48.220" v="1592"/>
          <ac:picMkLst>
            <pc:docMk/>
            <pc:sldMk cId="1579728560" sldId="369"/>
            <ac:picMk id="4" creationId="{CA4645E7-B1BE-3648-F1D2-D509BE69821C}"/>
          </ac:picMkLst>
        </pc:picChg>
        <pc:picChg chg="add mod">
          <ac:chgData name="Ms A Page (Ridgeway Secondary School)" userId="S::apage@rss.shiresmat.org.uk::324f296d-4b31-44ee-a00d-cb7f3cd7cc08" providerId="AD" clId="Web-{ED8D7610-22BF-9E37-2444-6BEFAC50FBE2}" dt="2024-07-18T13:28:50.285" v="1654" actId="1076"/>
          <ac:picMkLst>
            <pc:docMk/>
            <pc:sldMk cId="1579728560" sldId="369"/>
            <ac:picMk id="11" creationId="{F5877D30-C654-5071-749C-D387EB1225F2}"/>
          </ac:picMkLst>
        </pc:picChg>
      </pc:sldChg>
      <pc:sldChg chg="modSp add del replId">
        <pc:chgData name="Ms A Page (Ridgeway Secondary School)" userId="S::apage@rss.shiresmat.org.uk::324f296d-4b31-44ee-a00d-cb7f3cd7cc08" providerId="AD" clId="Web-{ED8D7610-22BF-9E37-2444-6BEFAC50FBE2}" dt="2024-07-18T13:32:46.790" v="1665"/>
        <pc:sldMkLst>
          <pc:docMk/>
          <pc:sldMk cId="582998569" sldId="370"/>
        </pc:sldMkLst>
        <pc:spChg chg="mod">
          <ac:chgData name="Ms A Page (Ridgeway Secondary School)" userId="S::apage@rss.shiresmat.org.uk::324f296d-4b31-44ee-a00d-cb7f3cd7cc08" providerId="AD" clId="Web-{ED8D7610-22BF-9E37-2444-6BEFAC50FBE2}" dt="2024-07-18T13:32:45.181" v="1664" actId="20577"/>
          <ac:spMkLst>
            <pc:docMk/>
            <pc:sldMk cId="582998569" sldId="370"/>
            <ac:spMk id="5" creationId="{B2F60C1B-62D4-9DE9-A4AC-1F1B0DD7FAA1}"/>
          </ac:spMkLst>
        </pc:spChg>
      </pc:sldChg>
    </pc:docChg>
  </pc:docChgLst>
  <pc:docChgLst>
    <pc:chgData name="Ms A Page (Ridgeway Secondary School)" userId="S::apage@rss.shiresmat.org.uk::324f296d-4b31-44ee-a00d-cb7f3cd7cc08" providerId="AD" clId="Web-{947A4A6A-06C6-BF74-8F3F-376AF5F7C97A}"/>
    <pc:docChg chg="modSld">
      <pc:chgData name="Ms A Page (Ridgeway Secondary School)" userId="S::apage@rss.shiresmat.org.uk::324f296d-4b31-44ee-a00d-cb7f3cd7cc08" providerId="AD" clId="Web-{947A4A6A-06C6-BF74-8F3F-376AF5F7C97A}" dt="2024-09-02T14:50:40.338" v="141" actId="20577"/>
      <pc:docMkLst>
        <pc:docMk/>
      </pc:docMkLst>
      <pc:sldChg chg="modSp">
        <pc:chgData name="Ms A Page (Ridgeway Secondary School)" userId="S::apage@rss.shiresmat.org.uk::324f296d-4b31-44ee-a00d-cb7f3cd7cc08" providerId="AD" clId="Web-{947A4A6A-06C6-BF74-8F3F-376AF5F7C97A}" dt="2024-09-02T14:50:40.338" v="141" actId="20577"/>
        <pc:sldMkLst>
          <pc:docMk/>
          <pc:sldMk cId="363677218" sldId="369"/>
        </pc:sldMkLst>
        <pc:spChg chg="mod">
          <ac:chgData name="Ms A Page (Ridgeway Secondary School)" userId="S::apage@rss.shiresmat.org.uk::324f296d-4b31-44ee-a00d-cb7f3cd7cc08" providerId="AD" clId="Web-{947A4A6A-06C6-BF74-8F3F-376AF5F7C97A}" dt="2024-09-02T14:49:31.102" v="77" actId="20577"/>
          <ac:spMkLst>
            <pc:docMk/>
            <pc:sldMk cId="363677218" sldId="369"/>
            <ac:spMk id="40" creationId="{CCB268B1-4CC1-DB74-AA86-310E26420DF1}"/>
          </ac:spMkLst>
        </pc:spChg>
        <pc:spChg chg="mod">
          <ac:chgData name="Ms A Page (Ridgeway Secondary School)" userId="S::apage@rss.shiresmat.org.uk::324f296d-4b31-44ee-a00d-cb7f3cd7cc08" providerId="AD" clId="Web-{947A4A6A-06C6-BF74-8F3F-376AF5F7C97A}" dt="2024-09-02T14:50:40.338" v="141" actId="20577"/>
          <ac:spMkLst>
            <pc:docMk/>
            <pc:sldMk cId="363677218" sldId="369"/>
            <ac:spMk id="42" creationId="{185C3426-EA55-6B3E-DE10-AFFD69C8E63B}"/>
          </ac:spMkLst>
        </pc:spChg>
      </pc:sldChg>
    </pc:docChg>
  </pc:docChgLst>
  <pc:docChgLst>
    <pc:chgData name="Ms A Page (Ridgeway Secondary School)" userId="S::apage@rss.shiresmat.org.uk::324f296d-4b31-44ee-a00d-cb7f3cd7cc08" providerId="AD" clId="Web-{D0869603-C7C5-0E7C-DCB6-AB103E772529}"/>
    <pc:docChg chg="modSld">
      <pc:chgData name="Ms A Page (Ridgeway Secondary School)" userId="S::apage@rss.shiresmat.org.uk::324f296d-4b31-44ee-a00d-cb7f3cd7cc08" providerId="AD" clId="Web-{D0869603-C7C5-0E7C-DCB6-AB103E772529}" dt="2024-08-25T09:25:20.653" v="540" actId="20577"/>
      <pc:docMkLst>
        <pc:docMk/>
      </pc:docMkLst>
      <pc:sldChg chg="modSp">
        <pc:chgData name="Ms A Page (Ridgeway Secondary School)" userId="S::apage@rss.shiresmat.org.uk::324f296d-4b31-44ee-a00d-cb7f3cd7cc08" providerId="AD" clId="Web-{D0869603-C7C5-0E7C-DCB6-AB103E772529}" dt="2024-08-25T09:25:20.653" v="540" actId="20577"/>
        <pc:sldMkLst>
          <pc:docMk/>
          <pc:sldMk cId="1256016281" sldId="370"/>
        </pc:sldMkLst>
        <pc:spChg chg="mod">
          <ac:chgData name="Ms A Page (Ridgeway Secondary School)" userId="S::apage@rss.shiresmat.org.uk::324f296d-4b31-44ee-a00d-cb7f3cd7cc08" providerId="AD" clId="Web-{D0869603-C7C5-0E7C-DCB6-AB103E772529}" dt="2024-08-25T09:16:57.250" v="69" actId="20577"/>
          <ac:spMkLst>
            <pc:docMk/>
            <pc:sldMk cId="1256016281" sldId="370"/>
            <ac:spMk id="5" creationId="{F0FBC680-1FA5-5582-8F0B-C8BC42401C36}"/>
          </ac:spMkLst>
        </pc:spChg>
        <pc:spChg chg="mod">
          <ac:chgData name="Ms A Page (Ridgeway Secondary School)" userId="S::apage@rss.shiresmat.org.uk::324f296d-4b31-44ee-a00d-cb7f3cd7cc08" providerId="AD" clId="Web-{D0869603-C7C5-0E7C-DCB6-AB103E772529}" dt="2024-08-25T09:18:48.867" v="187" actId="1076"/>
          <ac:spMkLst>
            <pc:docMk/>
            <pc:sldMk cId="1256016281" sldId="370"/>
            <ac:spMk id="8" creationId="{2DDD955A-55F9-F6E3-61DA-2F094B924882}"/>
          </ac:spMkLst>
        </pc:spChg>
        <pc:spChg chg="mod">
          <ac:chgData name="Ms A Page (Ridgeway Secondary School)" userId="S::apage@rss.shiresmat.org.uk::324f296d-4b31-44ee-a00d-cb7f3cd7cc08" providerId="AD" clId="Web-{D0869603-C7C5-0E7C-DCB6-AB103E772529}" dt="2024-08-25T09:23:28.425" v="430" actId="1076"/>
          <ac:spMkLst>
            <pc:docMk/>
            <pc:sldMk cId="1256016281" sldId="370"/>
            <ac:spMk id="11" creationId="{E69594C9-05AA-BCD7-8F7D-B8BB4E115BEE}"/>
          </ac:spMkLst>
        </pc:spChg>
        <pc:spChg chg="mod">
          <ac:chgData name="Ms A Page (Ridgeway Secondary School)" userId="S::apage@rss.shiresmat.org.uk::324f296d-4b31-44ee-a00d-cb7f3cd7cc08" providerId="AD" clId="Web-{D0869603-C7C5-0E7C-DCB6-AB103E772529}" dt="2024-08-25T09:24:10.882" v="459" actId="20577"/>
          <ac:spMkLst>
            <pc:docMk/>
            <pc:sldMk cId="1256016281" sldId="370"/>
            <ac:spMk id="14" creationId="{DEB20A9F-A978-F69C-B9DA-CB79DFD9F852}"/>
          </ac:spMkLst>
        </pc:spChg>
        <pc:spChg chg="mod">
          <ac:chgData name="Ms A Page (Ridgeway Secondary School)" userId="S::apage@rss.shiresmat.org.uk::324f296d-4b31-44ee-a00d-cb7f3cd7cc08" providerId="AD" clId="Web-{D0869603-C7C5-0E7C-DCB6-AB103E772529}" dt="2024-08-25T09:18:30.225" v="162" actId="20577"/>
          <ac:spMkLst>
            <pc:docMk/>
            <pc:sldMk cId="1256016281" sldId="370"/>
            <ac:spMk id="34" creationId="{07291F6C-D94F-9776-66EE-24EB1AE797AC}"/>
          </ac:spMkLst>
        </pc:spChg>
        <pc:spChg chg="mod">
          <ac:chgData name="Ms A Page (Ridgeway Secondary School)" userId="S::apage@rss.shiresmat.org.uk::324f296d-4b31-44ee-a00d-cb7f3cd7cc08" providerId="AD" clId="Web-{D0869603-C7C5-0E7C-DCB6-AB103E772529}" dt="2024-08-25T09:20:08.998" v="273" actId="1076"/>
          <ac:spMkLst>
            <pc:docMk/>
            <pc:sldMk cId="1256016281" sldId="370"/>
            <ac:spMk id="37" creationId="{8B92315A-7182-D7DA-3454-BB44A36F658A}"/>
          </ac:spMkLst>
        </pc:spChg>
        <pc:spChg chg="mod">
          <ac:chgData name="Ms A Page (Ridgeway Secondary School)" userId="S::apage@rss.shiresmat.org.uk::324f296d-4b31-44ee-a00d-cb7f3cd7cc08" providerId="AD" clId="Web-{D0869603-C7C5-0E7C-DCB6-AB103E772529}" dt="2024-08-25T09:21:12.330" v="329" actId="20577"/>
          <ac:spMkLst>
            <pc:docMk/>
            <pc:sldMk cId="1256016281" sldId="370"/>
            <ac:spMk id="39" creationId="{8933EAD4-B2E4-86E0-7E7B-70EB4F460810}"/>
          </ac:spMkLst>
        </pc:spChg>
        <pc:spChg chg="mod">
          <ac:chgData name="Ms A Page (Ridgeway Secondary School)" userId="S::apage@rss.shiresmat.org.uk::324f296d-4b31-44ee-a00d-cb7f3cd7cc08" providerId="AD" clId="Web-{D0869603-C7C5-0E7C-DCB6-AB103E772529}" dt="2024-08-25T09:23:24.534" v="429" actId="20577"/>
          <ac:spMkLst>
            <pc:docMk/>
            <pc:sldMk cId="1256016281" sldId="370"/>
            <ac:spMk id="40" creationId="{CCB268B1-4CC1-DB74-AA86-310E26420DF1}"/>
          </ac:spMkLst>
        </pc:spChg>
        <pc:spChg chg="mod">
          <ac:chgData name="Ms A Page (Ridgeway Secondary School)" userId="S::apage@rss.shiresmat.org.uk::324f296d-4b31-44ee-a00d-cb7f3cd7cc08" providerId="AD" clId="Web-{D0869603-C7C5-0E7C-DCB6-AB103E772529}" dt="2024-08-25T09:25:20.653" v="540" actId="20577"/>
          <ac:spMkLst>
            <pc:docMk/>
            <pc:sldMk cId="1256016281" sldId="370"/>
            <ac:spMk id="42" creationId="{185C3426-EA55-6B3E-DE10-AFFD69C8E63B}"/>
          </ac:spMkLst>
        </pc:spChg>
        <pc:spChg chg="mod">
          <ac:chgData name="Ms A Page (Ridgeway Secondary School)" userId="S::apage@rss.shiresmat.org.uk::324f296d-4b31-44ee-a00d-cb7f3cd7cc08" providerId="AD" clId="Web-{D0869603-C7C5-0E7C-DCB6-AB103E772529}" dt="2024-08-25T09:21:49.583" v="350" actId="1076"/>
          <ac:spMkLst>
            <pc:docMk/>
            <pc:sldMk cId="1256016281" sldId="370"/>
            <ac:spMk id="82" creationId="{A0E7A07B-4CF4-E1BF-9E0B-D4D00B24D261}"/>
          </ac:spMkLst>
        </pc:spChg>
      </pc:sldChg>
    </pc:docChg>
  </pc:docChgLst>
  <pc:docChgLst>
    <pc:chgData name="Ms A Page (Ridgeway Secondary School)" userId="S::apage@rss.shiresmat.org.uk::324f296d-4b31-44ee-a00d-cb7f3cd7cc08" providerId="AD" clId="Web-{AC388E6D-096D-91A7-9F64-48F6F7108B70}"/>
    <pc:docChg chg="modSld">
      <pc:chgData name="Ms A Page (Ridgeway Secondary School)" userId="S::apage@rss.shiresmat.org.uk::324f296d-4b31-44ee-a00d-cb7f3cd7cc08" providerId="AD" clId="Web-{AC388E6D-096D-91A7-9F64-48F6F7108B70}" dt="2024-09-02T12:11:53.176" v="75" actId="14100"/>
      <pc:docMkLst>
        <pc:docMk/>
      </pc:docMkLst>
      <pc:sldChg chg="delSp modSp">
        <pc:chgData name="Ms A Page (Ridgeway Secondary School)" userId="S::apage@rss.shiresmat.org.uk::324f296d-4b31-44ee-a00d-cb7f3cd7cc08" providerId="AD" clId="Web-{AC388E6D-096D-91A7-9F64-48F6F7108B70}" dt="2024-09-02T12:11:36.378" v="73"/>
        <pc:sldMkLst>
          <pc:docMk/>
          <pc:sldMk cId="339347468" sldId="364"/>
        </pc:sldMkLst>
        <pc:spChg chg="del">
          <ac:chgData name="Ms A Page (Ridgeway Secondary School)" userId="S::apage@rss.shiresmat.org.uk::324f296d-4b31-44ee-a00d-cb7f3cd7cc08" providerId="AD" clId="Web-{AC388E6D-096D-91A7-9F64-48F6F7108B70}" dt="2024-09-02T12:11:36.378" v="73"/>
          <ac:spMkLst>
            <pc:docMk/>
            <pc:sldMk cId="339347468" sldId="364"/>
            <ac:spMk id="6" creationId="{A9799F85-BEB5-018C-71CC-56D8EB188823}"/>
          </ac:spMkLst>
        </pc:spChg>
        <pc:spChg chg="mod">
          <ac:chgData name="Ms A Page (Ridgeway Secondary School)" userId="S::apage@rss.shiresmat.org.uk::324f296d-4b31-44ee-a00d-cb7f3cd7cc08" providerId="AD" clId="Web-{AC388E6D-096D-91A7-9F64-48F6F7108B70}" dt="2024-09-02T12:08:28.983" v="8" actId="20577"/>
          <ac:spMkLst>
            <pc:docMk/>
            <pc:sldMk cId="339347468" sldId="364"/>
            <ac:spMk id="8" creationId="{2DDD955A-55F9-F6E3-61DA-2F094B924882}"/>
          </ac:spMkLst>
        </pc:spChg>
        <pc:spChg chg="mod">
          <ac:chgData name="Ms A Page (Ridgeway Secondary School)" userId="S::apage@rss.shiresmat.org.uk::324f296d-4b31-44ee-a00d-cb7f3cd7cc08" providerId="AD" clId="Web-{AC388E6D-096D-91A7-9F64-48F6F7108B70}" dt="2024-09-02T12:08:36.764" v="13" actId="20577"/>
          <ac:spMkLst>
            <pc:docMk/>
            <pc:sldMk cId="339347468" sldId="364"/>
            <ac:spMk id="37" creationId="{8B92315A-7182-D7DA-3454-BB44A36F658A}"/>
          </ac:spMkLst>
        </pc:spChg>
      </pc:sldChg>
      <pc:sldChg chg="modSp">
        <pc:chgData name="Ms A Page (Ridgeway Secondary School)" userId="S::apage@rss.shiresmat.org.uk::324f296d-4b31-44ee-a00d-cb7f3cd7cc08" providerId="AD" clId="Web-{AC388E6D-096D-91A7-9F64-48F6F7108B70}" dt="2024-09-02T12:11:53.176" v="75" actId="14100"/>
        <pc:sldMkLst>
          <pc:docMk/>
          <pc:sldMk cId="363677218" sldId="369"/>
        </pc:sldMkLst>
        <pc:spChg chg="mod">
          <ac:chgData name="Ms A Page (Ridgeway Secondary School)" userId="S::apage@rss.shiresmat.org.uk::324f296d-4b31-44ee-a00d-cb7f3cd7cc08" providerId="AD" clId="Web-{AC388E6D-096D-91A7-9F64-48F6F7108B70}" dt="2024-09-02T12:09:23.640" v="28" actId="20577"/>
          <ac:spMkLst>
            <pc:docMk/>
            <pc:sldMk cId="363677218" sldId="369"/>
            <ac:spMk id="11" creationId="{E69594C9-05AA-BCD7-8F7D-B8BB4E115BEE}"/>
          </ac:spMkLst>
        </pc:spChg>
        <pc:spChg chg="mod">
          <ac:chgData name="Ms A Page (Ridgeway Secondary School)" userId="S::apage@rss.shiresmat.org.uk::324f296d-4b31-44ee-a00d-cb7f3cd7cc08" providerId="AD" clId="Web-{AC388E6D-096D-91A7-9F64-48F6F7108B70}" dt="2024-09-02T12:10:19.392" v="71" actId="20577"/>
          <ac:spMkLst>
            <pc:docMk/>
            <pc:sldMk cId="363677218" sldId="369"/>
            <ac:spMk id="14" creationId="{DEB20A9F-A978-F69C-B9DA-CB79DFD9F852}"/>
          </ac:spMkLst>
        </pc:spChg>
        <pc:spChg chg="mod">
          <ac:chgData name="Ms A Page (Ridgeway Secondary School)" userId="S::apage@rss.shiresmat.org.uk::324f296d-4b31-44ee-a00d-cb7f3cd7cc08" providerId="AD" clId="Web-{AC388E6D-096D-91A7-9F64-48F6F7108B70}" dt="2024-09-02T12:08:55.640" v="16" actId="20577"/>
          <ac:spMkLst>
            <pc:docMk/>
            <pc:sldMk cId="363677218" sldId="369"/>
            <ac:spMk id="40" creationId="{CCB268B1-4CC1-DB74-AA86-310E26420DF1}"/>
          </ac:spMkLst>
        </pc:spChg>
        <pc:spChg chg="mod">
          <ac:chgData name="Ms A Page (Ridgeway Secondary School)" userId="S::apage@rss.shiresmat.org.uk::324f296d-4b31-44ee-a00d-cb7f3cd7cc08" providerId="AD" clId="Web-{AC388E6D-096D-91A7-9F64-48F6F7108B70}" dt="2024-09-02T12:08:57.952" v="18" actId="20577"/>
          <ac:spMkLst>
            <pc:docMk/>
            <pc:sldMk cId="363677218" sldId="369"/>
            <ac:spMk id="42" creationId="{185C3426-EA55-6B3E-DE10-AFFD69C8E63B}"/>
          </ac:spMkLst>
        </pc:spChg>
        <pc:cxnChg chg="mod">
          <ac:chgData name="Ms A Page (Ridgeway Secondary School)" userId="S::apage@rss.shiresmat.org.uk::324f296d-4b31-44ee-a00d-cb7f3cd7cc08" providerId="AD" clId="Web-{AC388E6D-096D-91A7-9F64-48F6F7108B70}" dt="2024-09-02T12:11:53.176" v="75" actId="14100"/>
          <ac:cxnSpMkLst>
            <pc:docMk/>
            <pc:sldMk cId="363677218" sldId="369"/>
            <ac:cxnSpMk id="74" creationId="{AE419AE9-66EF-D417-3126-FD2F5786694F}"/>
          </ac:cxnSpMkLst>
        </pc:cxnChg>
      </pc:sldChg>
      <pc:sldChg chg="modSp">
        <pc:chgData name="Ms A Page (Ridgeway Secondary School)" userId="S::apage@rss.shiresmat.org.uk::324f296d-4b31-44ee-a00d-cb7f3cd7cc08" providerId="AD" clId="Web-{AC388E6D-096D-91A7-9F64-48F6F7108B70}" dt="2024-09-02T12:11:14.690" v="72" actId="1076"/>
        <pc:sldMkLst>
          <pc:docMk/>
          <pc:sldMk cId="1256016281" sldId="370"/>
        </pc:sldMkLst>
        <pc:spChg chg="mod">
          <ac:chgData name="Ms A Page (Ridgeway Secondary School)" userId="S::apage@rss.shiresmat.org.uk::324f296d-4b31-44ee-a00d-cb7f3cd7cc08" providerId="AD" clId="Web-{AC388E6D-096D-91A7-9F64-48F6F7108B70}" dt="2024-09-02T12:11:14.690" v="72" actId="1076"/>
          <ac:spMkLst>
            <pc:docMk/>
            <pc:sldMk cId="1256016281" sldId="370"/>
            <ac:spMk id="21" creationId="{FD7F7706-FB73-160A-9E38-85824C2E3367}"/>
          </ac:spMkLst>
        </pc:spChg>
      </pc:sldChg>
    </pc:docChg>
  </pc:docChgLst>
  <pc:docChgLst>
    <pc:chgData name="Ms A Page (Ridgeway Secondary School)" userId="S::apage@rss.shiresmat.org.uk::324f296d-4b31-44ee-a00d-cb7f3cd7cc08" providerId="AD" clId="Web-{658C93F8-17C5-B8EC-668B-7B299C65A4E4}"/>
    <pc:docChg chg="modSld">
      <pc:chgData name="Ms A Page (Ridgeway Secondary School)" userId="S::apage@rss.shiresmat.org.uk::324f296d-4b31-44ee-a00d-cb7f3cd7cc08" providerId="AD" clId="Web-{658C93F8-17C5-B8EC-668B-7B299C65A4E4}" dt="2024-08-24T13:09:39.463" v="385" actId="20577"/>
      <pc:docMkLst>
        <pc:docMk/>
      </pc:docMkLst>
      <pc:sldChg chg="modSp">
        <pc:chgData name="Ms A Page (Ridgeway Secondary School)" userId="S::apage@rss.shiresmat.org.uk::324f296d-4b31-44ee-a00d-cb7f3cd7cc08" providerId="AD" clId="Web-{658C93F8-17C5-B8EC-668B-7B299C65A4E4}" dt="2024-08-24T13:09:39.463" v="385" actId="20577"/>
        <pc:sldMkLst>
          <pc:docMk/>
          <pc:sldMk cId="363677218" sldId="369"/>
        </pc:sldMkLst>
        <pc:spChg chg="mod">
          <ac:chgData name="Ms A Page (Ridgeway Secondary School)" userId="S::apage@rss.shiresmat.org.uk::324f296d-4b31-44ee-a00d-cb7f3cd7cc08" providerId="AD" clId="Web-{658C93F8-17C5-B8EC-668B-7B299C65A4E4}" dt="2024-08-24T13:01:06.568" v="65" actId="20577"/>
          <ac:spMkLst>
            <pc:docMk/>
            <pc:sldMk cId="363677218" sldId="369"/>
            <ac:spMk id="5" creationId="{F0FBC680-1FA5-5582-8F0B-C8BC42401C36}"/>
          </ac:spMkLst>
        </pc:spChg>
        <pc:spChg chg="mod">
          <ac:chgData name="Ms A Page (Ridgeway Secondary School)" userId="S::apage@rss.shiresmat.org.uk::324f296d-4b31-44ee-a00d-cb7f3cd7cc08" providerId="AD" clId="Web-{658C93F8-17C5-B8EC-668B-7B299C65A4E4}" dt="2024-08-24T13:04:34.608" v="181" actId="1076"/>
          <ac:spMkLst>
            <pc:docMk/>
            <pc:sldMk cId="363677218" sldId="369"/>
            <ac:spMk id="8" creationId="{2DDD955A-55F9-F6E3-61DA-2F094B924882}"/>
          </ac:spMkLst>
        </pc:spChg>
        <pc:spChg chg="mod">
          <ac:chgData name="Ms A Page (Ridgeway Secondary School)" userId="S::apage@rss.shiresmat.org.uk::324f296d-4b31-44ee-a00d-cb7f3cd7cc08" providerId="AD" clId="Web-{658C93F8-17C5-B8EC-668B-7B299C65A4E4}" dt="2024-08-24T13:09:08.055" v="369" actId="20577"/>
          <ac:spMkLst>
            <pc:docMk/>
            <pc:sldMk cId="363677218" sldId="369"/>
            <ac:spMk id="11" creationId="{E69594C9-05AA-BCD7-8F7D-B8BB4E115BEE}"/>
          </ac:spMkLst>
        </pc:spChg>
        <pc:spChg chg="mod">
          <ac:chgData name="Ms A Page (Ridgeway Secondary School)" userId="S::apage@rss.shiresmat.org.uk::324f296d-4b31-44ee-a00d-cb7f3cd7cc08" providerId="AD" clId="Web-{658C93F8-17C5-B8EC-668B-7B299C65A4E4}" dt="2024-08-24T13:04:12.290" v="166" actId="20577"/>
          <ac:spMkLst>
            <pc:docMk/>
            <pc:sldMk cId="363677218" sldId="369"/>
            <ac:spMk id="34" creationId="{07291F6C-D94F-9776-66EE-24EB1AE797AC}"/>
          </ac:spMkLst>
        </pc:spChg>
        <pc:spChg chg="mod">
          <ac:chgData name="Ms A Page (Ridgeway Secondary School)" userId="S::apage@rss.shiresmat.org.uk::324f296d-4b31-44ee-a00d-cb7f3cd7cc08" providerId="AD" clId="Web-{658C93F8-17C5-B8EC-668B-7B299C65A4E4}" dt="2024-08-24T13:06:36.628" v="272" actId="20577"/>
          <ac:spMkLst>
            <pc:docMk/>
            <pc:sldMk cId="363677218" sldId="369"/>
            <ac:spMk id="37" creationId="{8B92315A-7182-D7DA-3454-BB44A36F658A}"/>
          </ac:spMkLst>
        </pc:spChg>
        <pc:spChg chg="mod">
          <ac:chgData name="Ms A Page (Ridgeway Secondary School)" userId="S::apage@rss.shiresmat.org.uk::324f296d-4b31-44ee-a00d-cb7f3cd7cc08" providerId="AD" clId="Web-{658C93F8-17C5-B8EC-668B-7B299C65A4E4}" dt="2024-08-24T13:08:05.756" v="330" actId="14100"/>
          <ac:spMkLst>
            <pc:docMk/>
            <pc:sldMk cId="363677218" sldId="369"/>
            <ac:spMk id="39" creationId="{8933EAD4-B2E4-86E0-7E7B-70EB4F460810}"/>
          </ac:spMkLst>
        </pc:spChg>
        <pc:spChg chg="mod">
          <ac:chgData name="Ms A Page (Ridgeway Secondary School)" userId="S::apage@rss.shiresmat.org.uk::324f296d-4b31-44ee-a00d-cb7f3cd7cc08" providerId="AD" clId="Web-{658C93F8-17C5-B8EC-668B-7B299C65A4E4}" dt="2024-08-24T13:09:39.463" v="385" actId="20577"/>
          <ac:spMkLst>
            <pc:docMk/>
            <pc:sldMk cId="363677218" sldId="369"/>
            <ac:spMk id="40" creationId="{CCB268B1-4CC1-DB74-AA86-310E26420DF1}"/>
          </ac:spMkLst>
        </pc:spChg>
        <pc:cxnChg chg="mod">
          <ac:chgData name="Ms A Page (Ridgeway Secondary School)" userId="S::apage@rss.shiresmat.org.uk::324f296d-4b31-44ee-a00d-cb7f3cd7cc08" providerId="AD" clId="Web-{658C93F8-17C5-B8EC-668B-7B299C65A4E4}" dt="2024-08-24T13:09:09.009" v="370" actId="1076"/>
          <ac:cxnSpMkLst>
            <pc:docMk/>
            <pc:sldMk cId="363677218" sldId="369"/>
            <ac:cxnSpMk id="83" creationId="{2B40CEC8-BC4F-F071-B48E-1A173201E7F6}"/>
          </ac:cxnSpMkLst>
        </pc:cxnChg>
      </pc:sldChg>
    </pc:docChg>
  </pc:docChgLst>
  <pc:docChgLst>
    <pc:chgData name="Ms A Page (Ridgeway Secondary School)" userId="S::apage@rss.shiresmat.org.uk::324f296d-4b31-44ee-a00d-cb7f3cd7cc08" providerId="AD" clId="Web-{54C18498-86C1-AFE4-952D-4AF7C3293E58}"/>
    <pc:docChg chg="modSld">
      <pc:chgData name="Ms A Page (Ridgeway Secondary School)" userId="S::apage@rss.shiresmat.org.uk::324f296d-4b31-44ee-a00d-cb7f3cd7cc08" providerId="AD" clId="Web-{54C18498-86C1-AFE4-952D-4AF7C3293E58}" dt="2024-08-08T10:44:19.427" v="1416" actId="20577"/>
      <pc:docMkLst>
        <pc:docMk/>
      </pc:docMkLst>
      <pc:sldChg chg="addSp delSp modSp">
        <pc:chgData name="Ms A Page (Ridgeway Secondary School)" userId="S::apage@rss.shiresmat.org.uk::324f296d-4b31-44ee-a00d-cb7f3cd7cc08" providerId="AD" clId="Web-{54C18498-86C1-AFE4-952D-4AF7C3293E58}" dt="2024-08-08T10:17:11.373" v="634" actId="1076"/>
        <pc:sldMkLst>
          <pc:docMk/>
          <pc:sldMk cId="3305747678" sldId="367"/>
        </pc:sldMkLst>
        <pc:spChg chg="add mod">
          <ac:chgData name="Ms A Page (Ridgeway Secondary School)" userId="S::apage@rss.shiresmat.org.uk::324f296d-4b31-44ee-a00d-cb7f3cd7cc08" providerId="AD" clId="Web-{54C18498-86C1-AFE4-952D-4AF7C3293E58}" dt="2024-08-08T10:10:43.426" v="295" actId="20577"/>
          <ac:spMkLst>
            <pc:docMk/>
            <pc:sldMk cId="3305747678" sldId="367"/>
            <ac:spMk id="4" creationId="{944E6D03-FCD2-700E-314E-1FC2373F04A6}"/>
          </ac:spMkLst>
        </pc:spChg>
        <pc:spChg chg="add mod">
          <ac:chgData name="Ms A Page (Ridgeway Secondary School)" userId="S::apage@rss.shiresmat.org.uk::324f296d-4b31-44ee-a00d-cb7f3cd7cc08" providerId="AD" clId="Web-{54C18498-86C1-AFE4-952D-4AF7C3293E58}" dt="2024-08-08T10:13:37.586" v="482" actId="1076"/>
          <ac:spMkLst>
            <pc:docMk/>
            <pc:sldMk cId="3305747678" sldId="367"/>
            <ac:spMk id="5" creationId="{9BD5DC38-CF54-A817-BD79-D2E279BA307D}"/>
          </ac:spMkLst>
        </pc:spChg>
        <pc:spChg chg="add mod">
          <ac:chgData name="Ms A Page (Ridgeway Secondary School)" userId="S::apage@rss.shiresmat.org.uk::324f296d-4b31-44ee-a00d-cb7f3cd7cc08" providerId="AD" clId="Web-{54C18498-86C1-AFE4-952D-4AF7C3293E58}" dt="2024-08-08T10:16:50.091" v="628" actId="1076"/>
          <ac:spMkLst>
            <pc:docMk/>
            <pc:sldMk cId="3305747678" sldId="367"/>
            <ac:spMk id="8" creationId="{72C8E24D-B16D-A05D-953D-9C2458810E1B}"/>
          </ac:spMkLst>
        </pc:spChg>
        <pc:spChg chg="mod">
          <ac:chgData name="Ms A Page (Ridgeway Secondary School)" userId="S::apage@rss.shiresmat.org.uk::324f296d-4b31-44ee-a00d-cb7f3cd7cc08" providerId="AD" clId="Web-{54C18498-86C1-AFE4-952D-4AF7C3293E58}" dt="2024-08-08T10:17:11.373" v="634" actId="1076"/>
          <ac:spMkLst>
            <pc:docMk/>
            <pc:sldMk cId="3305747678" sldId="367"/>
            <ac:spMk id="21" creationId="{FD7F7706-FB73-160A-9E38-85824C2E3367}"/>
          </ac:spMkLst>
        </pc:spChg>
        <pc:spChg chg="mod">
          <ac:chgData name="Ms A Page (Ridgeway Secondary School)" userId="S::apage@rss.shiresmat.org.uk::324f296d-4b31-44ee-a00d-cb7f3cd7cc08" providerId="AD" clId="Web-{54C18498-86C1-AFE4-952D-4AF7C3293E58}" dt="2024-08-08T10:06:35.045" v="135" actId="14100"/>
          <ac:spMkLst>
            <pc:docMk/>
            <pc:sldMk cId="3305747678" sldId="367"/>
            <ac:spMk id="36" creationId="{B14EA1D6-4F7A-2E46-2989-E6536F56CAE8}"/>
          </ac:spMkLst>
        </pc:spChg>
        <pc:spChg chg="mod">
          <ac:chgData name="Ms A Page (Ridgeway Secondary School)" userId="S::apage@rss.shiresmat.org.uk::324f296d-4b31-44ee-a00d-cb7f3cd7cc08" providerId="AD" clId="Web-{54C18498-86C1-AFE4-952D-4AF7C3293E58}" dt="2024-08-08T10:08:24.188" v="238" actId="20577"/>
          <ac:spMkLst>
            <pc:docMk/>
            <pc:sldMk cId="3305747678" sldId="367"/>
            <ac:spMk id="37" creationId="{8B92315A-7182-D7DA-3454-BB44A36F658A}"/>
          </ac:spMkLst>
        </pc:spChg>
        <pc:spChg chg="mod">
          <ac:chgData name="Ms A Page (Ridgeway Secondary School)" userId="S::apage@rss.shiresmat.org.uk::324f296d-4b31-44ee-a00d-cb7f3cd7cc08" providerId="AD" clId="Web-{54C18498-86C1-AFE4-952D-4AF7C3293E58}" dt="2024-08-08T10:14:49.526" v="552" actId="1076"/>
          <ac:spMkLst>
            <pc:docMk/>
            <pc:sldMk cId="3305747678" sldId="367"/>
            <ac:spMk id="40" creationId="{CCB268B1-4CC1-DB74-AA86-310E26420DF1}"/>
          </ac:spMkLst>
        </pc:spChg>
        <pc:spChg chg="mod">
          <ac:chgData name="Ms A Page (Ridgeway Secondary School)" userId="S::apage@rss.shiresmat.org.uk::324f296d-4b31-44ee-a00d-cb7f3cd7cc08" providerId="AD" clId="Web-{54C18498-86C1-AFE4-952D-4AF7C3293E58}" dt="2024-08-08T10:16:52.294" v="629" actId="1076"/>
          <ac:spMkLst>
            <pc:docMk/>
            <pc:sldMk cId="3305747678" sldId="367"/>
            <ac:spMk id="42" creationId="{185C3426-EA55-6B3E-DE10-AFFD69C8E63B}"/>
          </ac:spMkLst>
        </pc:spChg>
        <pc:spChg chg="del">
          <ac:chgData name="Ms A Page (Ridgeway Secondary School)" userId="S::apage@rss.shiresmat.org.uk::324f296d-4b31-44ee-a00d-cb7f3cd7cc08" providerId="AD" clId="Web-{54C18498-86C1-AFE4-952D-4AF7C3293E58}" dt="2024-08-08T10:10:45.051" v="296"/>
          <ac:spMkLst>
            <pc:docMk/>
            <pc:sldMk cId="3305747678" sldId="367"/>
            <ac:spMk id="43" creationId="{3104B140-AEC1-E1B4-04D8-EE3FB1702753}"/>
          </ac:spMkLst>
        </pc:spChg>
        <pc:spChg chg="del">
          <ac:chgData name="Ms A Page (Ridgeway Secondary School)" userId="S::apage@rss.shiresmat.org.uk::324f296d-4b31-44ee-a00d-cb7f3cd7cc08" providerId="AD" clId="Web-{54C18498-86C1-AFE4-952D-4AF7C3293E58}" dt="2024-08-08T10:10:46.754" v="297"/>
          <ac:spMkLst>
            <pc:docMk/>
            <pc:sldMk cId="3305747678" sldId="367"/>
            <ac:spMk id="45" creationId="{EE8B7AEF-566E-25FE-5B11-02B16726CD44}"/>
          </ac:spMkLst>
        </pc:spChg>
        <pc:spChg chg="del">
          <ac:chgData name="Ms A Page (Ridgeway Secondary School)" userId="S::apage@rss.shiresmat.org.uk::324f296d-4b31-44ee-a00d-cb7f3cd7cc08" providerId="AD" clId="Web-{54C18498-86C1-AFE4-952D-4AF7C3293E58}" dt="2024-08-08T10:03:46.619" v="81"/>
          <ac:spMkLst>
            <pc:docMk/>
            <pc:sldMk cId="3305747678" sldId="367"/>
            <ac:spMk id="49" creationId="{6F6A0D2A-999D-3157-B4F0-1B6B7D2460B4}"/>
          </ac:spMkLst>
        </pc:spChg>
        <pc:spChg chg="mod">
          <ac:chgData name="Ms A Page (Ridgeway Secondary School)" userId="S::apage@rss.shiresmat.org.uk::324f296d-4b31-44ee-a00d-cb7f3cd7cc08" providerId="AD" clId="Web-{54C18498-86C1-AFE4-952D-4AF7C3293E58}" dt="2024-08-08T10:08:36.501" v="240" actId="1076"/>
          <ac:spMkLst>
            <pc:docMk/>
            <pc:sldMk cId="3305747678" sldId="367"/>
            <ac:spMk id="50" creationId="{D5C5DFCD-9792-E140-85B4-7B42080F9449}"/>
          </ac:spMkLst>
        </pc:spChg>
        <pc:spChg chg="del">
          <ac:chgData name="Ms A Page (Ridgeway Secondary School)" userId="S::apage@rss.shiresmat.org.uk::324f296d-4b31-44ee-a00d-cb7f3cd7cc08" providerId="AD" clId="Web-{54C18498-86C1-AFE4-952D-4AF7C3293E58}" dt="2024-08-08T10:08:38.892" v="241"/>
          <ac:spMkLst>
            <pc:docMk/>
            <pc:sldMk cId="3305747678" sldId="367"/>
            <ac:spMk id="71" creationId="{C40CA0D4-FFCD-A878-B164-8302A0D9BC9E}"/>
          </ac:spMkLst>
        </pc:spChg>
        <pc:spChg chg="del">
          <ac:chgData name="Ms A Page (Ridgeway Secondary School)" userId="S::apage@rss.shiresmat.org.uk::324f296d-4b31-44ee-a00d-cb7f3cd7cc08" providerId="AD" clId="Web-{54C18498-86C1-AFE4-952D-4AF7C3293E58}" dt="2024-08-08T10:08:41.267" v="242"/>
          <ac:spMkLst>
            <pc:docMk/>
            <pc:sldMk cId="3305747678" sldId="367"/>
            <ac:spMk id="72" creationId="{16C93E3D-618D-D55D-1AD7-79E9499938D5}"/>
          </ac:spMkLst>
        </pc:spChg>
        <pc:spChg chg="mod">
          <ac:chgData name="Ms A Page (Ridgeway Secondary School)" userId="S::apage@rss.shiresmat.org.uk::324f296d-4b31-44ee-a00d-cb7f3cd7cc08" providerId="AD" clId="Web-{54C18498-86C1-AFE4-952D-4AF7C3293E58}" dt="2024-08-08T10:14:10.587" v="489" actId="14100"/>
          <ac:spMkLst>
            <pc:docMk/>
            <pc:sldMk cId="3305747678" sldId="367"/>
            <ac:spMk id="86" creationId="{8687A185-6C4F-4146-8383-DF44274431DA}"/>
          </ac:spMkLst>
        </pc:spChg>
        <pc:grpChg chg="mod">
          <ac:chgData name="Ms A Page (Ridgeway Secondary School)" userId="S::apage@rss.shiresmat.org.uk::324f296d-4b31-44ee-a00d-cb7f3cd7cc08" providerId="AD" clId="Web-{54C18498-86C1-AFE4-952D-4AF7C3293E58}" dt="2024-08-08T10:03:09.650" v="77" actId="14100"/>
          <ac:grpSpMkLst>
            <pc:docMk/>
            <pc:sldMk cId="3305747678" sldId="367"/>
            <ac:grpSpMk id="19" creationId="{2C2EA65C-CA1F-40C5-83BE-64F3E9AB33AA}"/>
          </ac:grpSpMkLst>
        </pc:grpChg>
        <pc:picChg chg="mod">
          <ac:chgData name="Ms A Page (Ridgeway Secondary School)" userId="S::apage@rss.shiresmat.org.uk::324f296d-4b31-44ee-a00d-cb7f3cd7cc08" providerId="AD" clId="Web-{54C18498-86C1-AFE4-952D-4AF7C3293E58}" dt="2024-08-08T10:16:59.872" v="630" actId="1076"/>
          <ac:picMkLst>
            <pc:docMk/>
            <pc:sldMk cId="3305747678" sldId="367"/>
            <ac:picMk id="6" creationId="{5F12A6F1-1396-C3F6-DDEA-A3031ECC6EB3}"/>
          </ac:picMkLst>
        </pc:picChg>
        <pc:picChg chg="mod">
          <ac:chgData name="Ms A Page (Ridgeway Secondary School)" userId="S::apage@rss.shiresmat.org.uk::324f296d-4b31-44ee-a00d-cb7f3cd7cc08" providerId="AD" clId="Web-{54C18498-86C1-AFE4-952D-4AF7C3293E58}" dt="2024-08-08T10:17:08.123" v="633" actId="1076"/>
          <ac:picMkLst>
            <pc:docMk/>
            <pc:sldMk cId="3305747678" sldId="367"/>
            <ac:picMk id="1032" creationId="{4304BCDB-C95A-4676-BB9A-7452BA76A3D2}"/>
          </ac:picMkLst>
        </pc:picChg>
        <pc:cxnChg chg="mod">
          <ac:chgData name="Ms A Page (Ridgeway Secondary School)" userId="S::apage@rss.shiresmat.org.uk::324f296d-4b31-44ee-a00d-cb7f3cd7cc08" providerId="AD" clId="Web-{54C18498-86C1-AFE4-952D-4AF7C3293E58}" dt="2024-08-08T10:03:17.416" v="79" actId="14100"/>
          <ac:cxnSpMkLst>
            <pc:docMk/>
            <pc:sldMk cId="3305747678" sldId="367"/>
            <ac:cxnSpMk id="74" creationId="{AE419AE9-66EF-D417-3126-FD2F5786694F}"/>
          </ac:cxnSpMkLst>
        </pc:cxnChg>
        <pc:cxnChg chg="mod">
          <ac:chgData name="Ms A Page (Ridgeway Secondary School)" userId="S::apage@rss.shiresmat.org.uk::324f296d-4b31-44ee-a00d-cb7f3cd7cc08" providerId="AD" clId="Web-{54C18498-86C1-AFE4-952D-4AF7C3293E58}" dt="2024-08-08T10:11:17.989" v="304" actId="14100"/>
          <ac:cxnSpMkLst>
            <pc:docMk/>
            <pc:sldMk cId="3305747678" sldId="367"/>
            <ac:cxnSpMk id="83" creationId="{2B40CEC8-BC4F-F071-B48E-1A173201E7F6}"/>
          </ac:cxnSpMkLst>
        </pc:cxnChg>
      </pc:sldChg>
      <pc:sldChg chg="addSp delSp modSp">
        <pc:chgData name="Ms A Page (Ridgeway Secondary School)" userId="S::apage@rss.shiresmat.org.uk::324f296d-4b31-44ee-a00d-cb7f3cd7cc08" providerId="AD" clId="Web-{54C18498-86C1-AFE4-952D-4AF7C3293E58}" dt="2024-08-08T10:44:19.427" v="1416" actId="20577"/>
        <pc:sldMkLst>
          <pc:docMk/>
          <pc:sldMk cId="3656905565" sldId="368"/>
        </pc:sldMkLst>
        <pc:spChg chg="add del mod">
          <ac:chgData name="Ms A Page (Ridgeway Secondary School)" userId="S::apage@rss.shiresmat.org.uk::324f296d-4b31-44ee-a00d-cb7f3cd7cc08" providerId="AD" clId="Web-{54C18498-86C1-AFE4-952D-4AF7C3293E58}" dt="2024-08-08T10:26:56.339" v="727"/>
          <ac:spMkLst>
            <pc:docMk/>
            <pc:sldMk cId="3656905565" sldId="368"/>
            <ac:spMk id="5" creationId="{10559A56-4868-6716-7920-8D72B6581FF5}"/>
          </ac:spMkLst>
        </pc:spChg>
        <pc:spChg chg="add mod">
          <ac:chgData name="Ms A Page (Ridgeway Secondary School)" userId="S::apage@rss.shiresmat.org.uk::324f296d-4b31-44ee-a00d-cb7f3cd7cc08" providerId="AD" clId="Web-{54C18498-86C1-AFE4-952D-4AF7C3293E58}" dt="2024-08-08T10:44:19.427" v="1416" actId="20577"/>
          <ac:spMkLst>
            <pc:docMk/>
            <pc:sldMk cId="3656905565" sldId="368"/>
            <ac:spMk id="8" creationId="{1A504B1D-A11A-214C-763A-ED955886B430}"/>
          </ac:spMkLst>
        </pc:spChg>
        <pc:spChg chg="add mod">
          <ac:chgData name="Ms A Page (Ridgeway Secondary School)" userId="S::apage@rss.shiresmat.org.uk::324f296d-4b31-44ee-a00d-cb7f3cd7cc08" providerId="AD" clId="Web-{54C18498-86C1-AFE4-952D-4AF7C3293E58}" dt="2024-08-08T10:44:17.114" v="1414" actId="1076"/>
          <ac:spMkLst>
            <pc:docMk/>
            <pc:sldMk cId="3656905565" sldId="368"/>
            <ac:spMk id="10" creationId="{B04B16DF-697F-527E-35BA-E314D6470BD5}"/>
          </ac:spMkLst>
        </pc:spChg>
        <pc:spChg chg="add mod">
          <ac:chgData name="Ms A Page (Ridgeway Secondary School)" userId="S::apage@rss.shiresmat.org.uk::324f296d-4b31-44ee-a00d-cb7f3cd7cc08" providerId="AD" clId="Web-{54C18498-86C1-AFE4-952D-4AF7C3293E58}" dt="2024-08-08T10:41:58.783" v="1412" actId="1076"/>
          <ac:spMkLst>
            <pc:docMk/>
            <pc:sldMk cId="3656905565" sldId="368"/>
            <ac:spMk id="14" creationId="{17CFF7FD-D8E7-FA2C-B11F-28C2387B5808}"/>
          </ac:spMkLst>
        </pc:spChg>
        <pc:spChg chg="mod">
          <ac:chgData name="Ms A Page (Ridgeway Secondary School)" userId="S::apage@rss.shiresmat.org.uk::324f296d-4b31-44ee-a00d-cb7f3cd7cc08" providerId="AD" clId="Web-{54C18498-86C1-AFE4-952D-4AF7C3293E58}" dt="2024-08-08T10:35:43.493" v="1315" actId="20577"/>
          <ac:spMkLst>
            <pc:docMk/>
            <pc:sldMk cId="3656905565" sldId="368"/>
            <ac:spMk id="36" creationId="{B14EA1D6-4F7A-2E46-2989-E6536F56CAE8}"/>
          </ac:spMkLst>
        </pc:spChg>
        <pc:spChg chg="mod">
          <ac:chgData name="Ms A Page (Ridgeway Secondary School)" userId="S::apage@rss.shiresmat.org.uk::324f296d-4b31-44ee-a00d-cb7f3cd7cc08" providerId="AD" clId="Web-{54C18498-86C1-AFE4-952D-4AF7C3293E58}" dt="2024-08-08T10:28:58.686" v="908" actId="20577"/>
          <ac:spMkLst>
            <pc:docMk/>
            <pc:sldMk cId="3656905565" sldId="368"/>
            <ac:spMk id="37" creationId="{8B92315A-7182-D7DA-3454-BB44A36F658A}"/>
          </ac:spMkLst>
        </pc:spChg>
        <pc:spChg chg="mod">
          <ac:chgData name="Ms A Page (Ridgeway Secondary School)" userId="S::apage@rss.shiresmat.org.uk::324f296d-4b31-44ee-a00d-cb7f3cd7cc08" providerId="AD" clId="Web-{54C18498-86C1-AFE4-952D-4AF7C3293E58}" dt="2024-08-08T10:40:54.078" v="1357" actId="1076"/>
          <ac:spMkLst>
            <pc:docMk/>
            <pc:sldMk cId="3656905565" sldId="368"/>
            <ac:spMk id="40" creationId="{CCB268B1-4CC1-DB74-AA86-310E26420DF1}"/>
          </ac:spMkLst>
        </pc:spChg>
        <pc:spChg chg="mod">
          <ac:chgData name="Ms A Page (Ridgeway Secondary School)" userId="S::apage@rss.shiresmat.org.uk::324f296d-4b31-44ee-a00d-cb7f3cd7cc08" providerId="AD" clId="Web-{54C18498-86C1-AFE4-952D-4AF7C3293E58}" dt="2024-08-08T10:41:56.814" v="1411" actId="14100"/>
          <ac:spMkLst>
            <pc:docMk/>
            <pc:sldMk cId="3656905565" sldId="368"/>
            <ac:spMk id="42" creationId="{185C3426-EA55-6B3E-DE10-AFFD69C8E63B}"/>
          </ac:spMkLst>
        </pc:spChg>
        <pc:spChg chg="mod">
          <ac:chgData name="Ms A Page (Ridgeway Secondary School)" userId="S::apage@rss.shiresmat.org.uk::324f296d-4b31-44ee-a00d-cb7f3cd7cc08" providerId="AD" clId="Web-{54C18498-86C1-AFE4-952D-4AF7C3293E58}" dt="2024-08-08T10:41:13.172" v="1362" actId="1076"/>
          <ac:spMkLst>
            <pc:docMk/>
            <pc:sldMk cId="3656905565" sldId="368"/>
            <ac:spMk id="43" creationId="{3104B140-AEC1-E1B4-04D8-EE3FB1702753}"/>
          </ac:spMkLst>
        </pc:spChg>
        <pc:spChg chg="mod">
          <ac:chgData name="Ms A Page (Ridgeway Secondary School)" userId="S::apage@rss.shiresmat.org.uk::324f296d-4b31-44ee-a00d-cb7f3cd7cc08" providerId="AD" clId="Web-{54C18498-86C1-AFE4-952D-4AF7C3293E58}" dt="2024-08-08T10:41:16.501" v="1363" actId="1076"/>
          <ac:spMkLst>
            <pc:docMk/>
            <pc:sldMk cId="3656905565" sldId="368"/>
            <ac:spMk id="45" creationId="{EE8B7AEF-566E-25FE-5B11-02B16726CD44}"/>
          </ac:spMkLst>
        </pc:spChg>
        <pc:spChg chg="del">
          <ac:chgData name="Ms A Page (Ridgeway Secondary School)" userId="S::apage@rss.shiresmat.org.uk::324f296d-4b31-44ee-a00d-cb7f3cd7cc08" providerId="AD" clId="Web-{54C18498-86C1-AFE4-952D-4AF7C3293E58}" dt="2024-08-08T10:25:55.338" v="710"/>
          <ac:spMkLst>
            <pc:docMk/>
            <pc:sldMk cId="3656905565" sldId="368"/>
            <ac:spMk id="49" creationId="{6F6A0D2A-999D-3157-B4F0-1B6B7D2460B4}"/>
          </ac:spMkLst>
        </pc:spChg>
        <pc:spChg chg="del">
          <ac:chgData name="Ms A Page (Ridgeway Secondary School)" userId="S::apage@rss.shiresmat.org.uk::324f296d-4b31-44ee-a00d-cb7f3cd7cc08" providerId="AD" clId="Web-{54C18498-86C1-AFE4-952D-4AF7C3293E58}" dt="2024-08-08T10:25:58.088" v="711"/>
          <ac:spMkLst>
            <pc:docMk/>
            <pc:sldMk cId="3656905565" sldId="368"/>
            <ac:spMk id="50" creationId="{D5C5DFCD-9792-E140-85B4-7B42080F9449}"/>
          </ac:spMkLst>
        </pc:spChg>
        <pc:spChg chg="del">
          <ac:chgData name="Ms A Page (Ridgeway Secondary School)" userId="S::apage@rss.shiresmat.org.uk::324f296d-4b31-44ee-a00d-cb7f3cd7cc08" providerId="AD" clId="Web-{54C18498-86C1-AFE4-952D-4AF7C3293E58}" dt="2024-08-08T10:28:59.655" v="909"/>
          <ac:spMkLst>
            <pc:docMk/>
            <pc:sldMk cId="3656905565" sldId="368"/>
            <ac:spMk id="71" creationId="{C40CA0D4-FFCD-A878-B164-8302A0D9BC9E}"/>
          </ac:spMkLst>
        </pc:spChg>
        <pc:spChg chg="del">
          <ac:chgData name="Ms A Page (Ridgeway Secondary School)" userId="S::apage@rss.shiresmat.org.uk::324f296d-4b31-44ee-a00d-cb7f3cd7cc08" providerId="AD" clId="Web-{54C18498-86C1-AFE4-952D-4AF7C3293E58}" dt="2024-08-08T10:29:02.780" v="910"/>
          <ac:spMkLst>
            <pc:docMk/>
            <pc:sldMk cId="3656905565" sldId="368"/>
            <ac:spMk id="72" creationId="{16C93E3D-618D-D55D-1AD7-79E9499938D5}"/>
          </ac:spMkLst>
        </pc:spChg>
        <pc:spChg chg="mod">
          <ac:chgData name="Ms A Page (Ridgeway Secondary School)" userId="S::apage@rss.shiresmat.org.uk::324f296d-4b31-44ee-a00d-cb7f3cd7cc08" providerId="AD" clId="Web-{54C18498-86C1-AFE4-952D-4AF7C3293E58}" dt="2024-08-08T10:34:57.273" v="1303" actId="14100"/>
          <ac:spMkLst>
            <pc:docMk/>
            <pc:sldMk cId="3656905565" sldId="368"/>
            <ac:spMk id="86" creationId="{8687A185-6C4F-4146-8383-DF44274431DA}"/>
          </ac:spMkLst>
        </pc:spChg>
        <pc:spChg chg="mod">
          <ac:chgData name="Ms A Page (Ridgeway Secondary School)" userId="S::apage@rss.shiresmat.org.uk::324f296d-4b31-44ee-a00d-cb7f3cd7cc08" providerId="AD" clId="Web-{54C18498-86C1-AFE4-952D-4AF7C3293E58}" dt="2024-08-08T10:26:39.730" v="721" actId="1076"/>
          <ac:spMkLst>
            <pc:docMk/>
            <pc:sldMk cId="3656905565" sldId="368"/>
            <ac:spMk id="137" creationId="{F5E89C69-938A-4359-A9F2-6542877C2808}"/>
          </ac:spMkLst>
        </pc:spChg>
        <pc:spChg chg="mod">
          <ac:chgData name="Ms A Page (Ridgeway Secondary School)" userId="S::apage@rss.shiresmat.org.uk::324f296d-4b31-44ee-a00d-cb7f3cd7cc08" providerId="AD" clId="Web-{54C18498-86C1-AFE4-952D-4AF7C3293E58}" dt="2024-08-08T10:26:06.041" v="714" actId="1076"/>
          <ac:spMkLst>
            <pc:docMk/>
            <pc:sldMk cId="3656905565" sldId="368"/>
            <ac:spMk id="142" creationId="{8C4B7D37-F00D-476D-8437-630204D215E7}"/>
          </ac:spMkLst>
        </pc:spChg>
        <pc:grpChg chg="mod">
          <ac:chgData name="Ms A Page (Ridgeway Secondary School)" userId="S::apage@rss.shiresmat.org.uk::324f296d-4b31-44ee-a00d-cb7f3cd7cc08" providerId="AD" clId="Web-{54C18498-86C1-AFE4-952D-4AF7C3293E58}" dt="2024-08-08T10:26:34.370" v="719" actId="14100"/>
          <ac:grpSpMkLst>
            <pc:docMk/>
            <pc:sldMk cId="3656905565" sldId="368"/>
            <ac:grpSpMk id="19" creationId="{2C2EA65C-CA1F-40C5-83BE-64F3E9AB33AA}"/>
          </ac:grpSpMkLst>
        </pc:grpChg>
        <pc:grpChg chg="mod">
          <ac:chgData name="Ms A Page (Ridgeway Secondary School)" userId="S::apage@rss.shiresmat.org.uk::324f296d-4b31-44ee-a00d-cb7f3cd7cc08" providerId="AD" clId="Web-{54C18498-86C1-AFE4-952D-4AF7C3293E58}" dt="2024-08-08T10:26:37.605" v="720" actId="1076"/>
          <ac:grpSpMkLst>
            <pc:docMk/>
            <pc:sldMk cId="3656905565" sldId="368"/>
            <ac:grpSpMk id="141" creationId="{A6810B2A-0C47-46AB-A1E6-AD5BDE6576B2}"/>
          </ac:grpSpMkLst>
        </pc:grpChg>
        <pc:picChg chg="mod">
          <ac:chgData name="Ms A Page (Ridgeway Secondary School)" userId="S::apage@rss.shiresmat.org.uk::324f296d-4b31-44ee-a00d-cb7f3cd7cc08" providerId="AD" clId="Web-{54C18498-86C1-AFE4-952D-4AF7C3293E58}" dt="2024-08-08T10:34:28.428" v="1296" actId="14100"/>
          <ac:picMkLst>
            <pc:docMk/>
            <pc:sldMk cId="3656905565" sldId="368"/>
            <ac:picMk id="3" creationId="{F6E0E63C-FA09-811F-682D-EC7C86810569}"/>
          </ac:picMkLst>
        </pc:picChg>
        <pc:picChg chg="mod">
          <ac:chgData name="Ms A Page (Ridgeway Secondary School)" userId="S::apage@rss.shiresmat.org.uk::324f296d-4b31-44ee-a00d-cb7f3cd7cc08" providerId="AD" clId="Web-{54C18498-86C1-AFE4-952D-4AF7C3293E58}" dt="2024-08-08T10:32:09.863" v="1076" actId="1076"/>
          <ac:picMkLst>
            <pc:docMk/>
            <pc:sldMk cId="3656905565" sldId="368"/>
            <ac:picMk id="1032" creationId="{4304BCDB-C95A-4676-BB9A-7452BA76A3D2}"/>
          </ac:picMkLst>
        </pc:picChg>
        <pc:cxnChg chg="add mod">
          <ac:chgData name="Ms A Page (Ridgeway Secondary School)" userId="S::apage@rss.shiresmat.org.uk::324f296d-4b31-44ee-a00d-cb7f3cd7cc08" providerId="AD" clId="Web-{54C18498-86C1-AFE4-952D-4AF7C3293E58}" dt="2024-08-08T10:35:12.836" v="1307" actId="14100"/>
          <ac:cxnSpMkLst>
            <pc:docMk/>
            <pc:sldMk cId="3656905565" sldId="368"/>
            <ac:cxnSpMk id="11" creationId="{EE6B17B9-D02C-A7A7-947C-1F7D091277F9}"/>
          </ac:cxnSpMkLst>
        </pc:cxnChg>
        <pc:cxnChg chg="mod">
          <ac:chgData name="Ms A Page (Ridgeway Secondary School)" userId="S::apage@rss.shiresmat.org.uk::324f296d-4b31-44ee-a00d-cb7f3cd7cc08" providerId="AD" clId="Web-{54C18498-86C1-AFE4-952D-4AF7C3293E58}" dt="2024-08-08T10:26:45.058" v="723" actId="14100"/>
          <ac:cxnSpMkLst>
            <pc:docMk/>
            <pc:sldMk cId="3656905565" sldId="368"/>
            <ac:cxnSpMk id="74" creationId="{AE419AE9-66EF-D417-3126-FD2F5786694F}"/>
          </ac:cxnSpMkLst>
        </pc:cxnChg>
        <pc:cxnChg chg="mod">
          <ac:chgData name="Ms A Page (Ridgeway Secondary School)" userId="S::apage@rss.shiresmat.org.uk::324f296d-4b31-44ee-a00d-cb7f3cd7cc08" providerId="AD" clId="Web-{54C18498-86C1-AFE4-952D-4AF7C3293E58}" dt="2024-08-08T10:32:13.331" v="1077" actId="1076"/>
          <ac:cxnSpMkLst>
            <pc:docMk/>
            <pc:sldMk cId="3656905565" sldId="368"/>
            <ac:cxnSpMk id="75" creationId="{0CC72786-6DE7-CA3D-DE41-1B7E60473A0D}"/>
          </ac:cxnSpMkLst>
        </pc:cxnChg>
        <pc:cxnChg chg="mod">
          <ac:chgData name="Ms A Page (Ridgeway Secondary School)" userId="S::apage@rss.shiresmat.org.uk::324f296d-4b31-44ee-a00d-cb7f3cd7cc08" providerId="AD" clId="Web-{54C18498-86C1-AFE4-952D-4AF7C3293E58}" dt="2024-08-08T10:35:02.539" v="1304" actId="14100"/>
          <ac:cxnSpMkLst>
            <pc:docMk/>
            <pc:sldMk cId="3656905565" sldId="368"/>
            <ac:cxnSpMk id="83" creationId="{2B40CEC8-BC4F-F071-B48E-1A173201E7F6}"/>
          </ac:cxnSpMkLst>
        </pc:cxnChg>
      </pc:sldChg>
    </pc:docChg>
  </pc:docChgLst>
  <pc:docChgLst>
    <pc:chgData name="Miss J Powell (Ridgeway Secondary School)" userId="S::jpowell@rss.shiresmat.org.uk::16c3ccb2-a181-4a16-b04a-579d46b1c805" providerId="AD" clId="Web-{FDDD737D-A799-347C-C60B-19486AB93D39}"/>
    <pc:docChg chg="modSld">
      <pc:chgData name="Miss J Powell (Ridgeway Secondary School)" userId="S::jpowell@rss.shiresmat.org.uk::16c3ccb2-a181-4a16-b04a-579d46b1c805" providerId="AD" clId="Web-{FDDD737D-A799-347C-C60B-19486AB93D39}" dt="2024-09-01T16:51:39.661" v="0"/>
      <pc:docMkLst>
        <pc:docMk/>
      </pc:docMkLst>
      <pc:sldChg chg="addSp">
        <pc:chgData name="Miss J Powell (Ridgeway Secondary School)" userId="S::jpowell@rss.shiresmat.org.uk::16c3ccb2-a181-4a16-b04a-579d46b1c805" providerId="AD" clId="Web-{FDDD737D-A799-347C-C60B-19486AB93D39}" dt="2024-09-01T16:51:39.661" v="0"/>
        <pc:sldMkLst>
          <pc:docMk/>
          <pc:sldMk cId="339347468" sldId="364"/>
        </pc:sldMkLst>
        <pc:spChg chg="add">
          <ac:chgData name="Miss J Powell (Ridgeway Secondary School)" userId="S::jpowell@rss.shiresmat.org.uk::16c3ccb2-a181-4a16-b04a-579d46b1c805" providerId="AD" clId="Web-{FDDD737D-A799-347C-C60B-19486AB93D39}" dt="2024-09-01T16:51:39.661" v="0"/>
          <ac:spMkLst>
            <pc:docMk/>
            <pc:sldMk cId="339347468" sldId="364"/>
            <ac:spMk id="6" creationId="{A9799F85-BEB5-018C-71CC-56D8EB188823}"/>
          </ac:spMkLst>
        </pc:spChg>
      </pc:sldChg>
    </pc:docChg>
  </pc:docChgLst>
  <pc:docChgLst>
    <pc:chgData name="Ms A Page (Ridgeway Secondary School)" userId="S::apage@rss.shiresmat.org.uk::324f296d-4b31-44ee-a00d-cb7f3cd7cc08" providerId="AD" clId="Web-{538B9F87-E9A8-D736-9B9E-FD06AE9F5732}"/>
    <pc:docChg chg="addSld delSld modSld">
      <pc:chgData name="Ms A Page (Ridgeway Secondary School)" userId="S::apage@rss.shiresmat.org.uk::324f296d-4b31-44ee-a00d-cb7f3cd7cc08" providerId="AD" clId="Web-{538B9F87-E9A8-D736-9B9E-FD06AE9F5732}" dt="2024-08-24T12:53:19.765" v="971" actId="1076"/>
      <pc:docMkLst>
        <pc:docMk/>
      </pc:docMkLst>
      <pc:sldChg chg="addSp delSp modSp">
        <pc:chgData name="Ms A Page (Ridgeway Secondary School)" userId="S::apage@rss.shiresmat.org.uk::324f296d-4b31-44ee-a00d-cb7f3cd7cc08" providerId="AD" clId="Web-{538B9F87-E9A8-D736-9B9E-FD06AE9F5732}" dt="2024-08-24T12:46:11.593" v="797" actId="1076"/>
        <pc:sldMkLst>
          <pc:docMk/>
          <pc:sldMk cId="339347468" sldId="364"/>
        </pc:sldMkLst>
        <pc:spChg chg="mod">
          <ac:chgData name="Ms A Page (Ridgeway Secondary School)" userId="S::apage@rss.shiresmat.org.uk::324f296d-4b31-44ee-a00d-cb7f3cd7cc08" providerId="AD" clId="Web-{538B9F87-E9A8-D736-9B9E-FD06AE9F5732}" dt="2024-08-24T12:26:19.464" v="92" actId="1076"/>
          <ac:spMkLst>
            <pc:docMk/>
            <pc:sldMk cId="339347468" sldId="364"/>
            <ac:spMk id="2" creationId="{2C2BFAE1-45D3-4B3B-81D2-0BF25FA84FB8}"/>
          </ac:spMkLst>
        </pc:spChg>
        <pc:spChg chg="add mod">
          <ac:chgData name="Ms A Page (Ridgeway Secondary School)" userId="S::apage@rss.shiresmat.org.uk::324f296d-4b31-44ee-a00d-cb7f3cd7cc08" providerId="AD" clId="Web-{538B9F87-E9A8-D736-9B9E-FD06AE9F5732}" dt="2024-08-24T12:33:26.290" v="272" actId="14100"/>
          <ac:spMkLst>
            <pc:docMk/>
            <pc:sldMk cId="339347468" sldId="364"/>
            <ac:spMk id="5" creationId="{F0FBC680-1FA5-5582-8F0B-C8BC42401C36}"/>
          </ac:spMkLst>
        </pc:spChg>
        <pc:spChg chg="add mod">
          <ac:chgData name="Ms A Page (Ridgeway Secondary School)" userId="S::apage@rss.shiresmat.org.uk::324f296d-4b31-44ee-a00d-cb7f3cd7cc08" providerId="AD" clId="Web-{538B9F87-E9A8-D736-9B9E-FD06AE9F5732}" dt="2024-08-24T12:33:20.040" v="271" actId="20577"/>
          <ac:spMkLst>
            <pc:docMk/>
            <pc:sldMk cId="339347468" sldId="364"/>
            <ac:spMk id="8" creationId="{2DDD955A-55F9-F6E3-61DA-2F094B924882}"/>
          </ac:spMkLst>
        </pc:spChg>
        <pc:spChg chg="add del mod">
          <ac:chgData name="Ms A Page (Ridgeway Secondary School)" userId="S::apage@rss.shiresmat.org.uk::324f296d-4b31-44ee-a00d-cb7f3cd7cc08" providerId="AD" clId="Web-{538B9F87-E9A8-D736-9B9E-FD06AE9F5732}" dt="2024-08-24T12:36:37.717" v="354"/>
          <ac:spMkLst>
            <pc:docMk/>
            <pc:sldMk cId="339347468" sldId="364"/>
            <ac:spMk id="10" creationId="{9B98C127-A3DE-6DFB-D2AE-477642CF326F}"/>
          </ac:spMkLst>
        </pc:spChg>
        <pc:spChg chg="add mod">
          <ac:chgData name="Ms A Page (Ridgeway Secondary School)" userId="S::apage@rss.shiresmat.org.uk::324f296d-4b31-44ee-a00d-cb7f3cd7cc08" providerId="AD" clId="Web-{538B9F87-E9A8-D736-9B9E-FD06AE9F5732}" dt="2024-08-24T12:39:52.363" v="517" actId="20577"/>
          <ac:spMkLst>
            <pc:docMk/>
            <pc:sldMk cId="339347468" sldId="364"/>
            <ac:spMk id="11" creationId="{E69594C9-05AA-BCD7-8F7D-B8BB4E115BEE}"/>
          </ac:spMkLst>
        </pc:spChg>
        <pc:spChg chg="add mod">
          <ac:chgData name="Ms A Page (Ridgeway Secondary School)" userId="S::apage@rss.shiresmat.org.uk::324f296d-4b31-44ee-a00d-cb7f3cd7cc08" providerId="AD" clId="Web-{538B9F87-E9A8-D736-9B9E-FD06AE9F5732}" dt="2024-08-24T12:46:07.640" v="796" actId="1076"/>
          <ac:spMkLst>
            <pc:docMk/>
            <pc:sldMk cId="339347468" sldId="364"/>
            <ac:spMk id="14" creationId="{DEB20A9F-A978-F69C-B9DA-CB79DFD9F852}"/>
          </ac:spMkLst>
        </pc:spChg>
        <pc:spChg chg="mod">
          <ac:chgData name="Ms A Page (Ridgeway Secondary School)" userId="S::apage@rss.shiresmat.org.uk::324f296d-4b31-44ee-a00d-cb7f3cd7cc08" providerId="AD" clId="Web-{538B9F87-E9A8-D736-9B9E-FD06AE9F5732}" dt="2024-08-24T12:33:13.930" v="268" actId="1076"/>
          <ac:spMkLst>
            <pc:docMk/>
            <pc:sldMk cId="339347468" sldId="364"/>
            <ac:spMk id="34" creationId="{07291F6C-D94F-9776-66EE-24EB1AE797AC}"/>
          </ac:spMkLst>
        </pc:spChg>
        <pc:spChg chg="del">
          <ac:chgData name="Ms A Page (Ridgeway Secondary School)" userId="S::apage@rss.shiresmat.org.uk::324f296d-4b31-44ee-a00d-cb7f3cd7cc08" providerId="AD" clId="Web-{538B9F87-E9A8-D736-9B9E-FD06AE9F5732}" dt="2024-08-24T12:24:19.754" v="2"/>
          <ac:spMkLst>
            <pc:docMk/>
            <pc:sldMk cId="339347468" sldId="364"/>
            <ac:spMk id="36" creationId="{B14EA1D6-4F7A-2E46-2989-E6536F56CAE8}"/>
          </ac:spMkLst>
        </pc:spChg>
        <pc:spChg chg="mod">
          <ac:chgData name="Ms A Page (Ridgeway Secondary School)" userId="S::apage@rss.shiresmat.org.uk::324f296d-4b31-44ee-a00d-cb7f3cd7cc08" providerId="AD" clId="Web-{538B9F87-E9A8-D736-9B9E-FD06AE9F5732}" dt="2024-08-24T12:37:34.063" v="394" actId="20577"/>
          <ac:spMkLst>
            <pc:docMk/>
            <pc:sldMk cId="339347468" sldId="364"/>
            <ac:spMk id="37" creationId="{8B92315A-7182-D7DA-3454-BB44A36F658A}"/>
          </ac:spMkLst>
        </pc:spChg>
        <pc:spChg chg="mod">
          <ac:chgData name="Ms A Page (Ridgeway Secondary School)" userId="S::apage@rss.shiresmat.org.uk::324f296d-4b31-44ee-a00d-cb7f3cd7cc08" providerId="AD" clId="Web-{538B9F87-E9A8-D736-9B9E-FD06AE9F5732}" dt="2024-08-24T12:39:24.706" v="476" actId="20577"/>
          <ac:spMkLst>
            <pc:docMk/>
            <pc:sldMk cId="339347468" sldId="364"/>
            <ac:spMk id="39" creationId="{8933EAD4-B2E4-86E0-7E7B-70EB4F460810}"/>
          </ac:spMkLst>
        </pc:spChg>
        <pc:spChg chg="mod">
          <ac:chgData name="Ms A Page (Ridgeway Secondary School)" userId="S::apage@rss.shiresmat.org.uk::324f296d-4b31-44ee-a00d-cb7f3cd7cc08" providerId="AD" clId="Web-{538B9F87-E9A8-D736-9B9E-FD06AE9F5732}" dt="2024-08-24T12:43:23.588" v="641" actId="1076"/>
          <ac:spMkLst>
            <pc:docMk/>
            <pc:sldMk cId="339347468" sldId="364"/>
            <ac:spMk id="40" creationId="{CCB268B1-4CC1-DB74-AA86-310E26420DF1}"/>
          </ac:spMkLst>
        </pc:spChg>
        <pc:spChg chg="mod">
          <ac:chgData name="Ms A Page (Ridgeway Secondary School)" userId="S::apage@rss.shiresmat.org.uk::324f296d-4b31-44ee-a00d-cb7f3cd7cc08" providerId="AD" clId="Web-{538B9F87-E9A8-D736-9B9E-FD06AE9F5732}" dt="2024-08-24T12:46:11.593" v="797" actId="1076"/>
          <ac:spMkLst>
            <pc:docMk/>
            <pc:sldMk cId="339347468" sldId="364"/>
            <ac:spMk id="42" creationId="{185C3426-EA55-6B3E-DE10-AFFD69C8E63B}"/>
          </ac:spMkLst>
        </pc:spChg>
        <pc:spChg chg="del">
          <ac:chgData name="Ms A Page (Ridgeway Secondary School)" userId="S::apage@rss.shiresmat.org.uk::324f296d-4b31-44ee-a00d-cb7f3cd7cc08" providerId="AD" clId="Web-{538B9F87-E9A8-D736-9B9E-FD06AE9F5732}" dt="2024-08-24T12:39:56.895" v="518"/>
          <ac:spMkLst>
            <pc:docMk/>
            <pc:sldMk cId="339347468" sldId="364"/>
            <ac:spMk id="43" creationId="{3104B140-AEC1-E1B4-04D8-EE3FB1702753}"/>
          </ac:spMkLst>
        </pc:spChg>
        <pc:spChg chg="del">
          <ac:chgData name="Ms A Page (Ridgeway Secondary School)" userId="S::apage@rss.shiresmat.org.uk::324f296d-4b31-44ee-a00d-cb7f3cd7cc08" providerId="AD" clId="Web-{538B9F87-E9A8-D736-9B9E-FD06AE9F5732}" dt="2024-08-24T12:39:58.082" v="519"/>
          <ac:spMkLst>
            <pc:docMk/>
            <pc:sldMk cId="339347468" sldId="364"/>
            <ac:spMk id="45" creationId="{EE8B7AEF-566E-25FE-5B11-02B16726CD44}"/>
          </ac:spMkLst>
        </pc:spChg>
        <pc:spChg chg="del">
          <ac:chgData name="Ms A Page (Ridgeway Secondary School)" userId="S::apage@rss.shiresmat.org.uk::324f296d-4b31-44ee-a00d-cb7f3cd7cc08" providerId="AD" clId="Web-{538B9F87-E9A8-D736-9B9E-FD06AE9F5732}" dt="2024-08-24T12:26:27.855" v="94"/>
          <ac:spMkLst>
            <pc:docMk/>
            <pc:sldMk cId="339347468" sldId="364"/>
            <ac:spMk id="49" creationId="{6F6A0D2A-999D-3157-B4F0-1B6B7D2460B4}"/>
          </ac:spMkLst>
        </pc:spChg>
        <pc:spChg chg="del">
          <ac:chgData name="Ms A Page (Ridgeway Secondary School)" userId="S::apage@rss.shiresmat.org.uk::324f296d-4b31-44ee-a00d-cb7f3cd7cc08" providerId="AD" clId="Web-{538B9F87-E9A8-D736-9B9E-FD06AE9F5732}" dt="2024-08-24T12:26:31.574" v="95"/>
          <ac:spMkLst>
            <pc:docMk/>
            <pc:sldMk cId="339347468" sldId="364"/>
            <ac:spMk id="50" creationId="{D5C5DFCD-9792-E140-85B4-7B42080F9449}"/>
          </ac:spMkLst>
        </pc:spChg>
        <pc:spChg chg="del">
          <ac:chgData name="Ms A Page (Ridgeway Secondary School)" userId="S::apage@rss.shiresmat.org.uk::324f296d-4b31-44ee-a00d-cb7f3cd7cc08" providerId="AD" clId="Web-{538B9F87-E9A8-D736-9B9E-FD06AE9F5732}" dt="2024-08-24T12:33:09.664" v="266"/>
          <ac:spMkLst>
            <pc:docMk/>
            <pc:sldMk cId="339347468" sldId="364"/>
            <ac:spMk id="71" creationId="{C40CA0D4-FFCD-A878-B164-8302A0D9BC9E}"/>
          </ac:spMkLst>
        </pc:spChg>
        <pc:spChg chg="del">
          <ac:chgData name="Ms A Page (Ridgeway Secondary School)" userId="S::apage@rss.shiresmat.org.uk::324f296d-4b31-44ee-a00d-cb7f3cd7cc08" providerId="AD" clId="Web-{538B9F87-E9A8-D736-9B9E-FD06AE9F5732}" dt="2024-08-24T12:33:11.696" v="267"/>
          <ac:spMkLst>
            <pc:docMk/>
            <pc:sldMk cId="339347468" sldId="364"/>
            <ac:spMk id="72" creationId="{16C93E3D-618D-D55D-1AD7-79E9499938D5}"/>
          </ac:spMkLst>
        </pc:spChg>
        <pc:spChg chg="mod">
          <ac:chgData name="Ms A Page (Ridgeway Secondary School)" userId="S::apage@rss.shiresmat.org.uk::324f296d-4b31-44ee-a00d-cb7f3cd7cc08" providerId="AD" clId="Web-{538B9F87-E9A8-D736-9B9E-FD06AE9F5732}" dt="2024-08-24T12:37:54.594" v="401" actId="1076"/>
          <ac:spMkLst>
            <pc:docMk/>
            <pc:sldMk cId="339347468" sldId="364"/>
            <ac:spMk id="82" creationId="{A0E7A07B-4CF4-E1BF-9E0B-D4D00B24D261}"/>
          </ac:spMkLst>
        </pc:spChg>
        <pc:spChg chg="mod">
          <ac:chgData name="Ms A Page (Ridgeway Secondary School)" userId="S::apage@rss.shiresmat.org.uk::324f296d-4b31-44ee-a00d-cb7f3cd7cc08" providerId="AD" clId="Web-{538B9F87-E9A8-D736-9B9E-FD06AE9F5732}" dt="2024-08-24T12:24:07.816" v="1" actId="1076"/>
          <ac:spMkLst>
            <pc:docMk/>
            <pc:sldMk cId="339347468" sldId="364"/>
            <ac:spMk id="137" creationId="{F5E89C69-938A-4359-A9F2-6542877C2808}"/>
          </ac:spMkLst>
        </pc:spChg>
        <pc:spChg chg="mod">
          <ac:chgData name="Ms A Page (Ridgeway Secondary School)" userId="S::apage@rss.shiresmat.org.uk::324f296d-4b31-44ee-a00d-cb7f3cd7cc08" providerId="AD" clId="Web-{538B9F87-E9A8-D736-9B9E-FD06AE9F5732}" dt="2024-08-24T12:24:05.020" v="0" actId="1076"/>
          <ac:spMkLst>
            <pc:docMk/>
            <pc:sldMk cId="339347468" sldId="364"/>
            <ac:spMk id="142" creationId="{8C4B7D37-F00D-476D-8437-630204D215E7}"/>
          </ac:spMkLst>
        </pc:spChg>
        <pc:picChg chg="mod">
          <ac:chgData name="Ms A Page (Ridgeway Secondary School)" userId="S::apage@rss.shiresmat.org.uk::324f296d-4b31-44ee-a00d-cb7f3cd7cc08" providerId="AD" clId="Web-{538B9F87-E9A8-D736-9B9E-FD06AE9F5732}" dt="2024-08-24T12:38:04.438" v="403" actId="1076"/>
          <ac:picMkLst>
            <pc:docMk/>
            <pc:sldMk cId="339347468" sldId="364"/>
            <ac:picMk id="1032" creationId="{4304BCDB-C95A-4676-BB9A-7452BA76A3D2}"/>
          </ac:picMkLst>
        </pc:picChg>
        <pc:cxnChg chg="mod">
          <ac:chgData name="Ms A Page (Ridgeway Secondary School)" userId="S::apage@rss.shiresmat.org.uk::324f296d-4b31-44ee-a00d-cb7f3cd7cc08" providerId="AD" clId="Web-{538B9F87-E9A8-D736-9B9E-FD06AE9F5732}" dt="2024-08-24T12:33:03.820" v="264" actId="14100"/>
          <ac:cxnSpMkLst>
            <pc:docMk/>
            <pc:sldMk cId="339347468" sldId="364"/>
            <ac:cxnSpMk id="74" creationId="{AE419AE9-66EF-D417-3126-FD2F5786694F}"/>
          </ac:cxnSpMkLst>
        </pc:cxnChg>
        <pc:cxnChg chg="mod">
          <ac:chgData name="Ms A Page (Ridgeway Secondary School)" userId="S::apage@rss.shiresmat.org.uk::324f296d-4b31-44ee-a00d-cb7f3cd7cc08" providerId="AD" clId="Web-{538B9F87-E9A8-D736-9B9E-FD06AE9F5732}" dt="2024-08-24T12:44:05.714" v="675" actId="14100"/>
          <ac:cxnSpMkLst>
            <pc:docMk/>
            <pc:sldMk cId="339347468" sldId="364"/>
            <ac:cxnSpMk id="75" creationId="{0CC72786-6DE7-CA3D-DE41-1B7E60473A0D}"/>
          </ac:cxnSpMkLst>
        </pc:cxnChg>
      </pc:sldChg>
      <pc:sldChg chg="modSp del">
        <pc:chgData name="Ms A Page (Ridgeway Secondary School)" userId="S::apage@rss.shiresmat.org.uk::324f296d-4b31-44ee-a00d-cb7f3cd7cc08" providerId="AD" clId="Web-{538B9F87-E9A8-D736-9B9E-FD06AE9F5732}" dt="2024-08-24T12:50:22.041" v="895"/>
        <pc:sldMkLst>
          <pc:docMk/>
          <pc:sldMk cId="558507395" sldId="365"/>
        </pc:sldMkLst>
        <pc:spChg chg="mod">
          <ac:chgData name="Ms A Page (Ridgeway Secondary School)" userId="S::apage@rss.shiresmat.org.uk::324f296d-4b31-44ee-a00d-cb7f3cd7cc08" providerId="AD" clId="Web-{538B9F87-E9A8-D736-9B9E-FD06AE9F5732}" dt="2024-08-24T12:46:41.360" v="800" actId="14100"/>
          <ac:spMkLst>
            <pc:docMk/>
            <pc:sldMk cId="558507395" sldId="365"/>
            <ac:spMk id="2" creationId="{2C2BFAE1-45D3-4B3B-81D2-0BF25FA84FB8}"/>
          </ac:spMkLst>
        </pc:spChg>
      </pc:sldChg>
      <pc:sldChg chg="modSp del">
        <pc:chgData name="Ms A Page (Ridgeway Secondary School)" userId="S::apage@rss.shiresmat.org.uk::324f296d-4b31-44ee-a00d-cb7f3cd7cc08" providerId="AD" clId="Web-{538B9F87-E9A8-D736-9B9E-FD06AE9F5732}" dt="2024-08-24T12:53:14.187" v="970"/>
        <pc:sldMkLst>
          <pc:docMk/>
          <pc:sldMk cId="1880323539" sldId="366"/>
        </pc:sldMkLst>
        <pc:spChg chg="mod">
          <ac:chgData name="Ms A Page (Ridgeway Secondary School)" userId="S::apage@rss.shiresmat.org.uk::324f296d-4b31-44ee-a00d-cb7f3cd7cc08" providerId="AD" clId="Web-{538B9F87-E9A8-D736-9B9E-FD06AE9F5732}" dt="2024-08-24T12:50:52.120" v="905" actId="14100"/>
          <ac:spMkLst>
            <pc:docMk/>
            <pc:sldMk cId="1880323539" sldId="366"/>
            <ac:spMk id="2" creationId="{2C2BFAE1-45D3-4B3B-81D2-0BF25FA84FB8}"/>
          </ac:spMkLst>
        </pc:spChg>
      </pc:sldChg>
      <pc:sldChg chg="modSp">
        <pc:chgData name="Ms A Page (Ridgeway Secondary School)" userId="S::apage@rss.shiresmat.org.uk::324f296d-4b31-44ee-a00d-cb7f3cd7cc08" providerId="AD" clId="Web-{538B9F87-E9A8-D736-9B9E-FD06AE9F5732}" dt="2024-08-24T12:53:19.765" v="971" actId="1076"/>
        <pc:sldMkLst>
          <pc:docMk/>
          <pc:sldMk cId="3305747678" sldId="367"/>
        </pc:sldMkLst>
        <pc:spChg chg="mod">
          <ac:chgData name="Ms A Page (Ridgeway Secondary School)" userId="S::apage@rss.shiresmat.org.uk::324f296d-4b31-44ee-a00d-cb7f3cd7cc08" providerId="AD" clId="Web-{538B9F87-E9A8-D736-9B9E-FD06AE9F5732}" dt="2024-08-24T12:53:19.765" v="971" actId="1076"/>
          <ac:spMkLst>
            <pc:docMk/>
            <pc:sldMk cId="3305747678" sldId="367"/>
            <ac:spMk id="137" creationId="{F5E89C69-938A-4359-A9F2-6542877C2808}"/>
          </ac:spMkLst>
        </pc:spChg>
      </pc:sldChg>
      <pc:sldChg chg="addSp delSp modSp add replId">
        <pc:chgData name="Ms A Page (Ridgeway Secondary School)" userId="S::apage@rss.shiresmat.org.uk::324f296d-4b31-44ee-a00d-cb7f3cd7cc08" providerId="AD" clId="Web-{538B9F87-E9A8-D736-9B9E-FD06AE9F5732}" dt="2024-08-24T12:50:11.119" v="894" actId="20577"/>
        <pc:sldMkLst>
          <pc:docMk/>
          <pc:sldMk cId="363677218" sldId="369"/>
        </pc:sldMkLst>
        <pc:spChg chg="mod">
          <ac:chgData name="Ms A Page (Ridgeway Secondary School)" userId="S::apage@rss.shiresmat.org.uk::324f296d-4b31-44ee-a00d-cb7f3cd7cc08" providerId="AD" clId="Web-{538B9F87-E9A8-D736-9B9E-FD06AE9F5732}" dt="2024-08-24T12:46:34.125" v="799" actId="20577"/>
          <ac:spMkLst>
            <pc:docMk/>
            <pc:sldMk cId="363677218" sldId="369"/>
            <ac:spMk id="2" creationId="{2C2BFAE1-45D3-4B3B-81D2-0BF25FA84FB8}"/>
          </ac:spMkLst>
        </pc:spChg>
        <pc:spChg chg="mod">
          <ac:chgData name="Ms A Page (Ridgeway Secondary School)" userId="S::apage@rss.shiresmat.org.uk::324f296d-4b31-44ee-a00d-cb7f3cd7cc08" providerId="AD" clId="Web-{538B9F87-E9A8-D736-9B9E-FD06AE9F5732}" dt="2024-08-24T12:48:17.537" v="841" actId="20577"/>
          <ac:spMkLst>
            <pc:docMk/>
            <pc:sldMk cId="363677218" sldId="369"/>
            <ac:spMk id="5" creationId="{F0FBC680-1FA5-5582-8F0B-C8BC42401C36}"/>
          </ac:spMkLst>
        </pc:spChg>
        <pc:spChg chg="add mod">
          <ac:chgData name="Ms A Page (Ridgeway Secondary School)" userId="S::apage@rss.shiresmat.org.uk::324f296d-4b31-44ee-a00d-cb7f3cd7cc08" providerId="AD" clId="Web-{538B9F87-E9A8-D736-9B9E-FD06AE9F5732}" dt="2024-08-24T12:46:54.626" v="805" actId="1076"/>
          <ac:spMkLst>
            <pc:docMk/>
            <pc:sldMk cId="363677218" sldId="369"/>
            <ac:spMk id="6" creationId="{65247AD3-2932-9E69-12C3-C6F1EBCB21B9}"/>
          </ac:spMkLst>
        </pc:spChg>
        <pc:spChg chg="mod">
          <ac:chgData name="Ms A Page (Ridgeway Secondary School)" userId="S::apage@rss.shiresmat.org.uk::324f296d-4b31-44ee-a00d-cb7f3cd7cc08" providerId="AD" clId="Web-{538B9F87-E9A8-D736-9B9E-FD06AE9F5732}" dt="2024-08-24T12:47:38.146" v="820" actId="20577"/>
          <ac:spMkLst>
            <pc:docMk/>
            <pc:sldMk cId="363677218" sldId="369"/>
            <ac:spMk id="8" creationId="{2DDD955A-55F9-F6E3-61DA-2F094B924882}"/>
          </ac:spMkLst>
        </pc:spChg>
        <pc:spChg chg="mod">
          <ac:chgData name="Ms A Page (Ridgeway Secondary School)" userId="S::apage@rss.shiresmat.org.uk::324f296d-4b31-44ee-a00d-cb7f3cd7cc08" providerId="AD" clId="Web-{538B9F87-E9A8-D736-9B9E-FD06AE9F5732}" dt="2024-08-24T12:47:44.927" v="826" actId="20577"/>
          <ac:spMkLst>
            <pc:docMk/>
            <pc:sldMk cId="363677218" sldId="369"/>
            <ac:spMk id="11" creationId="{E69594C9-05AA-BCD7-8F7D-B8BB4E115BEE}"/>
          </ac:spMkLst>
        </pc:spChg>
        <pc:spChg chg="mod">
          <ac:chgData name="Ms A Page (Ridgeway Secondary School)" userId="S::apage@rss.shiresmat.org.uk::324f296d-4b31-44ee-a00d-cb7f3cd7cc08" providerId="AD" clId="Web-{538B9F87-E9A8-D736-9B9E-FD06AE9F5732}" dt="2024-08-24T12:47:57.099" v="834" actId="20577"/>
          <ac:spMkLst>
            <pc:docMk/>
            <pc:sldMk cId="363677218" sldId="369"/>
            <ac:spMk id="14" creationId="{DEB20A9F-A978-F69C-B9DA-CB79DFD9F852}"/>
          </ac:spMkLst>
        </pc:spChg>
        <pc:spChg chg="mod">
          <ac:chgData name="Ms A Page (Ridgeway Secondary School)" userId="S::apage@rss.shiresmat.org.uk::324f296d-4b31-44ee-a00d-cb7f3cd7cc08" providerId="AD" clId="Web-{538B9F87-E9A8-D736-9B9E-FD06AE9F5732}" dt="2024-08-24T12:47:32.567" v="816" actId="1076"/>
          <ac:spMkLst>
            <pc:docMk/>
            <pc:sldMk cId="363677218" sldId="369"/>
            <ac:spMk id="21" creationId="{FD7F7706-FB73-160A-9E38-85824C2E3367}"/>
          </ac:spMkLst>
        </pc:spChg>
        <pc:spChg chg="mod">
          <ac:chgData name="Ms A Page (Ridgeway Secondary School)" userId="S::apage@rss.shiresmat.org.uk::324f296d-4b31-44ee-a00d-cb7f3cd7cc08" providerId="AD" clId="Web-{538B9F87-E9A8-D736-9B9E-FD06AE9F5732}" dt="2024-08-24T12:48:52.382" v="858" actId="20577"/>
          <ac:spMkLst>
            <pc:docMk/>
            <pc:sldMk cId="363677218" sldId="369"/>
            <ac:spMk id="34" creationId="{07291F6C-D94F-9776-66EE-24EB1AE797AC}"/>
          </ac:spMkLst>
        </pc:spChg>
        <pc:spChg chg="mod">
          <ac:chgData name="Ms A Page (Ridgeway Secondary School)" userId="S::apage@rss.shiresmat.org.uk::324f296d-4b31-44ee-a00d-cb7f3cd7cc08" providerId="AD" clId="Web-{538B9F87-E9A8-D736-9B9E-FD06AE9F5732}" dt="2024-08-24T12:48:48.945" v="854" actId="20577"/>
          <ac:spMkLst>
            <pc:docMk/>
            <pc:sldMk cId="363677218" sldId="369"/>
            <ac:spMk id="37" creationId="{8B92315A-7182-D7DA-3454-BB44A36F658A}"/>
          </ac:spMkLst>
        </pc:spChg>
        <pc:spChg chg="mod">
          <ac:chgData name="Ms A Page (Ridgeway Secondary School)" userId="S::apage@rss.shiresmat.org.uk::324f296d-4b31-44ee-a00d-cb7f3cd7cc08" providerId="AD" clId="Web-{538B9F87-E9A8-D736-9B9E-FD06AE9F5732}" dt="2024-08-24T12:49:24.180" v="874" actId="20577"/>
          <ac:spMkLst>
            <pc:docMk/>
            <pc:sldMk cId="363677218" sldId="369"/>
            <ac:spMk id="39" creationId="{8933EAD4-B2E4-86E0-7E7B-70EB4F460810}"/>
          </ac:spMkLst>
        </pc:spChg>
        <pc:spChg chg="mod">
          <ac:chgData name="Ms A Page (Ridgeway Secondary School)" userId="S::apage@rss.shiresmat.org.uk::324f296d-4b31-44ee-a00d-cb7f3cd7cc08" providerId="AD" clId="Web-{538B9F87-E9A8-D736-9B9E-FD06AE9F5732}" dt="2024-08-24T12:49:36.962" v="882" actId="20577"/>
          <ac:spMkLst>
            <pc:docMk/>
            <pc:sldMk cId="363677218" sldId="369"/>
            <ac:spMk id="40" creationId="{CCB268B1-4CC1-DB74-AA86-310E26420DF1}"/>
          </ac:spMkLst>
        </pc:spChg>
        <pc:spChg chg="mod">
          <ac:chgData name="Ms A Page (Ridgeway Secondary School)" userId="S::apage@rss.shiresmat.org.uk::324f296d-4b31-44ee-a00d-cb7f3cd7cc08" providerId="AD" clId="Web-{538B9F87-E9A8-D736-9B9E-FD06AE9F5732}" dt="2024-08-24T12:50:11.119" v="894" actId="20577"/>
          <ac:spMkLst>
            <pc:docMk/>
            <pc:sldMk cId="363677218" sldId="369"/>
            <ac:spMk id="42" creationId="{185C3426-EA55-6B3E-DE10-AFFD69C8E63B}"/>
          </ac:spMkLst>
        </pc:spChg>
        <pc:spChg chg="mod">
          <ac:chgData name="Ms A Page (Ridgeway Secondary School)" userId="S::apage@rss.shiresmat.org.uk::324f296d-4b31-44ee-a00d-cb7f3cd7cc08" providerId="AD" clId="Web-{538B9F87-E9A8-D736-9B9E-FD06AE9F5732}" dt="2024-08-24T12:47:24.708" v="812" actId="20577"/>
          <ac:spMkLst>
            <pc:docMk/>
            <pc:sldMk cId="363677218" sldId="369"/>
            <ac:spMk id="137" creationId="{F5E89C69-938A-4359-A9F2-6542877C2808}"/>
          </ac:spMkLst>
        </pc:spChg>
        <pc:spChg chg="del">
          <ac:chgData name="Ms A Page (Ridgeway Secondary School)" userId="S::apage@rss.shiresmat.org.uk::324f296d-4b31-44ee-a00d-cb7f3cd7cc08" providerId="AD" clId="Web-{538B9F87-E9A8-D736-9B9E-FD06AE9F5732}" dt="2024-08-24T12:46:49.032" v="802"/>
          <ac:spMkLst>
            <pc:docMk/>
            <pc:sldMk cId="363677218" sldId="369"/>
            <ac:spMk id="148" creationId="{98FD6D13-E92B-4156-8FA3-4E4A87C8C7CE}"/>
          </ac:spMkLst>
        </pc:spChg>
        <pc:picChg chg="add mod">
          <ac:chgData name="Ms A Page (Ridgeway Secondary School)" userId="S::apage@rss.shiresmat.org.uk::324f296d-4b31-44ee-a00d-cb7f3cd7cc08" providerId="AD" clId="Web-{538B9F87-E9A8-D736-9B9E-FD06AE9F5732}" dt="2024-08-24T12:47:02.454" v="808" actId="1076"/>
          <ac:picMkLst>
            <pc:docMk/>
            <pc:sldMk cId="363677218" sldId="369"/>
            <ac:picMk id="15" creationId="{BC3F4F7C-AF9F-120B-4CE9-035400BFD2FF}"/>
          </ac:picMkLst>
        </pc:picChg>
        <pc:picChg chg="del">
          <ac:chgData name="Ms A Page (Ridgeway Secondary School)" userId="S::apage@rss.shiresmat.org.uk::324f296d-4b31-44ee-a00d-cb7f3cd7cc08" providerId="AD" clId="Web-{538B9F87-E9A8-D736-9B9E-FD06AE9F5732}" dt="2024-08-24T12:46:46.485" v="801"/>
          <ac:picMkLst>
            <pc:docMk/>
            <pc:sldMk cId="363677218" sldId="369"/>
            <ac:picMk id="16" creationId="{430CE31C-6B36-3A85-BD28-5CB74A8AC98B}"/>
          </ac:picMkLst>
        </pc:picChg>
      </pc:sldChg>
      <pc:sldChg chg="addSp delSp modSp add replId">
        <pc:chgData name="Ms A Page (Ridgeway Secondary School)" userId="S::apage@rss.shiresmat.org.uk::324f296d-4b31-44ee-a00d-cb7f3cd7cc08" providerId="AD" clId="Web-{538B9F87-E9A8-D736-9B9E-FD06AE9F5732}" dt="2024-08-24T12:53:08.155" v="969" actId="20577"/>
        <pc:sldMkLst>
          <pc:docMk/>
          <pc:sldMk cId="1256016281" sldId="370"/>
        </pc:sldMkLst>
        <pc:spChg chg="mod">
          <ac:chgData name="Ms A Page (Ridgeway Secondary School)" userId="S::apage@rss.shiresmat.org.uk::324f296d-4b31-44ee-a00d-cb7f3cd7cc08" providerId="AD" clId="Web-{538B9F87-E9A8-D736-9B9E-FD06AE9F5732}" dt="2024-08-24T12:50:32.604" v="898" actId="20577"/>
          <ac:spMkLst>
            <pc:docMk/>
            <pc:sldMk cId="1256016281" sldId="370"/>
            <ac:spMk id="2" creationId="{2C2BFAE1-45D3-4B3B-81D2-0BF25FA84FB8}"/>
          </ac:spMkLst>
        </pc:spChg>
        <pc:spChg chg="mod">
          <ac:chgData name="Ms A Page (Ridgeway Secondary School)" userId="S::apage@rss.shiresmat.org.uk::324f296d-4b31-44ee-a00d-cb7f3cd7cc08" providerId="AD" clId="Web-{538B9F87-E9A8-D736-9B9E-FD06AE9F5732}" dt="2024-08-24T12:51:43.950" v="930" actId="20577"/>
          <ac:spMkLst>
            <pc:docMk/>
            <pc:sldMk cId="1256016281" sldId="370"/>
            <ac:spMk id="5" creationId="{F0FBC680-1FA5-5582-8F0B-C8BC42401C36}"/>
          </ac:spMkLst>
        </pc:spChg>
        <pc:spChg chg="del">
          <ac:chgData name="Ms A Page (Ridgeway Secondary School)" userId="S::apage@rss.shiresmat.org.uk::324f296d-4b31-44ee-a00d-cb7f3cd7cc08" providerId="AD" clId="Web-{538B9F87-E9A8-D736-9B9E-FD06AE9F5732}" dt="2024-08-24T12:51:00.948" v="907"/>
          <ac:spMkLst>
            <pc:docMk/>
            <pc:sldMk cId="1256016281" sldId="370"/>
            <ac:spMk id="6" creationId="{65247AD3-2932-9E69-12C3-C6F1EBCB21B9}"/>
          </ac:spMkLst>
        </pc:spChg>
        <pc:spChg chg="add mod">
          <ac:chgData name="Ms A Page (Ridgeway Secondary School)" userId="S::apage@rss.shiresmat.org.uk::324f296d-4b31-44ee-a00d-cb7f3cd7cc08" providerId="AD" clId="Web-{538B9F87-E9A8-D736-9B9E-FD06AE9F5732}" dt="2024-08-24T12:51:05.292" v="910" actId="1076"/>
          <ac:spMkLst>
            <pc:docMk/>
            <pc:sldMk cId="1256016281" sldId="370"/>
            <ac:spMk id="10" creationId="{04C32274-E296-36A4-79E9-06B8240E8658}"/>
          </ac:spMkLst>
        </pc:spChg>
        <pc:spChg chg="mod">
          <ac:chgData name="Ms A Page (Ridgeway Secondary School)" userId="S::apage@rss.shiresmat.org.uk::324f296d-4b31-44ee-a00d-cb7f3cd7cc08" providerId="AD" clId="Web-{538B9F87-E9A8-D736-9B9E-FD06AE9F5732}" dt="2024-08-24T12:50:45.323" v="904" actId="20577"/>
          <ac:spMkLst>
            <pc:docMk/>
            <pc:sldMk cId="1256016281" sldId="370"/>
            <ac:spMk id="21" creationId="{FD7F7706-FB73-160A-9E38-85824C2E3367}"/>
          </ac:spMkLst>
        </pc:spChg>
        <pc:spChg chg="mod">
          <ac:chgData name="Ms A Page (Ridgeway Secondary School)" userId="S::apage@rss.shiresmat.org.uk::324f296d-4b31-44ee-a00d-cb7f3cd7cc08" providerId="AD" clId="Web-{538B9F87-E9A8-D736-9B9E-FD06AE9F5732}" dt="2024-08-24T12:51:59.747" v="940" actId="20577"/>
          <ac:spMkLst>
            <pc:docMk/>
            <pc:sldMk cId="1256016281" sldId="370"/>
            <ac:spMk id="34" creationId="{07291F6C-D94F-9776-66EE-24EB1AE797AC}"/>
          </ac:spMkLst>
        </pc:spChg>
        <pc:spChg chg="mod">
          <ac:chgData name="Ms A Page (Ridgeway Secondary School)" userId="S::apage@rss.shiresmat.org.uk::324f296d-4b31-44ee-a00d-cb7f3cd7cc08" providerId="AD" clId="Web-{538B9F87-E9A8-D736-9B9E-FD06AE9F5732}" dt="2024-08-24T12:52:12.872" v="947" actId="20577"/>
          <ac:spMkLst>
            <pc:docMk/>
            <pc:sldMk cId="1256016281" sldId="370"/>
            <ac:spMk id="37" creationId="{8B92315A-7182-D7DA-3454-BB44A36F658A}"/>
          </ac:spMkLst>
        </pc:spChg>
        <pc:spChg chg="mod">
          <ac:chgData name="Ms A Page (Ridgeway Secondary School)" userId="S::apage@rss.shiresmat.org.uk::324f296d-4b31-44ee-a00d-cb7f3cd7cc08" providerId="AD" clId="Web-{538B9F87-E9A8-D736-9B9E-FD06AE9F5732}" dt="2024-08-24T12:52:40.826" v="957" actId="20577"/>
          <ac:spMkLst>
            <pc:docMk/>
            <pc:sldMk cId="1256016281" sldId="370"/>
            <ac:spMk id="39" creationId="{8933EAD4-B2E4-86E0-7E7B-70EB4F460810}"/>
          </ac:spMkLst>
        </pc:spChg>
        <pc:spChg chg="mod">
          <ac:chgData name="Ms A Page (Ridgeway Secondary School)" userId="S::apage@rss.shiresmat.org.uk::324f296d-4b31-44ee-a00d-cb7f3cd7cc08" providerId="AD" clId="Web-{538B9F87-E9A8-D736-9B9E-FD06AE9F5732}" dt="2024-08-24T12:52:54.717" v="963" actId="20577"/>
          <ac:spMkLst>
            <pc:docMk/>
            <pc:sldMk cId="1256016281" sldId="370"/>
            <ac:spMk id="40" creationId="{CCB268B1-4CC1-DB74-AA86-310E26420DF1}"/>
          </ac:spMkLst>
        </pc:spChg>
        <pc:spChg chg="mod">
          <ac:chgData name="Ms A Page (Ridgeway Secondary School)" userId="S::apage@rss.shiresmat.org.uk::324f296d-4b31-44ee-a00d-cb7f3cd7cc08" providerId="AD" clId="Web-{538B9F87-E9A8-D736-9B9E-FD06AE9F5732}" dt="2024-08-24T12:53:08.155" v="969" actId="20577"/>
          <ac:spMkLst>
            <pc:docMk/>
            <pc:sldMk cId="1256016281" sldId="370"/>
            <ac:spMk id="42" creationId="{185C3426-EA55-6B3E-DE10-AFFD69C8E63B}"/>
          </ac:spMkLst>
        </pc:spChg>
        <pc:spChg chg="mod">
          <ac:chgData name="Ms A Page (Ridgeway Secondary School)" userId="S::apage@rss.shiresmat.org.uk::324f296d-4b31-44ee-a00d-cb7f3cd7cc08" providerId="AD" clId="Web-{538B9F87-E9A8-D736-9B9E-FD06AE9F5732}" dt="2024-08-24T12:50:38.807" v="901" actId="20577"/>
          <ac:spMkLst>
            <pc:docMk/>
            <pc:sldMk cId="1256016281" sldId="370"/>
            <ac:spMk id="137" creationId="{F5E89C69-938A-4359-A9F2-6542877C2808}"/>
          </ac:spMkLst>
        </pc:spChg>
        <pc:picChg chg="del">
          <ac:chgData name="Ms A Page (Ridgeway Secondary School)" userId="S::apage@rss.shiresmat.org.uk::324f296d-4b31-44ee-a00d-cb7f3cd7cc08" providerId="AD" clId="Web-{538B9F87-E9A8-D736-9B9E-FD06AE9F5732}" dt="2024-08-24T12:50:58.401" v="906"/>
          <ac:picMkLst>
            <pc:docMk/>
            <pc:sldMk cId="1256016281" sldId="370"/>
            <ac:picMk id="15" creationId="{BC3F4F7C-AF9F-120B-4CE9-035400BFD2FF}"/>
          </ac:picMkLst>
        </pc:picChg>
        <pc:picChg chg="add mod">
          <ac:chgData name="Ms A Page (Ridgeway Secondary School)" userId="S::apage@rss.shiresmat.org.uk::324f296d-4b31-44ee-a00d-cb7f3cd7cc08" providerId="AD" clId="Web-{538B9F87-E9A8-D736-9B9E-FD06AE9F5732}" dt="2024-08-24T12:51:11.480" v="912" actId="1076"/>
          <ac:picMkLst>
            <pc:docMk/>
            <pc:sldMk cId="1256016281" sldId="370"/>
            <ac:picMk id="17" creationId="{E885B67C-BC7D-3C1E-87F5-DD9A1288D21C}"/>
          </ac:picMkLst>
        </pc:picChg>
      </pc:sldChg>
    </pc:docChg>
  </pc:docChgLst>
  <pc:docChgLst>
    <pc:chgData name="Ms A Page (Ridgeway Secondary School)" userId="S::apage@rss.shiresmat.org.uk::324f296d-4b31-44ee-a00d-cb7f3cd7cc08" providerId="AD" clId="Web-{1CCA714B-6092-99CA-032C-A53A644DB8E0}"/>
    <pc:docChg chg="modSld">
      <pc:chgData name="Ms A Page (Ridgeway Secondary School)" userId="S::apage@rss.shiresmat.org.uk::324f296d-4b31-44ee-a00d-cb7f3cd7cc08" providerId="AD" clId="Web-{1CCA714B-6092-99CA-032C-A53A644DB8E0}" dt="2024-09-03T15:36:08.104" v="0" actId="1076"/>
      <pc:docMkLst>
        <pc:docMk/>
      </pc:docMkLst>
      <pc:sldChg chg="modSp">
        <pc:chgData name="Ms A Page (Ridgeway Secondary School)" userId="S::apage@rss.shiresmat.org.uk::324f296d-4b31-44ee-a00d-cb7f3cd7cc08" providerId="AD" clId="Web-{1CCA714B-6092-99CA-032C-A53A644DB8E0}" dt="2024-09-03T15:36:08.104" v="0" actId="1076"/>
        <pc:sldMkLst>
          <pc:docMk/>
          <pc:sldMk cId="339347468" sldId="364"/>
        </pc:sldMkLst>
        <pc:spChg chg="mod">
          <ac:chgData name="Ms A Page (Ridgeway Secondary School)" userId="S::apage@rss.shiresmat.org.uk::324f296d-4b31-44ee-a00d-cb7f3cd7cc08" providerId="AD" clId="Web-{1CCA714B-6092-99CA-032C-A53A644DB8E0}" dt="2024-09-03T15:36:08.104" v="0" actId="1076"/>
          <ac:spMkLst>
            <pc:docMk/>
            <pc:sldMk cId="339347468" sldId="364"/>
            <ac:spMk id="21" creationId="{FD7F7706-FB73-160A-9E38-85824C2E336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89243F-B1BB-4202-BD78-416ACA555174}" type="datetimeFigureOut">
              <a:rPr lang="en-US" smtClean="0"/>
              <a:t>9/3/2024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8D2766-C49B-4C1A-9FEE-6F146754B02B}" type="slidenum">
              <a:rPr lang="en-US" smtClean="0"/>
              <a:t>‹#›</a:t>
            </a:fld>
            <a:endParaRPr lang="en-US"/>
          </a:p>
        </p:txBody>
      </p:sp>
    </p:spTree>
    <p:extLst>
      <p:ext uri="{BB962C8B-B14F-4D97-AF65-F5344CB8AC3E}">
        <p14:creationId xmlns:p14="http://schemas.microsoft.com/office/powerpoint/2010/main" val="4064041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D2766-C49B-4C1A-9FEE-6F146754B02B}" type="slidenum">
              <a:rPr lang="en-US" smtClean="0"/>
              <a:t>1</a:t>
            </a:fld>
            <a:endParaRPr lang="en-US"/>
          </a:p>
        </p:txBody>
      </p:sp>
    </p:spTree>
    <p:extLst>
      <p:ext uri="{BB962C8B-B14F-4D97-AF65-F5344CB8AC3E}">
        <p14:creationId xmlns:p14="http://schemas.microsoft.com/office/powerpoint/2010/main" val="4244960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D2766-C49B-4C1A-9FEE-6F146754B02B}" type="slidenum">
              <a:rPr lang="en-US" smtClean="0"/>
              <a:t>2</a:t>
            </a:fld>
            <a:endParaRPr lang="en-US"/>
          </a:p>
        </p:txBody>
      </p:sp>
    </p:spTree>
    <p:extLst>
      <p:ext uri="{BB962C8B-B14F-4D97-AF65-F5344CB8AC3E}">
        <p14:creationId xmlns:p14="http://schemas.microsoft.com/office/powerpoint/2010/main" val="329783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D2766-C49B-4C1A-9FEE-6F146754B02B}" type="slidenum">
              <a:rPr lang="en-US" smtClean="0"/>
              <a:t>3</a:t>
            </a:fld>
            <a:endParaRPr lang="en-US"/>
          </a:p>
        </p:txBody>
      </p:sp>
    </p:spTree>
    <p:extLst>
      <p:ext uri="{BB962C8B-B14F-4D97-AF65-F5344CB8AC3E}">
        <p14:creationId xmlns:p14="http://schemas.microsoft.com/office/powerpoint/2010/main" val="3120539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D2766-C49B-4C1A-9FEE-6F146754B02B}" type="slidenum">
              <a:rPr lang="en-US" smtClean="0"/>
              <a:t>4</a:t>
            </a:fld>
            <a:endParaRPr lang="en-US"/>
          </a:p>
        </p:txBody>
      </p:sp>
    </p:spTree>
    <p:extLst>
      <p:ext uri="{BB962C8B-B14F-4D97-AF65-F5344CB8AC3E}">
        <p14:creationId xmlns:p14="http://schemas.microsoft.com/office/powerpoint/2010/main" val="2828453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68D2766-C49B-4C1A-9FEE-6F146754B02B}" type="slidenum">
              <a:rPr lang="en-US" smtClean="0"/>
              <a:t>5</a:t>
            </a:fld>
            <a:endParaRPr lang="en-US"/>
          </a:p>
        </p:txBody>
      </p:sp>
    </p:spTree>
    <p:extLst>
      <p:ext uri="{BB962C8B-B14F-4D97-AF65-F5344CB8AC3E}">
        <p14:creationId xmlns:p14="http://schemas.microsoft.com/office/powerpoint/2010/main" val="15141875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www.presentationgo.com/" TargetMode="External"/><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AEDF2B47-7C58-458B-A014-B081B81A8D06}"/>
              </a:ext>
            </a:extLst>
          </p:cNvPr>
          <p:cNvGrpSpPr/>
          <p:nvPr userDrawn="1"/>
        </p:nvGrpSpPr>
        <p:grpSpPr>
          <a:xfrm>
            <a:off x="9433981" y="1"/>
            <a:ext cx="1647523" cy="1816099"/>
            <a:chOff x="12554553" y="1"/>
            <a:chExt cx="1647523" cy="1816099"/>
          </a:xfrm>
        </p:grpSpPr>
        <p:sp>
          <p:nvSpPr>
            <p:cNvPr id="4" name="Rectangle: Folded Corner 3">
              <a:extLst>
                <a:ext uri="{FF2B5EF4-FFF2-40B4-BE49-F238E27FC236}">
                  <a16:creationId xmlns:a16="http://schemas.microsoft.com/office/drawing/2014/main" id="{C7ACA455-4437-4416-A6F0-33D534A6AE9F}"/>
                </a:ext>
              </a:extLst>
            </p:cNvPr>
            <p:cNvSpPr/>
            <p:nvPr userDrawn="1"/>
          </p:nvSpPr>
          <p:spPr>
            <a:xfrm>
              <a:off x="12554553" y="1"/>
              <a:ext cx="1644047" cy="1816099"/>
            </a:xfrm>
            <a:prstGeom prst="foldedCorner">
              <a:avLst/>
            </a:prstGeom>
            <a:ln>
              <a:noFill/>
            </a:ln>
            <a:effectLst>
              <a:outerShdw blurRad="101600" dist="635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Ins="0" rtlCol="0" anchor="t"/>
            <a:lstStyle/>
            <a:p>
              <a:r>
                <a:rPr lang="en-US" sz="1400">
                  <a:solidFill>
                    <a:schemeClr val="accent2">
                      <a:lumMod val="50000"/>
                    </a:schemeClr>
                  </a:solidFill>
                </a:rPr>
                <a:t>To insert your own icons*:</a:t>
              </a:r>
            </a:p>
            <a:p>
              <a:endParaRPr lang="en-US" sz="1400">
                <a:solidFill>
                  <a:schemeClr val="accent2">
                    <a:lumMod val="50000"/>
                  </a:schemeClr>
                </a:solidFill>
              </a:endParaRPr>
            </a:p>
            <a:p>
              <a:r>
                <a:rPr lang="en-US" sz="1400" b="1">
                  <a:solidFill>
                    <a:schemeClr val="accent2">
                      <a:lumMod val="50000"/>
                    </a:schemeClr>
                  </a:solidFill>
                </a:rPr>
                <a:t>Insert</a:t>
              </a:r>
              <a:r>
                <a:rPr lang="en-US" sz="1400">
                  <a:solidFill>
                    <a:schemeClr val="accent2">
                      <a:lumMod val="50000"/>
                    </a:schemeClr>
                  </a:solidFill>
                </a:rPr>
                <a:t> &gt;&gt; </a:t>
              </a:r>
              <a:r>
                <a:rPr lang="en-US" sz="1400" b="1">
                  <a:solidFill>
                    <a:schemeClr val="accent2">
                      <a:lumMod val="50000"/>
                    </a:schemeClr>
                  </a:solidFill>
                </a:rPr>
                <a:t>Icons</a:t>
              </a:r>
            </a:p>
            <a:p>
              <a:endParaRPr lang="en-US" sz="1400">
                <a:solidFill>
                  <a:schemeClr val="accent2">
                    <a:lumMod val="50000"/>
                  </a:schemeClr>
                </a:solidFill>
              </a:endParaRPr>
            </a:p>
            <a:p>
              <a:r>
                <a:rPr lang="en-US" sz="1200" i="1">
                  <a:solidFill>
                    <a:schemeClr val="accent2">
                      <a:lumMod val="50000"/>
                    </a:schemeClr>
                  </a:solidFill>
                </a:rPr>
                <a:t>(*Only available to Office 365 subscribers)</a:t>
              </a:r>
            </a:p>
          </p:txBody>
        </p:sp>
        <p:pic>
          <p:nvPicPr>
            <p:cNvPr id="5" name="Picture 4">
              <a:extLst>
                <a:ext uri="{FF2B5EF4-FFF2-40B4-BE49-F238E27FC236}">
                  <a16:creationId xmlns:a16="http://schemas.microsoft.com/office/drawing/2014/main" id="{7180DD64-6AC6-41B8-826F-6BE55763C657}"/>
                </a:ext>
              </a:extLst>
            </p:cNvPr>
            <p:cNvPicPr>
              <a:picLocks noChangeAspect="1"/>
            </p:cNvPicPr>
            <p:nvPr userDrawn="1"/>
          </p:nvPicPr>
          <p:blipFill>
            <a:blip r:embed="rId2"/>
            <a:stretch>
              <a:fillRect/>
            </a:stretch>
          </p:blipFill>
          <p:spPr>
            <a:xfrm>
              <a:off x="13802026" y="424090"/>
              <a:ext cx="400050" cy="657225"/>
            </a:xfrm>
            <a:prstGeom prst="rect">
              <a:avLst/>
            </a:prstGeom>
          </p:spPr>
        </p:pic>
      </p:grpSp>
      <p:sp>
        <p:nvSpPr>
          <p:cNvPr id="6" name="Title 5">
            <a:extLst>
              <a:ext uri="{FF2B5EF4-FFF2-40B4-BE49-F238E27FC236}">
                <a16:creationId xmlns:a16="http://schemas.microsoft.com/office/drawing/2014/main" id="{F03BF9FD-DA0F-4739-9B69-0A2D712E7D83}"/>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88695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106331"/>
            <a:ext cx="7886700" cy="739056"/>
          </a:xfrm>
        </p:spPr>
        <p:txBody>
          <a:bodyPr>
            <a:normAutofit/>
          </a:bodyPr>
          <a:lstStyle>
            <a:lvl1pPr>
              <a:defRPr sz="3600"/>
            </a:lvl1pPr>
          </a:lstStyle>
          <a:p>
            <a:r>
              <a:rPr lang="en-US" dirty="0"/>
              <a:t>Click to edit Master title style</a:t>
            </a:r>
          </a:p>
        </p:txBody>
      </p:sp>
      <p:grpSp>
        <p:nvGrpSpPr>
          <p:cNvPr id="3" name="Group 2">
            <a:extLst>
              <a:ext uri="{FF2B5EF4-FFF2-40B4-BE49-F238E27FC236}">
                <a16:creationId xmlns:a16="http://schemas.microsoft.com/office/drawing/2014/main" id="{4CF4C143-2DE4-4A59-9225-C44B17F8F99F}"/>
              </a:ext>
            </a:extLst>
          </p:cNvPr>
          <p:cNvGrpSpPr/>
          <p:nvPr userDrawn="1"/>
        </p:nvGrpSpPr>
        <p:grpSpPr>
          <a:xfrm>
            <a:off x="9433981" y="1"/>
            <a:ext cx="1647523" cy="1816099"/>
            <a:chOff x="12554553" y="1"/>
            <a:chExt cx="1647523" cy="1816099"/>
          </a:xfrm>
        </p:grpSpPr>
        <p:sp>
          <p:nvSpPr>
            <p:cNvPr id="4" name="Rectangle: Folded Corner 3">
              <a:extLst>
                <a:ext uri="{FF2B5EF4-FFF2-40B4-BE49-F238E27FC236}">
                  <a16:creationId xmlns:a16="http://schemas.microsoft.com/office/drawing/2014/main" id="{F35CDF3A-32A4-4944-8471-5618C2895CD6}"/>
                </a:ext>
              </a:extLst>
            </p:cNvPr>
            <p:cNvSpPr/>
            <p:nvPr userDrawn="1"/>
          </p:nvSpPr>
          <p:spPr>
            <a:xfrm>
              <a:off x="12554553" y="1"/>
              <a:ext cx="1644047" cy="1816099"/>
            </a:xfrm>
            <a:prstGeom prst="foldedCorner">
              <a:avLst/>
            </a:prstGeom>
            <a:ln>
              <a:noFill/>
            </a:ln>
            <a:effectLst>
              <a:outerShdw blurRad="101600" dist="635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Ins="0" rtlCol="0" anchor="t"/>
            <a:lstStyle/>
            <a:p>
              <a:r>
                <a:rPr lang="en-US" sz="1400">
                  <a:solidFill>
                    <a:schemeClr val="accent2">
                      <a:lumMod val="50000"/>
                    </a:schemeClr>
                  </a:solidFill>
                </a:rPr>
                <a:t>To insert your own icons*:</a:t>
              </a:r>
            </a:p>
            <a:p>
              <a:endParaRPr lang="en-US" sz="1400">
                <a:solidFill>
                  <a:schemeClr val="accent2">
                    <a:lumMod val="50000"/>
                  </a:schemeClr>
                </a:solidFill>
              </a:endParaRPr>
            </a:p>
            <a:p>
              <a:r>
                <a:rPr lang="en-US" sz="1400" b="1">
                  <a:solidFill>
                    <a:schemeClr val="accent2">
                      <a:lumMod val="50000"/>
                    </a:schemeClr>
                  </a:solidFill>
                </a:rPr>
                <a:t>Insert</a:t>
              </a:r>
              <a:r>
                <a:rPr lang="en-US" sz="1400">
                  <a:solidFill>
                    <a:schemeClr val="accent2">
                      <a:lumMod val="50000"/>
                    </a:schemeClr>
                  </a:solidFill>
                </a:rPr>
                <a:t> &gt;&gt; </a:t>
              </a:r>
              <a:r>
                <a:rPr lang="en-US" sz="1400" b="1">
                  <a:solidFill>
                    <a:schemeClr val="accent2">
                      <a:lumMod val="50000"/>
                    </a:schemeClr>
                  </a:solidFill>
                </a:rPr>
                <a:t>Icons</a:t>
              </a:r>
            </a:p>
            <a:p>
              <a:endParaRPr lang="en-US" sz="1400">
                <a:solidFill>
                  <a:schemeClr val="accent2">
                    <a:lumMod val="50000"/>
                  </a:schemeClr>
                </a:solidFill>
              </a:endParaRPr>
            </a:p>
            <a:p>
              <a:r>
                <a:rPr lang="en-US" sz="1200" i="1">
                  <a:solidFill>
                    <a:schemeClr val="accent2">
                      <a:lumMod val="50000"/>
                    </a:schemeClr>
                  </a:solidFill>
                </a:rPr>
                <a:t>(*Only available to Office 365 subscribers)</a:t>
              </a:r>
            </a:p>
          </p:txBody>
        </p:sp>
        <p:pic>
          <p:nvPicPr>
            <p:cNvPr id="5" name="Picture 4">
              <a:extLst>
                <a:ext uri="{FF2B5EF4-FFF2-40B4-BE49-F238E27FC236}">
                  <a16:creationId xmlns:a16="http://schemas.microsoft.com/office/drawing/2014/main" id="{0C6B6273-908A-4447-8576-D3C55254554D}"/>
                </a:ext>
              </a:extLst>
            </p:cNvPr>
            <p:cNvPicPr>
              <a:picLocks noChangeAspect="1"/>
            </p:cNvPicPr>
            <p:nvPr userDrawn="1"/>
          </p:nvPicPr>
          <p:blipFill>
            <a:blip r:embed="rId2"/>
            <a:stretch>
              <a:fillRect/>
            </a:stretch>
          </p:blipFill>
          <p:spPr>
            <a:xfrm>
              <a:off x="13802026" y="424090"/>
              <a:ext cx="400050" cy="657225"/>
            </a:xfrm>
            <a:prstGeom prst="rect">
              <a:avLst/>
            </a:prstGeom>
          </p:spPr>
        </p:pic>
      </p:grpSp>
    </p:spTree>
    <p:extLst>
      <p:ext uri="{BB962C8B-B14F-4D97-AF65-F5344CB8AC3E}">
        <p14:creationId xmlns:p14="http://schemas.microsoft.com/office/powerpoint/2010/main" val="15089215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signed by PresentationGo">
    <p:bg>
      <p:bgPr>
        <a:gradFill>
          <a:gsLst>
            <a:gs pos="0">
              <a:srgbClr val="323A45"/>
            </a:gs>
            <a:gs pos="35000">
              <a:srgbClr val="323A45"/>
            </a:gs>
            <a:gs pos="100000">
              <a:srgbClr val="1C2026"/>
            </a:gs>
          </a:gsLst>
          <a:path path="circle">
            <a:fillToRect l="50000" t="-80000" r="50000" b="180000"/>
          </a:path>
        </a:gradFill>
        <a:effectLst/>
      </p:bgPr>
    </p:bg>
    <p:spTree>
      <p:nvGrpSpPr>
        <p:cNvPr id="1" name=""/>
        <p:cNvGrpSpPr/>
        <p:nvPr/>
      </p:nvGrpSpPr>
      <p:grpSpPr>
        <a:xfrm>
          <a:off x="0" y="0"/>
          <a:ext cx="0" cy="0"/>
          <a:chOff x="0" y="0"/>
          <a:chExt cx="0" cy="0"/>
        </a:xfrm>
      </p:grpSpPr>
      <p:sp>
        <p:nvSpPr>
          <p:cNvPr id="5" name="Rectangle 4"/>
          <p:cNvSpPr/>
          <p:nvPr userDrawn="1"/>
        </p:nvSpPr>
        <p:spPr>
          <a:xfrm>
            <a:off x="0" y="3152955"/>
            <a:ext cx="9144000" cy="5520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lumMod val="50000"/>
                  </a:schemeClr>
                </a:solidFill>
                <a:effectLst/>
                <a:uLnTx/>
                <a:uFillTx/>
                <a:latin typeface="+mn-lt"/>
                <a:ea typeface="+mn-ea"/>
                <a:cs typeface="+mn-cs"/>
              </a:rPr>
              <a:t>www</a:t>
            </a:r>
            <a:r>
              <a:rPr kumimoji="0" lang="en-US" sz="2000" b="0" i="0" u="none" strike="noStrike" kern="1200" cap="none" spc="0" normalizeH="0" baseline="0" noProof="0">
                <a:ln>
                  <a:noFill/>
                </a:ln>
                <a:solidFill>
                  <a:schemeClr val="bg1">
                    <a:lumMod val="50000"/>
                  </a:schemeClr>
                </a:solidFill>
                <a:effectLst/>
                <a:uLnTx/>
                <a:uFillTx/>
                <a:latin typeface="+mn-lt"/>
                <a:ea typeface="+mn-ea"/>
                <a:cs typeface="+mn-cs"/>
              </a:rPr>
              <a:t>.</a:t>
            </a:r>
            <a:r>
              <a:rPr kumimoji="0" lang="en-US" sz="2800" b="0" i="0" u="none" strike="noStrike" kern="1200" cap="none" spc="0" normalizeH="0" baseline="0" noProof="0">
                <a:ln>
                  <a:noFill/>
                </a:ln>
                <a:solidFill>
                  <a:srgbClr val="A5CD00"/>
                </a:solidFill>
                <a:effectLst/>
                <a:uLnTx/>
                <a:uFillTx/>
                <a:latin typeface="+mn-lt"/>
                <a:ea typeface="+mn-ea"/>
                <a:cs typeface="+mn-cs"/>
              </a:rPr>
              <a:t>PresentationGO</a:t>
            </a:r>
            <a:r>
              <a:rPr kumimoji="0" lang="en-US" sz="2000" b="0" i="0" u="none" strike="noStrike" kern="1200" cap="none" spc="0" normalizeH="0" baseline="0" noProof="0">
                <a:ln>
                  <a:noFill/>
                </a:ln>
                <a:solidFill>
                  <a:schemeClr val="bg1">
                    <a:lumMod val="50000"/>
                  </a:schemeClr>
                </a:solidFill>
                <a:effectLst/>
                <a:uLnTx/>
                <a:uFillTx/>
                <a:latin typeface="+mn-lt"/>
                <a:ea typeface="+mn-ea"/>
                <a:cs typeface="+mn-cs"/>
              </a:rPr>
              <a:t>.</a:t>
            </a:r>
            <a:r>
              <a:rPr kumimoji="0" lang="en-US" sz="2000" b="0" i="0" u="none" strike="noStrike" kern="1200" cap="none" spc="0" normalizeH="0" baseline="0" noProof="0" dirty="0">
                <a:ln>
                  <a:noFill/>
                </a:ln>
                <a:solidFill>
                  <a:schemeClr val="bg1">
                    <a:lumMod val="50000"/>
                  </a:schemeClr>
                </a:solidFill>
                <a:effectLst/>
                <a:uLnTx/>
                <a:uFillTx/>
                <a:latin typeface="+mn-lt"/>
                <a:ea typeface="+mn-ea"/>
                <a:cs typeface="+mn-cs"/>
              </a:rPr>
              <a:t>com</a:t>
            </a:r>
            <a:endParaRPr kumimoji="0" lang="en-US" sz="2800" b="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
        <p:nvSpPr>
          <p:cNvPr id="6" name="Rectangle 5">
            <a:hlinkClick r:id="rId2"/>
          </p:cNvPr>
          <p:cNvSpPr/>
          <p:nvPr userDrawn="1"/>
        </p:nvSpPr>
        <p:spPr>
          <a:xfrm>
            <a:off x="2048933" y="3071723"/>
            <a:ext cx="5046133" cy="714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userDrawn="1"/>
        </p:nvSpPr>
        <p:spPr>
          <a:xfrm>
            <a:off x="2673959" y="5982900"/>
            <a:ext cx="3796079" cy="646331"/>
          </a:xfrm>
          <a:prstGeom prst="rect">
            <a:avLst/>
          </a:prstGeom>
          <a:noFill/>
        </p:spPr>
        <p:txBody>
          <a:bodyPr wrap="square" rtlCol="0" anchor="ctr">
            <a:spAutoFit/>
          </a:bodyPr>
          <a:lstStyle/>
          <a:p>
            <a:pPr algn="ctr"/>
            <a:r>
              <a:rPr lang="en-US" dirty="0">
                <a:solidFill>
                  <a:srgbClr val="A5CD00"/>
                </a:solidFill>
              </a:rPr>
              <a:t>T</a:t>
            </a:r>
            <a:r>
              <a:rPr lang="en-US" baseline="0" dirty="0">
                <a:solidFill>
                  <a:srgbClr val="A5CD00"/>
                </a:solidFill>
              </a:rPr>
              <a:t>he free PowerPoint and Google Slides template library</a:t>
            </a:r>
            <a:endParaRPr lang="en-US" dirty="0">
              <a:solidFill>
                <a:srgbClr val="A5CD00"/>
              </a:solidFill>
            </a:endParaRPr>
          </a:p>
        </p:txBody>
      </p:sp>
      <p:sp>
        <p:nvSpPr>
          <p:cNvPr id="8" name="TextBox 7"/>
          <p:cNvSpPr txBox="1"/>
          <p:nvPr userDrawn="1"/>
        </p:nvSpPr>
        <p:spPr>
          <a:xfrm>
            <a:off x="3459936" y="2633133"/>
            <a:ext cx="2224135" cy="369332"/>
          </a:xfrm>
          <a:prstGeom prst="rect">
            <a:avLst/>
          </a:prstGeom>
          <a:noFill/>
        </p:spPr>
        <p:txBody>
          <a:bodyPr wrap="none" rtlCol="0" anchor="ctr">
            <a:spAutoFit/>
          </a:bodyPr>
          <a:lstStyle/>
          <a:p>
            <a:pPr algn="ctr"/>
            <a:r>
              <a:rPr lang="en-US">
                <a:solidFill>
                  <a:schemeClr val="bg1"/>
                </a:solidFill>
                <a:effectLst/>
              </a:rPr>
              <a:t>Designed</a:t>
            </a:r>
            <a:r>
              <a:rPr lang="en-US" baseline="0">
                <a:solidFill>
                  <a:schemeClr val="bg1"/>
                </a:solidFill>
                <a:effectLst/>
              </a:rPr>
              <a:t> with         by</a:t>
            </a:r>
            <a:endParaRPr lang="en-US" dirty="0">
              <a:solidFill>
                <a:schemeClr val="bg1"/>
              </a:solidFill>
              <a:effectLst/>
            </a:endParaRPr>
          </a:p>
        </p:txBody>
      </p:sp>
      <p:sp>
        <p:nvSpPr>
          <p:cNvPr id="9" name="Freeform 290"/>
          <p:cNvSpPr/>
          <p:nvPr userDrawn="1"/>
        </p:nvSpPr>
        <p:spPr>
          <a:xfrm>
            <a:off x="4977441" y="2705803"/>
            <a:ext cx="261456" cy="223991"/>
          </a:xfrm>
          <a:custGeom>
            <a:avLst/>
            <a:gdLst/>
            <a:ahLst/>
            <a:cxnLst/>
            <a:rect l="l" t="t" r="r" b="b"/>
            <a:pathLst>
              <a:path w="504825" h="432707">
                <a:moveTo>
                  <a:pt x="134658" y="0"/>
                </a:moveTo>
                <a:cubicBezTo>
                  <a:pt x="146301" y="0"/>
                  <a:pt x="158180" y="2019"/>
                  <a:pt x="170294" y="6057"/>
                </a:cubicBezTo>
                <a:cubicBezTo>
                  <a:pt x="182407" y="10095"/>
                  <a:pt x="193676" y="15541"/>
                  <a:pt x="204099" y="22396"/>
                </a:cubicBezTo>
                <a:cubicBezTo>
                  <a:pt x="214522" y="29251"/>
                  <a:pt x="223490" y="35683"/>
                  <a:pt x="231002" y="41693"/>
                </a:cubicBezTo>
                <a:cubicBezTo>
                  <a:pt x="238514" y="47703"/>
                  <a:pt x="245652" y="54088"/>
                  <a:pt x="252412" y="60849"/>
                </a:cubicBezTo>
                <a:cubicBezTo>
                  <a:pt x="259174" y="54088"/>
                  <a:pt x="266310" y="47703"/>
                  <a:pt x="273823" y="41693"/>
                </a:cubicBezTo>
                <a:cubicBezTo>
                  <a:pt x="281334" y="35683"/>
                  <a:pt x="290303" y="29251"/>
                  <a:pt x="300726" y="22396"/>
                </a:cubicBezTo>
                <a:cubicBezTo>
                  <a:pt x="311149" y="15541"/>
                  <a:pt x="322417" y="10095"/>
                  <a:pt x="334531" y="6057"/>
                </a:cubicBezTo>
                <a:cubicBezTo>
                  <a:pt x="346645" y="2019"/>
                  <a:pt x="358524" y="0"/>
                  <a:pt x="370167" y="0"/>
                </a:cubicBezTo>
                <a:cubicBezTo>
                  <a:pt x="412236" y="0"/>
                  <a:pt x="445197" y="11644"/>
                  <a:pt x="469048" y="34932"/>
                </a:cubicBezTo>
                <a:cubicBezTo>
                  <a:pt x="492899" y="58220"/>
                  <a:pt x="504825" y="90523"/>
                  <a:pt x="504825" y="131840"/>
                </a:cubicBezTo>
                <a:cubicBezTo>
                  <a:pt x="504825" y="173346"/>
                  <a:pt x="483321" y="215602"/>
                  <a:pt x="440313" y="258610"/>
                </a:cubicBezTo>
                <a:lnTo>
                  <a:pt x="264807" y="427636"/>
                </a:lnTo>
                <a:cubicBezTo>
                  <a:pt x="261427" y="431017"/>
                  <a:pt x="257295" y="432707"/>
                  <a:pt x="252412" y="432707"/>
                </a:cubicBezTo>
                <a:cubicBezTo>
                  <a:pt x="247529" y="432707"/>
                  <a:pt x="243398" y="431017"/>
                  <a:pt x="240018" y="427636"/>
                </a:cubicBezTo>
                <a:lnTo>
                  <a:pt x="64230" y="258047"/>
                </a:lnTo>
                <a:cubicBezTo>
                  <a:pt x="62351" y="256544"/>
                  <a:pt x="59770" y="254103"/>
                  <a:pt x="56482" y="250722"/>
                </a:cubicBezTo>
                <a:cubicBezTo>
                  <a:pt x="53196" y="247342"/>
                  <a:pt x="47984" y="241191"/>
                  <a:pt x="40848" y="232270"/>
                </a:cubicBezTo>
                <a:cubicBezTo>
                  <a:pt x="33712" y="223349"/>
                  <a:pt x="27326" y="214194"/>
                  <a:pt x="21692" y="204803"/>
                </a:cubicBezTo>
                <a:cubicBezTo>
                  <a:pt x="16057" y="195413"/>
                  <a:pt x="11035" y="184051"/>
                  <a:pt x="6620" y="170717"/>
                </a:cubicBezTo>
                <a:cubicBezTo>
                  <a:pt x="2207" y="157382"/>
                  <a:pt x="0" y="144423"/>
                  <a:pt x="0" y="131840"/>
                </a:cubicBezTo>
                <a:cubicBezTo>
                  <a:pt x="0" y="90523"/>
                  <a:pt x="11926" y="58220"/>
                  <a:pt x="35777" y="34932"/>
                </a:cubicBezTo>
                <a:cubicBezTo>
                  <a:pt x="59629" y="11644"/>
                  <a:pt x="92588" y="0"/>
                  <a:pt x="134658" y="0"/>
                </a:cubicBezTo>
                <a:close/>
              </a:path>
            </a:pathLst>
          </a:custGeom>
          <a:solidFill>
            <a:srgbClr val="D90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204190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hyperlink" Target="http://www.presentationgo.com/" TargetMode="External"/></Relationships>
</file>

<file path=ppt/slideMasters/_rels/slideMaster2.xml.rels><?xml version="1.0" encoding="UTF-8" standalone="yes"?>
<Relationships xmlns="http://schemas.openxmlformats.org/package/2006/relationships"><Relationship Id="rId3" Type="http://schemas.openxmlformats.org/officeDocument/2006/relationships/hyperlink" Target="http://www.presentationgo.com/" TargetMode="External"/><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EFEDEE"/>
            </a:gs>
            <a:gs pos="53000">
              <a:srgbClr val="F1EFF0"/>
            </a:gs>
            <a:gs pos="77000">
              <a:srgbClr val="EFEDEE"/>
            </a:gs>
            <a:gs pos="100000">
              <a:srgbClr val="EFEBEC"/>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06332"/>
            <a:ext cx="7886700" cy="739056"/>
          </a:xfrm>
          <a:prstGeom prst="rect">
            <a:avLst/>
          </a:prstGeom>
        </p:spPr>
        <p:txBody>
          <a:bodyPr rIns="0">
            <a:normAutofit/>
          </a:bodyPr>
          <a:lstStyle/>
          <a:p>
            <a:pPr marL="0" lvl="0"/>
            <a:r>
              <a:rPr lang="en-US"/>
              <a:t>Click to edit Master title style</a:t>
            </a:r>
          </a:p>
        </p:txBody>
      </p:sp>
      <p:sp>
        <p:nvSpPr>
          <p:cNvPr id="3" name="Text Placeholder 2"/>
          <p:cNvSpPr>
            <a:spLocks noGrp="1"/>
          </p:cNvSpPr>
          <p:nvPr>
            <p:ph type="body" idx="1"/>
          </p:nvPr>
        </p:nvSpPr>
        <p:spPr>
          <a:xfrm>
            <a:off x="628650" y="1219200"/>
            <a:ext cx="7886700" cy="4957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6305910"/>
            <a:ext cx="9144000" cy="552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150" normalizeH="0" baseline="0" noProof="0" dirty="0">
                <a:ln>
                  <a:noFill/>
                </a:ln>
                <a:solidFill>
                  <a:prstClr val="white">
                    <a:lumMod val="75000"/>
                  </a:prstClr>
                </a:solidFill>
                <a:effectLst/>
                <a:uLnTx/>
                <a:uFillTx/>
                <a:latin typeface="+mn-lt"/>
                <a:ea typeface="+mn-ea"/>
                <a:cs typeface="+mn-cs"/>
              </a:rPr>
              <a:t>www.</a:t>
            </a:r>
            <a:r>
              <a:rPr kumimoji="0" lang="en-US" sz="3200" b="0" i="0" u="none" strike="noStrike" kern="1200" cap="none" spc="150" normalizeH="0" baseline="0" noProof="0" dirty="0">
                <a:ln>
                  <a:noFill/>
                </a:ln>
                <a:solidFill>
                  <a:prstClr val="black">
                    <a:lumMod val="85000"/>
                    <a:lumOff val="15000"/>
                  </a:prstClr>
                </a:solidFill>
                <a:effectLst/>
                <a:uLnTx/>
                <a:uFillTx/>
                <a:latin typeface="+mn-lt"/>
                <a:ea typeface="+mn-ea"/>
                <a:cs typeface="+mn-cs"/>
              </a:rPr>
              <a:t>presentationgo</a:t>
            </a:r>
            <a:r>
              <a:rPr kumimoji="0" lang="en-US" sz="3200" b="0" i="0" u="none" strike="noStrike" kern="1200" cap="none" spc="150" normalizeH="0" baseline="0" noProof="0" dirty="0">
                <a:ln>
                  <a:noFill/>
                </a:ln>
                <a:solidFill>
                  <a:prstClr val="white">
                    <a:lumMod val="75000"/>
                  </a:prstClr>
                </a:solidFill>
                <a:effectLst/>
                <a:uLnTx/>
                <a:uFillTx/>
                <a:latin typeface="+mn-lt"/>
                <a:ea typeface="+mn-ea"/>
                <a:cs typeface="+mn-cs"/>
              </a:rPr>
              <a:t>.com</a:t>
            </a:r>
          </a:p>
        </p:txBody>
      </p:sp>
      <p:sp>
        <p:nvSpPr>
          <p:cNvPr id="23" name="Freeform 22"/>
          <p:cNvSpPr/>
          <p:nvPr userDrawn="1"/>
        </p:nvSpPr>
        <p:spPr>
          <a:xfrm rot="5400000">
            <a:off x="91178" y="116438"/>
            <a:ext cx="369496" cy="570902"/>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grpSp>
        <p:nvGrpSpPr>
          <p:cNvPr id="8" name="Group 7"/>
          <p:cNvGrpSpPr/>
          <p:nvPr userDrawn="1"/>
        </p:nvGrpSpPr>
        <p:grpSpPr>
          <a:xfrm>
            <a:off x="-1654908" y="-73804"/>
            <a:ext cx="1569183" cy="612144"/>
            <a:chOff x="-2096383" y="21447"/>
            <a:chExt cx="1569183" cy="612144"/>
          </a:xfrm>
        </p:grpSpPr>
        <p:sp>
          <p:nvSpPr>
            <p:cNvPr id="10" name="TextBox 9"/>
            <p:cNvSpPr txBox="1"/>
            <p:nvPr userDrawn="1"/>
          </p:nvSpPr>
          <p:spPr>
            <a:xfrm>
              <a:off x="-2096383" y="21447"/>
              <a:ext cx="365806"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By:</a:t>
              </a:r>
            </a:p>
          </p:txBody>
        </p:sp>
        <p:sp>
          <p:nvSpPr>
            <p:cNvPr id="11" name="TextBox 10"/>
            <p:cNvSpPr txBox="1"/>
            <p:nvPr userDrawn="1"/>
          </p:nvSpPr>
          <p:spPr>
            <a:xfrm>
              <a:off x="-1002010" y="387370"/>
              <a:ext cx="474810"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.com</a:t>
              </a:r>
            </a:p>
          </p:txBody>
        </p:sp>
        <p:pic>
          <p:nvPicPr>
            <p:cNvPr id="12" name="Picture 11"/>
            <p:cNvPicPr>
              <a:picLocks noChangeAspect="1"/>
            </p:cNvPicPr>
            <p:nvPr userDrawn="1"/>
          </p:nvPicPr>
          <p:blipFill>
            <a:blip r:embed="rId3"/>
            <a:stretch>
              <a:fillRect/>
            </a:stretch>
          </p:blipFill>
          <p:spPr>
            <a:xfrm>
              <a:off x="-2018604" y="234547"/>
              <a:ext cx="1405251" cy="185944"/>
            </a:xfrm>
            <a:prstGeom prst="rect">
              <a:avLst/>
            </a:prstGeom>
          </p:spPr>
        </p:pic>
      </p:grpSp>
      <p:sp>
        <p:nvSpPr>
          <p:cNvPr id="13" name="Rectangle 12"/>
          <p:cNvSpPr/>
          <p:nvPr userDrawn="1"/>
        </p:nvSpPr>
        <p:spPr>
          <a:xfrm>
            <a:off x="-88899" y="6959601"/>
            <a:ext cx="1625766" cy="261610"/>
          </a:xfrm>
          <a:prstGeom prst="rect">
            <a:avLst/>
          </a:prstGeom>
        </p:spPr>
        <p:txBody>
          <a:bodyPr wrap="none">
            <a:spAutoFit/>
          </a:bodyPr>
          <a:lstStyle/>
          <a:p>
            <a:r>
              <a:rPr lang="en-US" sz="1100" b="0" i="0" dirty="0">
                <a:solidFill>
                  <a:srgbClr val="555555"/>
                </a:solidFill>
                <a:effectLst/>
                <a:latin typeface="Open Sans" panose="020B0606030504020204" pitchFamily="34" charset="0"/>
              </a:rPr>
              <a:t>© </a:t>
            </a:r>
            <a:r>
              <a:rPr lang="en-US" sz="1100" b="0" i="0" u="none" strike="noStrike" dirty="0">
                <a:solidFill>
                  <a:srgbClr val="A5CD28"/>
                </a:solidFill>
                <a:effectLst/>
                <a:latin typeface="Open Sans" panose="020B0606030504020204" pitchFamily="34" charset="0"/>
                <a:hlinkClick r:id="rId4" tooltip="PresentationGo!"/>
              </a:rPr>
              <a:t>presentationgo.com</a:t>
            </a:r>
            <a:endParaRPr lang="en-US" sz="1100" dirty="0"/>
          </a:p>
        </p:txBody>
      </p:sp>
    </p:spTree>
    <p:extLst>
      <p:ext uri="{BB962C8B-B14F-4D97-AF65-F5344CB8AC3E}">
        <p14:creationId xmlns:p14="http://schemas.microsoft.com/office/powerpoint/2010/main" val="2055134626"/>
      </p:ext>
    </p:extLst>
  </p:cSld>
  <p:clrMap bg1="lt1" tx1="dk1" bg2="lt2" tx2="dk2" accent1="accent1" accent2="accent2" accent3="accent3" accent4="accent4" accent5="accent5" accent6="accent6" hlink="hlink" folHlink="folHlink"/>
  <p:sldLayoutIdLst>
    <p:sldLayoutId id="2147483688" r:id="rId1"/>
  </p:sldLayoutIdLst>
  <p:txStyles>
    <p:titleStyle>
      <a:lvl1pPr algn="l" defTabSz="914400" rtl="0" eaLnBrk="1" latinLnBrk="0" hangingPunct="1">
        <a:lnSpc>
          <a:spcPct val="90000"/>
        </a:lnSpc>
        <a:spcBef>
          <a:spcPct val="0"/>
        </a:spcBef>
        <a:buNone/>
        <a:defRPr lang="en-US" sz="3600" b="1" kern="1200">
          <a:solidFill>
            <a:schemeClr val="tx1"/>
          </a:solidFill>
          <a:latin typeface="Helvetica" panose="020B05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323A45"/>
            </a:gs>
            <a:gs pos="35000">
              <a:srgbClr val="323A45"/>
            </a:gs>
            <a:gs pos="100000">
              <a:srgbClr val="1C2026"/>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06332"/>
            <a:ext cx="7886700" cy="739056"/>
          </a:xfrm>
          <a:prstGeom prst="rect">
            <a:avLst/>
          </a:prstGeom>
        </p:spPr>
        <p:txBody>
          <a:bodyPr rIns="0">
            <a:normAutofit/>
          </a:bodyPr>
          <a:lstStyle/>
          <a:p>
            <a:pPr marL="0" lvl="0"/>
            <a:r>
              <a:rPr lang="en-US"/>
              <a:t>Click to edit Master title style</a:t>
            </a:r>
          </a:p>
        </p:txBody>
      </p:sp>
      <p:sp>
        <p:nvSpPr>
          <p:cNvPr id="3" name="Text Placeholder 2"/>
          <p:cNvSpPr>
            <a:spLocks noGrp="1"/>
          </p:cNvSpPr>
          <p:nvPr>
            <p:ph type="body" idx="1"/>
          </p:nvPr>
        </p:nvSpPr>
        <p:spPr>
          <a:xfrm>
            <a:off x="628650" y="1219200"/>
            <a:ext cx="7886700" cy="4957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p:cNvSpPr/>
          <p:nvPr userDrawn="1"/>
        </p:nvSpPr>
        <p:spPr>
          <a:xfrm>
            <a:off x="0" y="6305910"/>
            <a:ext cx="9144000" cy="552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150" normalizeH="0" baseline="0" noProof="0" dirty="0">
                <a:ln>
                  <a:noFill/>
                </a:ln>
                <a:solidFill>
                  <a:prstClr val="white">
                    <a:lumMod val="75000"/>
                  </a:prstClr>
                </a:solidFill>
                <a:effectLst/>
                <a:uLnTx/>
                <a:uFillTx/>
                <a:latin typeface="+mn-lt"/>
                <a:ea typeface="+mn-ea"/>
                <a:cs typeface="+mn-cs"/>
              </a:rPr>
              <a:t>www.</a:t>
            </a:r>
            <a:r>
              <a:rPr kumimoji="0" lang="en-US" sz="3200" b="0" i="0" u="none" strike="noStrike" kern="1200" cap="none" spc="150" normalizeH="0" baseline="0" noProof="0" dirty="0">
                <a:ln>
                  <a:noFill/>
                </a:ln>
                <a:solidFill>
                  <a:prstClr val="black">
                    <a:lumMod val="85000"/>
                    <a:lumOff val="15000"/>
                  </a:prstClr>
                </a:solidFill>
                <a:effectLst/>
                <a:uLnTx/>
                <a:uFillTx/>
                <a:latin typeface="+mn-lt"/>
                <a:ea typeface="+mn-ea"/>
                <a:cs typeface="+mn-cs"/>
              </a:rPr>
              <a:t>presentationgo</a:t>
            </a:r>
            <a:r>
              <a:rPr kumimoji="0" lang="en-US" sz="3200" b="0" i="0" u="none" strike="noStrike" kern="1200" cap="none" spc="150" normalizeH="0" baseline="0" noProof="0" dirty="0">
                <a:ln>
                  <a:noFill/>
                </a:ln>
                <a:solidFill>
                  <a:prstClr val="white">
                    <a:lumMod val="75000"/>
                  </a:prstClr>
                </a:solidFill>
                <a:effectLst/>
                <a:uLnTx/>
                <a:uFillTx/>
                <a:latin typeface="+mn-lt"/>
                <a:ea typeface="+mn-ea"/>
                <a:cs typeface="+mn-cs"/>
              </a:rPr>
              <a:t>.com</a:t>
            </a:r>
          </a:p>
        </p:txBody>
      </p:sp>
      <p:sp>
        <p:nvSpPr>
          <p:cNvPr id="23" name="Freeform 22"/>
          <p:cNvSpPr/>
          <p:nvPr userDrawn="1"/>
        </p:nvSpPr>
        <p:spPr>
          <a:xfrm rot="5400000">
            <a:off x="91178" y="116438"/>
            <a:ext cx="369496" cy="570902"/>
          </a:xfrm>
          <a:custGeom>
            <a:avLst/>
            <a:gdLst>
              <a:gd name="connsiteX0" fmla="*/ 210916 w 1034764"/>
              <a:gd name="connsiteY0" fmla="*/ 535701 h 1598797"/>
              <a:gd name="connsiteX1" fmla="*/ 331908 w 1034764"/>
              <a:gd name="connsiteY1" fmla="*/ 284049 h 1598797"/>
              <a:gd name="connsiteX2" fmla="*/ 741774 w 1034764"/>
              <a:gd name="connsiteY2" fmla="*/ 315409 h 1598797"/>
              <a:gd name="connsiteX3" fmla="*/ 403935 w 1034764"/>
              <a:gd name="connsiteY3" fmla="*/ 375418 h 1598797"/>
              <a:gd name="connsiteX4" fmla="*/ 266699 w 1034764"/>
              <a:gd name="connsiteY4" fmla="*/ 689905 h 1598797"/>
              <a:gd name="connsiteX5" fmla="*/ 266698 w 1034764"/>
              <a:gd name="connsiteY5" fmla="*/ 689907 h 1598797"/>
              <a:gd name="connsiteX6" fmla="*/ 210916 w 1034764"/>
              <a:gd name="connsiteY6" fmla="*/ 535701 h 1598797"/>
              <a:gd name="connsiteX7" fmla="*/ 134938 w 1034764"/>
              <a:gd name="connsiteY7" fmla="*/ 517381 h 1598797"/>
              <a:gd name="connsiteX8" fmla="*/ 517383 w 1034764"/>
              <a:gd name="connsiteY8" fmla="*/ 899826 h 1598797"/>
              <a:gd name="connsiteX9" fmla="*/ 899828 w 1034764"/>
              <a:gd name="connsiteY9" fmla="*/ 517381 h 1598797"/>
              <a:gd name="connsiteX10" fmla="*/ 517383 w 1034764"/>
              <a:gd name="connsiteY10" fmla="*/ 134936 h 1598797"/>
              <a:gd name="connsiteX11" fmla="*/ 134938 w 1034764"/>
              <a:gd name="connsiteY11" fmla="*/ 517381 h 1598797"/>
              <a:gd name="connsiteX12" fmla="*/ 0 w 1034764"/>
              <a:gd name="connsiteY12" fmla="*/ 517382 h 1598797"/>
              <a:gd name="connsiteX13" fmla="*/ 517382 w 1034764"/>
              <a:gd name="connsiteY13" fmla="*/ 0 h 1598797"/>
              <a:gd name="connsiteX14" fmla="*/ 1034764 w 1034764"/>
              <a:gd name="connsiteY14" fmla="*/ 517382 h 1598797"/>
              <a:gd name="connsiteX15" fmla="*/ 621653 w 1034764"/>
              <a:gd name="connsiteY15" fmla="*/ 1024253 h 1598797"/>
              <a:gd name="connsiteX16" fmla="*/ 620527 w 1034764"/>
              <a:gd name="connsiteY16" fmla="*/ 1024366 h 1598797"/>
              <a:gd name="connsiteX17" fmla="*/ 662992 w 1034764"/>
              <a:gd name="connsiteY17" fmla="*/ 1598797 h 1598797"/>
              <a:gd name="connsiteX18" fmla="*/ 371775 w 1034764"/>
              <a:gd name="connsiteY18" fmla="*/ 1598797 h 1598797"/>
              <a:gd name="connsiteX19" fmla="*/ 414241 w 1034764"/>
              <a:gd name="connsiteY19" fmla="*/ 1024367 h 1598797"/>
              <a:gd name="connsiteX20" fmla="*/ 413112 w 1034764"/>
              <a:gd name="connsiteY20" fmla="*/ 1024253 h 1598797"/>
              <a:gd name="connsiteX21" fmla="*/ 0 w 1034764"/>
              <a:gd name="connsiteY21" fmla="*/ 517382 h 1598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4764" h="1598797">
                <a:moveTo>
                  <a:pt x="210916" y="535701"/>
                </a:moveTo>
                <a:cubicBezTo>
                  <a:pt x="207764" y="443901"/>
                  <a:pt x="249915" y="348683"/>
                  <a:pt x="331908" y="284049"/>
                </a:cubicBezTo>
                <a:cubicBezTo>
                  <a:pt x="463097" y="180634"/>
                  <a:pt x="646600" y="194675"/>
                  <a:pt x="741774" y="315409"/>
                </a:cubicBezTo>
                <a:cubicBezTo>
                  <a:pt x="631231" y="275026"/>
                  <a:pt x="502220" y="297941"/>
                  <a:pt x="403935" y="375418"/>
                </a:cubicBezTo>
                <a:cubicBezTo>
                  <a:pt x="305650" y="452895"/>
                  <a:pt x="253243" y="572989"/>
                  <a:pt x="266699" y="689905"/>
                </a:cubicBezTo>
                <a:lnTo>
                  <a:pt x="266698" y="689907"/>
                </a:lnTo>
                <a:cubicBezTo>
                  <a:pt x="231008" y="644631"/>
                  <a:pt x="212807" y="590781"/>
                  <a:pt x="210916" y="535701"/>
                </a:cubicBezTo>
                <a:close/>
                <a:moveTo>
                  <a:pt x="134938" y="517381"/>
                </a:moveTo>
                <a:cubicBezTo>
                  <a:pt x="134938" y="728600"/>
                  <a:pt x="306164" y="899826"/>
                  <a:pt x="517383" y="899826"/>
                </a:cubicBezTo>
                <a:cubicBezTo>
                  <a:pt x="728602" y="899826"/>
                  <a:pt x="899828" y="728600"/>
                  <a:pt x="899828" y="517381"/>
                </a:cubicBezTo>
                <a:cubicBezTo>
                  <a:pt x="899828" y="306162"/>
                  <a:pt x="728602" y="134936"/>
                  <a:pt x="517383" y="134936"/>
                </a:cubicBezTo>
                <a:cubicBezTo>
                  <a:pt x="306164" y="134936"/>
                  <a:pt x="134938" y="306162"/>
                  <a:pt x="134938" y="517381"/>
                </a:cubicBezTo>
                <a:close/>
                <a:moveTo>
                  <a:pt x="0" y="517382"/>
                </a:moveTo>
                <a:cubicBezTo>
                  <a:pt x="0" y="231640"/>
                  <a:pt x="231640" y="0"/>
                  <a:pt x="517382" y="0"/>
                </a:cubicBezTo>
                <a:cubicBezTo>
                  <a:pt x="803124" y="0"/>
                  <a:pt x="1034764" y="231640"/>
                  <a:pt x="1034764" y="517382"/>
                </a:cubicBezTo>
                <a:cubicBezTo>
                  <a:pt x="1034764" y="767406"/>
                  <a:pt x="857415" y="976008"/>
                  <a:pt x="621653" y="1024253"/>
                </a:cubicBezTo>
                <a:lnTo>
                  <a:pt x="620527" y="1024366"/>
                </a:lnTo>
                <a:lnTo>
                  <a:pt x="662992" y="1598797"/>
                </a:lnTo>
                <a:lnTo>
                  <a:pt x="371775" y="1598797"/>
                </a:lnTo>
                <a:lnTo>
                  <a:pt x="414241" y="1024367"/>
                </a:lnTo>
                <a:lnTo>
                  <a:pt x="413112" y="1024253"/>
                </a:lnTo>
                <a:cubicBezTo>
                  <a:pt x="177349" y="976008"/>
                  <a:pt x="0" y="767406"/>
                  <a:pt x="0" y="517382"/>
                </a:cubicBezTo>
                <a:close/>
              </a:path>
            </a:pathLst>
          </a:custGeom>
          <a:solidFill>
            <a:schemeClr val="bg1">
              <a:alpha val="20000"/>
            </a:schemeClr>
          </a:solidFill>
          <a:ln>
            <a:noFill/>
          </a:ln>
          <a:effectLst>
            <a:outerShdw blurRad="12700" dist="127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p>
        </p:txBody>
      </p:sp>
      <p:sp>
        <p:nvSpPr>
          <p:cNvPr id="7" name="Rectangle 6"/>
          <p:cNvSpPr/>
          <p:nvPr userDrawn="1"/>
        </p:nvSpPr>
        <p:spPr>
          <a:xfrm>
            <a:off x="-88899" y="6959601"/>
            <a:ext cx="1625766" cy="261610"/>
          </a:xfrm>
          <a:prstGeom prst="rect">
            <a:avLst/>
          </a:prstGeom>
        </p:spPr>
        <p:txBody>
          <a:bodyPr wrap="none">
            <a:spAutoFit/>
          </a:bodyPr>
          <a:lstStyle/>
          <a:p>
            <a:r>
              <a:rPr lang="en-US" sz="1100" b="0" i="0" dirty="0">
                <a:solidFill>
                  <a:srgbClr val="555555"/>
                </a:solidFill>
                <a:effectLst/>
                <a:latin typeface="Open Sans" panose="020B0606030504020204" pitchFamily="34" charset="0"/>
              </a:rPr>
              <a:t>© </a:t>
            </a:r>
            <a:r>
              <a:rPr lang="en-US" sz="1100" b="0" i="0" u="none" strike="noStrike" dirty="0">
                <a:solidFill>
                  <a:srgbClr val="A5CD28"/>
                </a:solidFill>
                <a:effectLst/>
                <a:latin typeface="Open Sans" panose="020B0606030504020204" pitchFamily="34" charset="0"/>
                <a:hlinkClick r:id="rId3" tooltip="PresentationGo!"/>
              </a:rPr>
              <a:t>presentationgo.com</a:t>
            </a:r>
            <a:endParaRPr lang="en-US" sz="1100" dirty="0"/>
          </a:p>
        </p:txBody>
      </p:sp>
      <p:grpSp>
        <p:nvGrpSpPr>
          <p:cNvPr id="8" name="Group 7"/>
          <p:cNvGrpSpPr/>
          <p:nvPr userDrawn="1"/>
        </p:nvGrpSpPr>
        <p:grpSpPr>
          <a:xfrm>
            <a:off x="-1654908" y="-73804"/>
            <a:ext cx="1569183" cy="612144"/>
            <a:chOff x="-2096383" y="21447"/>
            <a:chExt cx="1569183" cy="612144"/>
          </a:xfrm>
        </p:grpSpPr>
        <p:sp>
          <p:nvSpPr>
            <p:cNvPr id="10" name="TextBox 9"/>
            <p:cNvSpPr txBox="1"/>
            <p:nvPr userDrawn="1"/>
          </p:nvSpPr>
          <p:spPr>
            <a:xfrm>
              <a:off x="-2096383" y="21447"/>
              <a:ext cx="365806"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By:</a:t>
              </a:r>
            </a:p>
          </p:txBody>
        </p:sp>
        <p:sp>
          <p:nvSpPr>
            <p:cNvPr id="11" name="TextBox 10"/>
            <p:cNvSpPr txBox="1"/>
            <p:nvPr userDrawn="1"/>
          </p:nvSpPr>
          <p:spPr>
            <a:xfrm>
              <a:off x="-1002010" y="387370"/>
              <a:ext cx="474810"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.com</a:t>
              </a:r>
            </a:p>
          </p:txBody>
        </p:sp>
        <p:pic>
          <p:nvPicPr>
            <p:cNvPr id="12" name="Picture 11"/>
            <p:cNvPicPr>
              <a:picLocks noChangeAspect="1"/>
            </p:cNvPicPr>
            <p:nvPr userDrawn="1"/>
          </p:nvPicPr>
          <p:blipFill>
            <a:blip r:embed="rId4"/>
            <a:stretch>
              <a:fillRect/>
            </a:stretch>
          </p:blipFill>
          <p:spPr>
            <a:xfrm>
              <a:off x="-2018604" y="234547"/>
              <a:ext cx="1405251" cy="185944"/>
            </a:xfrm>
            <a:prstGeom prst="rect">
              <a:avLst/>
            </a:prstGeom>
          </p:spPr>
        </p:pic>
      </p:grpSp>
    </p:spTree>
    <p:extLst>
      <p:ext uri="{BB962C8B-B14F-4D97-AF65-F5344CB8AC3E}">
        <p14:creationId xmlns:p14="http://schemas.microsoft.com/office/powerpoint/2010/main" val="2530658317"/>
      </p:ext>
    </p:extLst>
  </p:cSld>
  <p:clrMap bg1="lt1" tx1="dk1" bg2="lt2" tx2="dk2" accent1="accent1" accent2="accent2" accent3="accent3" accent4="accent4" accent5="accent5" accent6="accent6" hlink="hlink" folHlink="folHlink"/>
  <p:sldLayoutIdLst>
    <p:sldLayoutId id="2147483704" r:id="rId1"/>
  </p:sldLayoutIdLst>
  <p:txStyles>
    <p:titleStyle>
      <a:lvl1pPr algn="l" defTabSz="914400" rtl="0" eaLnBrk="1" latinLnBrk="0" hangingPunct="1">
        <a:lnSpc>
          <a:spcPct val="90000"/>
        </a:lnSpc>
        <a:spcBef>
          <a:spcPct val="0"/>
        </a:spcBef>
        <a:buNone/>
        <a:defRPr lang="en-US" sz="3600" b="1" kern="1200">
          <a:solidFill>
            <a:schemeClr val="bg1"/>
          </a:solidFill>
          <a:latin typeface="Helvetica" panose="020B0500000000000000"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323A4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7E942A-26CB-4FC8-A61F-ED7BAF06B75B}" type="datetimeFigureOut">
              <a:rPr lang="en-US" smtClean="0"/>
              <a:t>9/3/2024</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6EDDA2-A385-4D53-9944-861446547DDE}" type="slidenum">
              <a:rPr lang="en-US" smtClean="0"/>
              <a:t>‹#›</a:t>
            </a:fld>
            <a:endParaRPr lang="en-US"/>
          </a:p>
        </p:txBody>
      </p:sp>
    </p:spTree>
    <p:extLst>
      <p:ext uri="{BB962C8B-B14F-4D97-AF65-F5344CB8AC3E}">
        <p14:creationId xmlns:p14="http://schemas.microsoft.com/office/powerpoint/2010/main" val="4056465630"/>
      </p:ext>
    </p:extLst>
  </p:cSld>
  <p:clrMap bg1="lt1" tx1="dk1" bg2="lt2" tx2="dk2" accent1="accent1" accent2="accent2" accent3="accent3" accent4="accent4" accent5="accent5" accent6="accent6" hlink="hlink" folHlink="folHlink"/>
  <p:sldLayoutIdLst>
    <p:sldLayoutId id="214748370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sv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sv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sv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BFAE1-45D3-4B3B-81D2-0BF25FA84FB8}"/>
              </a:ext>
            </a:extLst>
          </p:cNvPr>
          <p:cNvSpPr>
            <a:spLocks noGrp="1"/>
          </p:cNvSpPr>
          <p:nvPr>
            <p:ph type="title"/>
          </p:nvPr>
        </p:nvSpPr>
        <p:spPr>
          <a:xfrm>
            <a:off x="-206338" y="72788"/>
            <a:ext cx="8515350" cy="739056"/>
          </a:xfrm>
        </p:spPr>
        <p:txBody>
          <a:bodyPr lIns="91440" tIns="45720" rIns="0" bIns="45720" anchor="t">
            <a:noAutofit/>
          </a:bodyPr>
          <a:lstStyle/>
          <a:p>
            <a:r>
              <a:rPr lang="en-US" sz="2400" dirty="0">
                <a:solidFill>
                  <a:srgbClr val="CC3399"/>
                </a:solidFill>
                <a:latin typeface="Segoe UI Black"/>
                <a:ea typeface="Segoe UI Black"/>
              </a:rPr>
              <a:t>   </a:t>
            </a:r>
            <a:r>
              <a:rPr lang="en-US" sz="2400" dirty="0">
                <a:latin typeface="Segoe UI Black"/>
                <a:ea typeface="Segoe UI Black"/>
              </a:rPr>
              <a:t>History Learning Journey - Year 7</a:t>
            </a:r>
            <a:endParaRPr lang="en-US" sz="2400" dirty="0">
              <a:latin typeface="Segoe UI Black" panose="020B0A02040204020203" pitchFamily="34" charset="0"/>
              <a:ea typeface="Segoe UI Black" panose="020B0A02040204020203" pitchFamily="34" charset="0"/>
            </a:endParaRPr>
          </a:p>
        </p:txBody>
      </p:sp>
      <p:grpSp>
        <p:nvGrpSpPr>
          <p:cNvPr id="19" name="Group 18">
            <a:extLst>
              <a:ext uri="{FF2B5EF4-FFF2-40B4-BE49-F238E27FC236}">
                <a16:creationId xmlns:a16="http://schemas.microsoft.com/office/drawing/2014/main" id="{2C2EA65C-CA1F-40C5-83BE-64F3E9AB33AA}"/>
              </a:ext>
            </a:extLst>
          </p:cNvPr>
          <p:cNvGrpSpPr/>
          <p:nvPr/>
        </p:nvGrpSpPr>
        <p:grpSpPr>
          <a:xfrm>
            <a:off x="1353494" y="1844683"/>
            <a:ext cx="6956510" cy="3382986"/>
            <a:chOff x="2249359" y="2305589"/>
            <a:chExt cx="7728733" cy="2834645"/>
          </a:xfrm>
        </p:grpSpPr>
        <p:grpSp>
          <p:nvGrpSpPr>
            <p:cNvPr id="13" name="Group 12">
              <a:extLst>
                <a:ext uri="{FF2B5EF4-FFF2-40B4-BE49-F238E27FC236}">
                  <a16:creationId xmlns:a16="http://schemas.microsoft.com/office/drawing/2014/main" id="{425DB897-F32F-412D-A261-6EC186631061}"/>
                </a:ext>
              </a:extLst>
            </p:cNvPr>
            <p:cNvGrpSpPr/>
            <p:nvPr/>
          </p:nvGrpSpPr>
          <p:grpSpPr>
            <a:xfrm>
              <a:off x="2249359" y="2305589"/>
              <a:ext cx="7728733" cy="2834645"/>
              <a:chOff x="1475820" y="2305589"/>
              <a:chExt cx="7728733" cy="2834645"/>
            </a:xfrm>
          </p:grpSpPr>
          <p:sp>
            <p:nvSpPr>
              <p:cNvPr id="7" name="Arc 6">
                <a:extLst>
                  <a:ext uri="{FF2B5EF4-FFF2-40B4-BE49-F238E27FC236}">
                    <a16:creationId xmlns:a16="http://schemas.microsoft.com/office/drawing/2014/main" id="{BA91558A-868E-4BAB-A985-3853974396E1}"/>
                  </a:ext>
                </a:extLst>
              </p:cNvPr>
              <p:cNvSpPr/>
              <p:nvPr/>
            </p:nvSpPr>
            <p:spPr>
              <a:xfrm>
                <a:off x="6186325" y="2305594"/>
                <a:ext cx="1417320" cy="1417320"/>
              </a:xfrm>
              <a:prstGeom prst="arc">
                <a:avLst>
                  <a:gd name="adj1" fmla="val 16211550"/>
                  <a:gd name="adj2" fmla="val 5391112"/>
                </a:avLst>
              </a:prstGeom>
              <a:ln w="6350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8" name="Arc 37">
                <a:extLst>
                  <a:ext uri="{FF2B5EF4-FFF2-40B4-BE49-F238E27FC236}">
                    <a16:creationId xmlns:a16="http://schemas.microsoft.com/office/drawing/2014/main" id="{4E7EC504-D364-49F4-9BCD-39BD9340E988}"/>
                  </a:ext>
                </a:extLst>
              </p:cNvPr>
              <p:cNvSpPr/>
              <p:nvPr/>
            </p:nvSpPr>
            <p:spPr>
              <a:xfrm rot="10800000">
                <a:off x="3011873" y="3722914"/>
                <a:ext cx="1417320" cy="1417320"/>
              </a:xfrm>
              <a:prstGeom prst="arc">
                <a:avLst>
                  <a:gd name="adj1" fmla="val 16211550"/>
                  <a:gd name="adj2" fmla="val 5391112"/>
                </a:avLst>
              </a:prstGeom>
              <a:ln w="6350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9" name="Straight Connector 8">
                <a:extLst>
                  <a:ext uri="{FF2B5EF4-FFF2-40B4-BE49-F238E27FC236}">
                    <a16:creationId xmlns:a16="http://schemas.microsoft.com/office/drawing/2014/main" id="{ECB72E78-9188-4053-B2B2-F2FB7A719315}"/>
                  </a:ext>
                </a:extLst>
              </p:cNvPr>
              <p:cNvCxnSpPr>
                <a:cxnSpLocks/>
              </p:cNvCxnSpPr>
              <p:nvPr/>
            </p:nvCxnSpPr>
            <p:spPr>
              <a:xfrm flipV="1">
                <a:off x="3685084" y="3722912"/>
                <a:ext cx="3245350" cy="4"/>
              </a:xfrm>
              <a:prstGeom prst="line">
                <a:avLst/>
              </a:prstGeom>
              <a:ln w="6350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4E57699-59F1-4F0D-827E-E23691CF6BD8}"/>
                  </a:ext>
                </a:extLst>
              </p:cNvPr>
              <p:cNvCxnSpPr>
                <a:cxnSpLocks/>
                <a:stCxn id="38" idx="0"/>
              </p:cNvCxnSpPr>
              <p:nvPr/>
            </p:nvCxnSpPr>
            <p:spPr>
              <a:xfrm>
                <a:off x="3718153" y="5140230"/>
                <a:ext cx="5486400" cy="0"/>
              </a:xfrm>
              <a:prstGeom prst="line">
                <a:avLst/>
              </a:prstGeom>
              <a:ln w="635000" cap="rnd">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70A1428-84CC-41EE-A06C-C0EFD78BCB89}"/>
                  </a:ext>
                </a:extLst>
              </p:cNvPr>
              <p:cNvCxnSpPr/>
              <p:nvPr/>
            </p:nvCxnSpPr>
            <p:spPr>
              <a:xfrm>
                <a:off x="1475820" y="2305589"/>
                <a:ext cx="5486400" cy="4"/>
              </a:xfrm>
              <a:prstGeom prst="line">
                <a:avLst/>
              </a:prstGeom>
              <a:ln w="635000" cap="rnd">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9F295EA6-9373-4E6A-971B-1D1A52E16064}"/>
                </a:ext>
              </a:extLst>
            </p:cNvPr>
            <p:cNvGrpSpPr/>
            <p:nvPr/>
          </p:nvGrpSpPr>
          <p:grpSpPr>
            <a:xfrm>
              <a:off x="2249359" y="2305589"/>
              <a:ext cx="7646957" cy="2834645"/>
              <a:chOff x="1475820" y="2305589"/>
              <a:chExt cx="7646957" cy="2834645"/>
            </a:xfrm>
          </p:grpSpPr>
          <p:sp>
            <p:nvSpPr>
              <p:cNvPr id="28" name="Arc 27">
                <a:extLst>
                  <a:ext uri="{FF2B5EF4-FFF2-40B4-BE49-F238E27FC236}">
                    <a16:creationId xmlns:a16="http://schemas.microsoft.com/office/drawing/2014/main" id="{F2E49456-4956-4891-9EE2-EE4551A71AFA}"/>
                  </a:ext>
                </a:extLst>
              </p:cNvPr>
              <p:cNvSpPr/>
              <p:nvPr/>
            </p:nvSpPr>
            <p:spPr>
              <a:xfrm>
                <a:off x="6186325" y="2305594"/>
                <a:ext cx="1417320" cy="1417320"/>
              </a:xfrm>
              <a:prstGeom prst="arc">
                <a:avLst>
                  <a:gd name="adj1" fmla="val 16211550"/>
                  <a:gd name="adj2" fmla="val 5391112"/>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9" name="Arc 28">
                <a:extLst>
                  <a:ext uri="{FF2B5EF4-FFF2-40B4-BE49-F238E27FC236}">
                    <a16:creationId xmlns:a16="http://schemas.microsoft.com/office/drawing/2014/main" id="{CCD3104B-4EC0-4732-976B-E61B97F1EEDD}"/>
                  </a:ext>
                </a:extLst>
              </p:cNvPr>
              <p:cNvSpPr/>
              <p:nvPr/>
            </p:nvSpPr>
            <p:spPr>
              <a:xfrm rot="10800000">
                <a:off x="2930098" y="3722914"/>
                <a:ext cx="1417320" cy="1417320"/>
              </a:xfrm>
              <a:prstGeom prst="arc">
                <a:avLst>
                  <a:gd name="adj1" fmla="val 16211550"/>
                  <a:gd name="adj2" fmla="val 5391112"/>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30" name="Straight Connector 29">
                <a:extLst>
                  <a:ext uri="{FF2B5EF4-FFF2-40B4-BE49-F238E27FC236}">
                    <a16:creationId xmlns:a16="http://schemas.microsoft.com/office/drawing/2014/main" id="{C2655F35-FEEA-48D3-8653-958B1F07682E}"/>
                  </a:ext>
                </a:extLst>
              </p:cNvPr>
              <p:cNvCxnSpPr>
                <a:cxnSpLocks/>
                <a:endCxn id="28" idx="2"/>
              </p:cNvCxnSpPr>
              <p:nvPr/>
            </p:nvCxnSpPr>
            <p:spPr>
              <a:xfrm flipV="1">
                <a:off x="3685084" y="3722912"/>
                <a:ext cx="3211733" cy="7"/>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66702A1-B247-4A57-80A9-A8B943239AC6}"/>
                  </a:ext>
                </a:extLst>
              </p:cNvPr>
              <p:cNvCxnSpPr>
                <a:cxnSpLocks/>
                <a:stCxn id="38" idx="0"/>
              </p:cNvCxnSpPr>
              <p:nvPr/>
            </p:nvCxnSpPr>
            <p:spPr>
              <a:xfrm>
                <a:off x="3718153" y="5140230"/>
                <a:ext cx="5404624" cy="0"/>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513FD9F-1DD5-41DA-8405-8E73E998EF78}"/>
                  </a:ext>
                </a:extLst>
              </p:cNvPr>
              <p:cNvCxnSpPr>
                <a:cxnSpLocks/>
              </p:cNvCxnSpPr>
              <p:nvPr/>
            </p:nvCxnSpPr>
            <p:spPr>
              <a:xfrm>
                <a:off x="1475820" y="2305589"/>
                <a:ext cx="5306914" cy="0"/>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sp>
        <p:nvSpPr>
          <p:cNvPr id="137" name="Oval 136">
            <a:extLst>
              <a:ext uri="{FF2B5EF4-FFF2-40B4-BE49-F238E27FC236}">
                <a16:creationId xmlns:a16="http://schemas.microsoft.com/office/drawing/2014/main" id="{F5E89C69-938A-4359-A9F2-6542877C2808}"/>
              </a:ext>
            </a:extLst>
          </p:cNvPr>
          <p:cNvSpPr/>
          <p:nvPr/>
        </p:nvSpPr>
        <p:spPr>
          <a:xfrm>
            <a:off x="672280" y="1487155"/>
            <a:ext cx="763571" cy="724138"/>
          </a:xfrm>
          <a:prstGeom prst="ellipse">
            <a:avLst/>
          </a:prstGeom>
          <a:gradFill>
            <a:gsLst>
              <a:gs pos="0">
                <a:schemeClr val="bg1"/>
              </a:gs>
              <a:gs pos="50000">
                <a:schemeClr val="bg1">
                  <a:lumMod val="95000"/>
                </a:schemeClr>
              </a:gs>
              <a:gs pos="100000">
                <a:schemeClr val="bg1">
                  <a:lumMod val="85000"/>
                </a:schemeClr>
              </a:gs>
            </a:gsLst>
          </a:gradFill>
          <a:ln w="28575">
            <a:solidFill>
              <a:srgbClr val="DF361F"/>
            </a:solidFill>
          </a:ln>
          <a:effectLst>
            <a:outerShdw blurRad="10160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600" b="1" dirty="0">
                <a:solidFill>
                  <a:srgbClr val="DF361F"/>
                </a:solidFill>
              </a:rPr>
              <a:t>Year 7</a:t>
            </a:r>
          </a:p>
        </p:txBody>
      </p:sp>
      <p:grpSp>
        <p:nvGrpSpPr>
          <p:cNvPr id="141" name="Group 140">
            <a:extLst>
              <a:ext uri="{FF2B5EF4-FFF2-40B4-BE49-F238E27FC236}">
                <a16:creationId xmlns:a16="http://schemas.microsoft.com/office/drawing/2014/main" id="{A6810B2A-0C47-46AB-A1E6-AD5BDE6576B2}"/>
              </a:ext>
            </a:extLst>
          </p:cNvPr>
          <p:cNvGrpSpPr/>
          <p:nvPr/>
        </p:nvGrpSpPr>
        <p:grpSpPr>
          <a:xfrm rot="16200000">
            <a:off x="-390965" y="1227904"/>
            <a:ext cx="2127870" cy="876359"/>
            <a:chOff x="-338439" y="4628518"/>
            <a:chExt cx="2790957" cy="735784"/>
          </a:xfrm>
        </p:grpSpPr>
        <p:sp>
          <p:nvSpPr>
            <p:cNvPr id="142" name="TextBox 141">
              <a:extLst>
                <a:ext uri="{FF2B5EF4-FFF2-40B4-BE49-F238E27FC236}">
                  <a16:creationId xmlns:a16="http://schemas.microsoft.com/office/drawing/2014/main" id="{8C4B7D37-F00D-476D-8437-630204D215E7}"/>
                </a:ext>
              </a:extLst>
            </p:cNvPr>
            <p:cNvSpPr txBox="1"/>
            <p:nvPr/>
          </p:nvSpPr>
          <p:spPr>
            <a:xfrm>
              <a:off x="-338439" y="4628518"/>
              <a:ext cx="2202816" cy="232566"/>
            </a:xfrm>
            <a:prstGeom prst="rect">
              <a:avLst/>
            </a:prstGeom>
            <a:noFill/>
          </p:spPr>
          <p:txBody>
            <a:bodyPr wrap="square" lIns="0" tIns="45720" rIns="0" bIns="45720" rtlCol="0" anchor="b">
              <a:spAutoFit/>
            </a:bodyPr>
            <a:lstStyle/>
            <a:p>
              <a:r>
                <a:rPr lang="en-US" sz="1200" b="1" noProof="1">
                  <a:solidFill>
                    <a:srgbClr val="CC3399"/>
                  </a:solidFill>
                </a:rPr>
                <a:t>      </a:t>
              </a:r>
              <a:r>
                <a:rPr lang="en-US" sz="1200" b="1" noProof="1"/>
                <a:t>The Journey Starts! </a:t>
              </a:r>
            </a:p>
          </p:txBody>
        </p:sp>
        <p:sp>
          <p:nvSpPr>
            <p:cNvPr id="143" name="TextBox 142">
              <a:extLst>
                <a:ext uri="{FF2B5EF4-FFF2-40B4-BE49-F238E27FC236}">
                  <a16:creationId xmlns:a16="http://schemas.microsoft.com/office/drawing/2014/main" id="{0368A237-A618-4963-BF38-06C539763524}"/>
                </a:ext>
              </a:extLst>
            </p:cNvPr>
            <p:cNvSpPr txBox="1"/>
            <p:nvPr/>
          </p:nvSpPr>
          <p:spPr>
            <a:xfrm>
              <a:off x="255549" y="5133470"/>
              <a:ext cx="2196969" cy="230832"/>
            </a:xfrm>
            <a:prstGeom prst="rect">
              <a:avLst/>
            </a:prstGeom>
            <a:noFill/>
          </p:spPr>
          <p:txBody>
            <a:bodyPr wrap="square" lIns="0" rIns="0" rtlCol="0" anchor="t">
              <a:spAutoFit/>
            </a:bodyPr>
            <a:lstStyle/>
            <a:p>
              <a:r>
                <a:rPr lang="en-US" sz="900" b="1" noProof="1"/>
                <a:t>           </a:t>
              </a:r>
            </a:p>
          </p:txBody>
        </p:sp>
      </p:grpSp>
      <p:sp>
        <p:nvSpPr>
          <p:cNvPr id="148" name="TextBox 147">
            <a:extLst>
              <a:ext uri="{FF2B5EF4-FFF2-40B4-BE49-F238E27FC236}">
                <a16:creationId xmlns:a16="http://schemas.microsoft.com/office/drawing/2014/main" id="{98FD6D13-E92B-4156-8FA3-4E4A87C8C7CE}"/>
              </a:ext>
            </a:extLst>
          </p:cNvPr>
          <p:cNvSpPr txBox="1"/>
          <p:nvPr/>
        </p:nvSpPr>
        <p:spPr>
          <a:xfrm>
            <a:off x="6833859" y="196254"/>
            <a:ext cx="2187443" cy="615553"/>
          </a:xfrm>
          <a:prstGeom prst="rect">
            <a:avLst/>
          </a:prstGeom>
          <a:noFill/>
          <a:ln>
            <a:noFill/>
          </a:ln>
        </p:spPr>
        <p:txBody>
          <a:bodyPr wrap="square" lIns="0" tIns="45720" rIns="0" bIns="45720" rtlCol="0" anchor="b">
            <a:spAutoFit/>
          </a:bodyPr>
          <a:lstStyle/>
          <a:p>
            <a:pPr algn="r"/>
            <a:r>
              <a:rPr lang="en-US" sz="1600" b="1" noProof="1"/>
              <a:t>Focus for the year:</a:t>
            </a:r>
            <a:endParaRPr lang="en-US" sz="1600" dirty="0">
              <a:ea typeface="Calibri"/>
              <a:cs typeface="Calibri"/>
            </a:endParaRPr>
          </a:p>
          <a:p>
            <a:pPr algn="r"/>
            <a:r>
              <a:rPr lang="en-US" b="1" noProof="1">
                <a:ea typeface="Calibri"/>
                <a:cs typeface="Calibri"/>
              </a:rPr>
              <a:t>'Forging Foundations'</a:t>
            </a:r>
          </a:p>
        </p:txBody>
      </p:sp>
      <p:pic>
        <p:nvPicPr>
          <p:cNvPr id="1032" name="Graphic 1031" descr="Flag">
            <a:extLst>
              <a:ext uri="{FF2B5EF4-FFF2-40B4-BE49-F238E27FC236}">
                <a16:creationId xmlns:a16="http://schemas.microsoft.com/office/drawing/2014/main" id="{4304BCDB-C95A-4676-BB9A-7452BA76A3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31440" y="4786578"/>
            <a:ext cx="661312" cy="661312"/>
          </a:xfrm>
          <a:prstGeom prst="rect">
            <a:avLst/>
          </a:prstGeom>
        </p:spPr>
      </p:pic>
      <p:cxnSp>
        <p:nvCxnSpPr>
          <p:cNvPr id="75" name="Straight Arrow Connector 74">
            <a:extLst>
              <a:ext uri="{FF2B5EF4-FFF2-40B4-BE49-F238E27FC236}">
                <a16:creationId xmlns:a16="http://schemas.microsoft.com/office/drawing/2014/main" id="{0CC72786-6DE7-CA3D-DE41-1B7E60473A0D}"/>
              </a:ext>
            </a:extLst>
          </p:cNvPr>
          <p:cNvCxnSpPr>
            <a:cxnSpLocks/>
          </p:cNvCxnSpPr>
          <p:nvPr/>
        </p:nvCxnSpPr>
        <p:spPr>
          <a:xfrm>
            <a:off x="6922664" y="5768034"/>
            <a:ext cx="1385545" cy="1151"/>
          </a:xfrm>
          <a:prstGeom prst="straightConnector1">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pic>
        <p:nvPicPr>
          <p:cNvPr id="3" name="Picture 2" descr="A logo with text overlay&#10;&#10;Description automatically generated">
            <a:extLst>
              <a:ext uri="{FF2B5EF4-FFF2-40B4-BE49-F238E27FC236}">
                <a16:creationId xmlns:a16="http://schemas.microsoft.com/office/drawing/2014/main" id="{F6E0E63C-FA09-811F-682D-EC7C86810569}"/>
              </a:ext>
            </a:extLst>
          </p:cNvPr>
          <p:cNvPicPr>
            <a:picLocks noChangeAspect="1"/>
          </p:cNvPicPr>
          <p:nvPr/>
        </p:nvPicPr>
        <p:blipFill>
          <a:blip r:embed="rId5"/>
          <a:stretch>
            <a:fillRect/>
          </a:stretch>
        </p:blipFill>
        <p:spPr>
          <a:xfrm>
            <a:off x="115230" y="5273530"/>
            <a:ext cx="1395761" cy="1440500"/>
          </a:xfrm>
          <a:prstGeom prst="rect">
            <a:avLst/>
          </a:prstGeom>
        </p:spPr>
      </p:pic>
      <p:pic>
        <p:nvPicPr>
          <p:cNvPr id="16" name="Graphic 15" descr="Castle scene outline">
            <a:extLst>
              <a:ext uri="{FF2B5EF4-FFF2-40B4-BE49-F238E27FC236}">
                <a16:creationId xmlns:a16="http://schemas.microsoft.com/office/drawing/2014/main" id="{430CE31C-6B36-3A85-BD28-5CB74A8AC98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251330" y="193431"/>
            <a:ext cx="835269" cy="729762"/>
          </a:xfrm>
          <a:prstGeom prst="rect">
            <a:avLst/>
          </a:prstGeom>
        </p:spPr>
      </p:pic>
      <p:sp>
        <p:nvSpPr>
          <p:cNvPr id="21" name="TextBox 20">
            <a:extLst>
              <a:ext uri="{FF2B5EF4-FFF2-40B4-BE49-F238E27FC236}">
                <a16:creationId xmlns:a16="http://schemas.microsoft.com/office/drawing/2014/main" id="{FD7F7706-FB73-160A-9E38-85824C2E3367}"/>
              </a:ext>
            </a:extLst>
          </p:cNvPr>
          <p:cNvSpPr txBox="1"/>
          <p:nvPr/>
        </p:nvSpPr>
        <p:spPr>
          <a:xfrm rot="5400000">
            <a:off x="7958110" y="5435513"/>
            <a:ext cx="1679462" cy="276999"/>
          </a:xfrm>
          <a:prstGeom prst="rect">
            <a:avLst/>
          </a:prstGeom>
          <a:noFill/>
        </p:spPr>
        <p:txBody>
          <a:bodyPr wrap="square" lIns="0" tIns="45720" rIns="0" bIns="45720" rtlCol="0" anchor="b">
            <a:spAutoFit/>
          </a:bodyPr>
          <a:lstStyle/>
          <a:p>
            <a:r>
              <a:rPr lang="en-US" sz="1200" b="1" noProof="1"/>
              <a:t>Thinking about Year 8!</a:t>
            </a:r>
            <a:endParaRPr lang="en-US" dirty="0">
              <a:ea typeface="Calibri"/>
              <a:cs typeface="Calibri"/>
            </a:endParaRPr>
          </a:p>
        </p:txBody>
      </p:sp>
      <p:sp>
        <p:nvSpPr>
          <p:cNvPr id="34" name="TextBox 33">
            <a:extLst>
              <a:ext uri="{FF2B5EF4-FFF2-40B4-BE49-F238E27FC236}">
                <a16:creationId xmlns:a16="http://schemas.microsoft.com/office/drawing/2014/main" id="{07291F6C-D94F-9776-66EE-24EB1AE797AC}"/>
              </a:ext>
            </a:extLst>
          </p:cNvPr>
          <p:cNvSpPr txBox="1"/>
          <p:nvPr/>
        </p:nvSpPr>
        <p:spPr>
          <a:xfrm>
            <a:off x="2787731" y="2334820"/>
            <a:ext cx="3046136" cy="692497"/>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b="1" dirty="0">
                <a:ea typeface="Calibri" panose="020F0502020204030204"/>
                <a:cs typeface="Calibri" panose="020F0502020204030204"/>
              </a:rPr>
              <a:t>Autumn Term (B)</a:t>
            </a:r>
          </a:p>
          <a:p>
            <a:pPr algn="ctr"/>
            <a:r>
              <a:rPr lang="en-US" sz="900" b="1" dirty="0">
                <a:ea typeface="Calibri" panose="020F0502020204030204"/>
                <a:cs typeface="Calibri" panose="020F0502020204030204"/>
              </a:rPr>
              <a:t>Castles &amp; the Conquered</a:t>
            </a:r>
          </a:p>
          <a:p>
            <a:pPr algn="ctr"/>
            <a:r>
              <a:rPr lang="en-US" sz="700" dirty="0">
                <a:ea typeface="Calibri" panose="020F0502020204030204"/>
                <a:cs typeface="Calibri" panose="020F0502020204030204"/>
              </a:rPr>
              <a:t>Why was their a succession crisis in 1065? Why did William invade England? How did he win at the Battle of Hastings in 1066? How did the Normans change life in England?</a:t>
            </a:r>
            <a:endParaRPr lang="en-US" sz="900" b="1" dirty="0">
              <a:ea typeface="Calibri" panose="020F0502020204030204"/>
              <a:cs typeface="Calibri" panose="020F0502020204030204"/>
            </a:endParaRPr>
          </a:p>
        </p:txBody>
      </p:sp>
      <p:sp>
        <p:nvSpPr>
          <p:cNvPr id="37" name="TextBox 36">
            <a:extLst>
              <a:ext uri="{FF2B5EF4-FFF2-40B4-BE49-F238E27FC236}">
                <a16:creationId xmlns:a16="http://schemas.microsoft.com/office/drawing/2014/main" id="{8B92315A-7182-D7DA-3454-BB44A36F658A}"/>
              </a:ext>
            </a:extLst>
          </p:cNvPr>
          <p:cNvSpPr txBox="1"/>
          <p:nvPr/>
        </p:nvSpPr>
        <p:spPr>
          <a:xfrm>
            <a:off x="7393618" y="1343588"/>
            <a:ext cx="1467708" cy="1800493"/>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r>
              <a:rPr lang="en-US" sz="1000" b="1" dirty="0">
                <a:solidFill>
                  <a:srgbClr val="000000"/>
                </a:solidFill>
                <a:latin typeface="Calibri"/>
              </a:rPr>
              <a:t>Spring</a:t>
            </a:r>
            <a:r>
              <a:rPr lang="en-US" sz="1000" b="1" i="0" u="none" strike="noStrike" baseline="0" dirty="0">
                <a:solidFill>
                  <a:srgbClr val="000000"/>
                </a:solidFill>
                <a:latin typeface="Calibri"/>
              </a:rPr>
              <a:t> Term (A)</a:t>
            </a:r>
            <a:r>
              <a:rPr lang="en-US" sz="1000" b="0" i="0" dirty="0">
                <a:latin typeface="Calibri"/>
              </a:rPr>
              <a:t>​</a:t>
            </a:r>
            <a:endParaRPr lang="en-US" sz="1000" b="0" i="0" dirty="0">
              <a:latin typeface="Calibri"/>
              <a:ea typeface="Calibri"/>
              <a:cs typeface="Calibri"/>
            </a:endParaRPr>
          </a:p>
          <a:p>
            <a:pPr algn="ctr"/>
            <a:r>
              <a:rPr lang="en-US" sz="1000" b="1" dirty="0">
                <a:solidFill>
                  <a:srgbClr val="000000"/>
                </a:solidFill>
                <a:latin typeface="Calibri"/>
              </a:rPr>
              <a:t>How did medieval kings keep control?</a:t>
            </a:r>
            <a:endParaRPr lang="en-US" sz="1000" b="1" dirty="0">
              <a:solidFill>
                <a:srgbClr val="000000"/>
              </a:solidFill>
              <a:latin typeface="Calibri"/>
              <a:ea typeface="Calibri"/>
              <a:cs typeface="Calibri"/>
            </a:endParaRPr>
          </a:p>
          <a:p>
            <a:pPr algn="ctr"/>
            <a:endParaRPr lang="en-US" sz="1000" b="1" dirty="0">
              <a:ea typeface="Calibri"/>
              <a:cs typeface="Calibri"/>
            </a:endParaRPr>
          </a:p>
          <a:p>
            <a:pPr algn="ctr"/>
            <a:r>
              <a:rPr lang="en-US" sz="800" dirty="0">
                <a:ea typeface="Calibri"/>
                <a:cs typeface="Calibri"/>
              </a:rPr>
              <a:t>What was life like in the Middle Ages? What role did religion play at this time? How effective a king was King John? How did medieval kings cause problems in the Middle Ages? How important was the Magna Carta?</a:t>
            </a:r>
          </a:p>
          <a:p>
            <a:pPr algn="ctr"/>
            <a:endParaRPr lang="en-US" sz="700" dirty="0">
              <a:ea typeface="Calibri"/>
              <a:cs typeface="Calibri"/>
            </a:endParaRPr>
          </a:p>
        </p:txBody>
      </p:sp>
      <p:sp>
        <p:nvSpPr>
          <p:cNvPr id="39" name="TextBox 38">
            <a:extLst>
              <a:ext uri="{FF2B5EF4-FFF2-40B4-BE49-F238E27FC236}">
                <a16:creationId xmlns:a16="http://schemas.microsoft.com/office/drawing/2014/main" id="{8933EAD4-B2E4-86E0-7E7B-70EB4F460810}"/>
              </a:ext>
            </a:extLst>
          </p:cNvPr>
          <p:cNvSpPr txBox="1"/>
          <p:nvPr/>
        </p:nvSpPr>
        <p:spPr>
          <a:xfrm>
            <a:off x="5565157" y="4010172"/>
            <a:ext cx="3277457" cy="584775"/>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b="1" dirty="0">
                <a:ea typeface="Calibri" panose="020F0502020204030204"/>
                <a:cs typeface="Calibri" panose="020F0502020204030204"/>
              </a:rPr>
              <a:t>Spring Term (B)</a:t>
            </a:r>
          </a:p>
          <a:p>
            <a:pPr algn="ctr"/>
            <a:r>
              <a:rPr lang="en-US" sz="900" b="1" dirty="0">
                <a:ea typeface="Calibri" panose="020F0502020204030204"/>
                <a:cs typeface="Calibri" panose="020F0502020204030204"/>
              </a:rPr>
              <a:t>'Her-Story'</a:t>
            </a:r>
          </a:p>
          <a:p>
            <a:pPr algn="ctr"/>
            <a:r>
              <a:rPr lang="en-US" sz="700" dirty="0">
                <a:ea typeface="Calibri"/>
                <a:cs typeface="Calibri"/>
              </a:rPr>
              <a:t>An exploration of remarkable women throughout history – the context in which they lived, the challenges they faced, the significance of their actions.</a:t>
            </a:r>
            <a:endParaRPr lang="en-US" sz="1050" b="1" dirty="0">
              <a:ea typeface="Calibri"/>
              <a:cs typeface="Calibri"/>
            </a:endParaRPr>
          </a:p>
        </p:txBody>
      </p:sp>
      <p:sp>
        <p:nvSpPr>
          <p:cNvPr id="40" name="TextBox 39">
            <a:extLst>
              <a:ext uri="{FF2B5EF4-FFF2-40B4-BE49-F238E27FC236}">
                <a16:creationId xmlns:a16="http://schemas.microsoft.com/office/drawing/2014/main" id="{CCB268B1-4CC1-DB74-AA86-310E26420DF1}"/>
              </a:ext>
            </a:extLst>
          </p:cNvPr>
          <p:cNvSpPr txBox="1"/>
          <p:nvPr/>
        </p:nvSpPr>
        <p:spPr>
          <a:xfrm>
            <a:off x="497020" y="3329083"/>
            <a:ext cx="1467708" cy="1523494"/>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b="1" dirty="0">
                <a:ea typeface="Calibri" panose="020F0502020204030204"/>
                <a:cs typeface="Calibri" panose="020F0502020204030204"/>
              </a:rPr>
              <a:t>Summer Term (A)</a:t>
            </a:r>
          </a:p>
          <a:p>
            <a:pPr algn="ctr"/>
            <a:r>
              <a:rPr lang="en-US" sz="900" b="1" dirty="0">
                <a:ea typeface="Calibri" panose="020F0502020204030204"/>
                <a:cs typeface="Calibri" panose="020F0502020204030204"/>
              </a:rPr>
              <a:t>The Terrible Tudors?!</a:t>
            </a:r>
            <a:r>
              <a:rPr lang="en-US" sz="1050" b="1" dirty="0">
                <a:ea typeface="Calibri" panose="020F0502020204030204"/>
                <a:cs typeface="Calibri" panose="020F0502020204030204"/>
              </a:rPr>
              <a:t> </a:t>
            </a:r>
          </a:p>
          <a:p>
            <a:pPr algn="ctr"/>
            <a:endParaRPr lang="en-US" sz="1050" b="1" dirty="0">
              <a:ea typeface="Calibri" panose="020F0502020204030204"/>
              <a:cs typeface="Calibri" panose="020F0502020204030204"/>
            </a:endParaRPr>
          </a:p>
          <a:p>
            <a:pPr algn="ctr"/>
            <a:r>
              <a:rPr lang="en-US" sz="700" dirty="0">
                <a:ea typeface="Calibri" panose="020F0502020204030204"/>
                <a:cs typeface="Calibri" panose="020F0502020204030204"/>
              </a:rPr>
              <a:t>Why is Henry VIII so infamous? What impact did his religious changes have on England? What changes did his children make? Why did Lady Jane Grey only rule for 9 days? Who was 'Bloody </a:t>
            </a:r>
            <a:r>
              <a:rPr lang="en-US" sz="700" err="1">
                <a:ea typeface="Calibri" panose="020F0502020204030204"/>
                <a:cs typeface="Calibri" panose="020F0502020204030204"/>
              </a:rPr>
              <a:t>Mary'?Is</a:t>
            </a:r>
            <a:r>
              <a:rPr lang="en-US" sz="700" dirty="0">
                <a:ea typeface="Calibri" panose="020F0502020204030204"/>
                <a:cs typeface="Calibri" panose="020F0502020204030204"/>
              </a:rPr>
              <a:t> Elizabeth I the 'greatest monarch' of all time?</a:t>
            </a:r>
          </a:p>
          <a:p>
            <a:pPr algn="ctr"/>
            <a:endParaRPr lang="en-US" sz="700" dirty="0">
              <a:ea typeface="Calibri" panose="020F0502020204030204"/>
              <a:cs typeface="Calibri" panose="020F0502020204030204"/>
            </a:endParaRPr>
          </a:p>
        </p:txBody>
      </p:sp>
      <p:sp>
        <p:nvSpPr>
          <p:cNvPr id="42" name="TextBox 41">
            <a:extLst>
              <a:ext uri="{FF2B5EF4-FFF2-40B4-BE49-F238E27FC236}">
                <a16:creationId xmlns:a16="http://schemas.microsoft.com/office/drawing/2014/main" id="{185C3426-EA55-6B3E-DE10-AFFD69C8E63B}"/>
              </a:ext>
            </a:extLst>
          </p:cNvPr>
          <p:cNvSpPr txBox="1"/>
          <p:nvPr/>
        </p:nvSpPr>
        <p:spPr>
          <a:xfrm>
            <a:off x="1875633" y="5650148"/>
            <a:ext cx="3018922" cy="1061829"/>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b="1" dirty="0">
                <a:ea typeface="Calibri" panose="020F0502020204030204"/>
                <a:cs typeface="Calibri" panose="020F0502020204030204"/>
              </a:rPr>
              <a:t>Summer Term (B)</a:t>
            </a:r>
            <a:endParaRPr lang="en-US" dirty="0">
              <a:ea typeface="Calibri" panose="020F0502020204030204"/>
              <a:cs typeface="Calibri" panose="020F0502020204030204"/>
            </a:endParaRPr>
          </a:p>
          <a:p>
            <a:pPr algn="ctr"/>
            <a:r>
              <a:rPr lang="en-US" sz="900" b="1" dirty="0">
                <a:ea typeface="Calibri" panose="020F0502020204030204"/>
                <a:cs typeface="Calibri" panose="020F0502020204030204"/>
              </a:rPr>
              <a:t>A country torn in two</a:t>
            </a:r>
            <a:endParaRPr lang="en-US" sz="1050" b="1" dirty="0">
              <a:ea typeface="Calibri" panose="020F0502020204030204"/>
              <a:cs typeface="Calibri" panose="020F0502020204030204"/>
            </a:endParaRPr>
          </a:p>
          <a:p>
            <a:pPr algn="ctr"/>
            <a:r>
              <a:rPr lang="en-US" sz="900" dirty="0">
                <a:ea typeface="Calibri"/>
                <a:cs typeface="Calibri"/>
              </a:rPr>
              <a:t>Why did relationships between Charles I and Parliament break down? Why was to blame? Who won the English Civil War? How did the English Civil War change England? Why did Cromwell ban Christmas? Was Charles II the 'King of Bling'? </a:t>
            </a:r>
          </a:p>
        </p:txBody>
      </p:sp>
      <p:cxnSp>
        <p:nvCxnSpPr>
          <p:cNvPr id="74" name="Straight Arrow Connector 73">
            <a:extLst>
              <a:ext uri="{FF2B5EF4-FFF2-40B4-BE49-F238E27FC236}">
                <a16:creationId xmlns:a16="http://schemas.microsoft.com/office/drawing/2014/main" id="{AE419AE9-66EF-D417-3126-FD2F5786694F}"/>
              </a:ext>
            </a:extLst>
          </p:cNvPr>
          <p:cNvCxnSpPr>
            <a:cxnSpLocks/>
          </p:cNvCxnSpPr>
          <p:nvPr/>
        </p:nvCxnSpPr>
        <p:spPr>
          <a:xfrm>
            <a:off x="1270151" y="2278954"/>
            <a:ext cx="1392351" cy="22400"/>
          </a:xfrm>
          <a:prstGeom prst="straightConnector1">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82" name="Arc 81">
            <a:extLst>
              <a:ext uri="{FF2B5EF4-FFF2-40B4-BE49-F238E27FC236}">
                <a16:creationId xmlns:a16="http://schemas.microsoft.com/office/drawing/2014/main" id="{A0E7A07B-4CF4-E1BF-9E0B-D4D00B24D261}"/>
              </a:ext>
            </a:extLst>
          </p:cNvPr>
          <p:cNvSpPr/>
          <p:nvPr/>
        </p:nvSpPr>
        <p:spPr>
          <a:xfrm rot="1140000">
            <a:off x="6875717" y="2723083"/>
            <a:ext cx="430305" cy="1004742"/>
          </a:xfrm>
          <a:prstGeom prst="arc">
            <a:avLst>
              <a:gd name="adj1" fmla="val 15955398"/>
              <a:gd name="adj2" fmla="val 5391112"/>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83" name="Straight Arrow Connector 82">
            <a:extLst>
              <a:ext uri="{FF2B5EF4-FFF2-40B4-BE49-F238E27FC236}">
                <a16:creationId xmlns:a16="http://schemas.microsoft.com/office/drawing/2014/main" id="{2B40CEC8-BC4F-F071-B48E-1A173201E7F6}"/>
              </a:ext>
            </a:extLst>
          </p:cNvPr>
          <p:cNvCxnSpPr>
            <a:cxnSpLocks/>
          </p:cNvCxnSpPr>
          <p:nvPr/>
        </p:nvCxnSpPr>
        <p:spPr>
          <a:xfrm flipH="1">
            <a:off x="4037137" y="4324420"/>
            <a:ext cx="1412289" cy="8792"/>
          </a:xfrm>
          <a:prstGeom prst="straightConnector1">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86" name="Arc 85">
            <a:extLst>
              <a:ext uri="{FF2B5EF4-FFF2-40B4-BE49-F238E27FC236}">
                <a16:creationId xmlns:a16="http://schemas.microsoft.com/office/drawing/2014/main" id="{8687A185-6C4F-4146-8383-DF44274431DA}"/>
              </a:ext>
            </a:extLst>
          </p:cNvPr>
          <p:cNvSpPr/>
          <p:nvPr/>
        </p:nvSpPr>
        <p:spPr>
          <a:xfrm rot="10800000">
            <a:off x="2224252" y="3611559"/>
            <a:ext cx="565530" cy="1743786"/>
          </a:xfrm>
          <a:prstGeom prst="arc">
            <a:avLst>
              <a:gd name="adj1" fmla="val 16211550"/>
              <a:gd name="adj2" fmla="val 5391112"/>
            </a:avLst>
          </a:prstGeom>
          <a:ln w="22225">
            <a:solidFill>
              <a:srgbClr val="00B09B"/>
            </a:solidFill>
            <a:prstDash val="sysDash"/>
            <a:headEnd type="triangl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 name="TextBox 4">
            <a:extLst>
              <a:ext uri="{FF2B5EF4-FFF2-40B4-BE49-F238E27FC236}">
                <a16:creationId xmlns:a16="http://schemas.microsoft.com/office/drawing/2014/main" id="{F0FBC680-1FA5-5582-8F0B-C8BC42401C36}"/>
              </a:ext>
            </a:extLst>
          </p:cNvPr>
          <p:cNvSpPr txBox="1"/>
          <p:nvPr/>
        </p:nvSpPr>
        <p:spPr>
          <a:xfrm>
            <a:off x="1272731" y="694144"/>
            <a:ext cx="3755969" cy="692497"/>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b="1" dirty="0">
                <a:ea typeface="Calibri" panose="020F0502020204030204"/>
                <a:cs typeface="Calibri" panose="020F0502020204030204"/>
              </a:rPr>
              <a:t>Autumn Term (A)</a:t>
            </a:r>
            <a:endParaRPr lang="en-US" sz="900" dirty="0">
              <a:cs typeface="Calibri"/>
            </a:endParaRPr>
          </a:p>
          <a:p>
            <a:pPr algn="ctr"/>
            <a:r>
              <a:rPr lang="en-US" sz="900" b="1" dirty="0">
                <a:ea typeface="Calibri" panose="020F0502020204030204"/>
                <a:cs typeface="Calibri" panose="020F0502020204030204"/>
              </a:rPr>
              <a:t>Who are the 'British'?</a:t>
            </a:r>
            <a:endParaRPr lang="en-US" dirty="0"/>
          </a:p>
          <a:p>
            <a:pPr algn="ctr"/>
            <a:r>
              <a:rPr lang="en-US" sz="700" dirty="0">
                <a:cs typeface="Calibri"/>
              </a:rPr>
              <a:t>Why did early settlers come to Britain? What impact did Roman invasion have? What changed with the arrival of the Anglo-Saxons? Why have other groups moved to, &amp; away from, Britain? What does 'being British' even mean?</a:t>
            </a:r>
            <a:endParaRPr lang="en-US" dirty="0"/>
          </a:p>
        </p:txBody>
      </p:sp>
      <p:sp>
        <p:nvSpPr>
          <p:cNvPr id="8" name="TextBox 7">
            <a:extLst>
              <a:ext uri="{FF2B5EF4-FFF2-40B4-BE49-F238E27FC236}">
                <a16:creationId xmlns:a16="http://schemas.microsoft.com/office/drawing/2014/main" id="{2DDD955A-55F9-F6E3-61DA-2F094B924882}"/>
              </a:ext>
            </a:extLst>
          </p:cNvPr>
          <p:cNvSpPr txBox="1"/>
          <p:nvPr/>
        </p:nvSpPr>
        <p:spPr>
          <a:xfrm>
            <a:off x="5158092" y="990116"/>
            <a:ext cx="1928976" cy="1107996"/>
          </a:xfrm>
          <a:prstGeom prst="rect">
            <a:avLst/>
          </a:prstGeom>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50" b="1" dirty="0">
                <a:ea typeface="Calibri" panose="020F0502020204030204"/>
                <a:cs typeface="Calibri" panose="020F0502020204030204"/>
              </a:rPr>
              <a:t>Autumn Assessments</a:t>
            </a:r>
          </a:p>
          <a:p>
            <a:pPr algn="ctr"/>
            <a:endParaRPr lang="en-US" sz="1050" b="1" dirty="0">
              <a:cs typeface="Calibri"/>
            </a:endParaRPr>
          </a:p>
          <a:p>
            <a:pPr algn="ctr"/>
            <a:r>
              <a:rPr lang="en-US" sz="900" dirty="0">
                <a:ea typeface="Calibri"/>
                <a:cs typeface="Calibri"/>
              </a:rPr>
              <a:t>End of topic knowledge test &amp; interpretation on impact of immigration. </a:t>
            </a:r>
          </a:p>
          <a:p>
            <a:pPr algn="ctr"/>
            <a:r>
              <a:rPr lang="en-US" sz="900" dirty="0">
                <a:ea typeface="Calibri"/>
                <a:cs typeface="Calibri"/>
              </a:rPr>
              <a:t>Essay – how did William keep control?</a:t>
            </a:r>
            <a:endParaRPr lang="en-US" dirty="0"/>
          </a:p>
        </p:txBody>
      </p:sp>
      <p:sp>
        <p:nvSpPr>
          <p:cNvPr id="11" name="TextBox 10">
            <a:extLst>
              <a:ext uri="{FF2B5EF4-FFF2-40B4-BE49-F238E27FC236}">
                <a16:creationId xmlns:a16="http://schemas.microsoft.com/office/drawing/2014/main" id="{E69594C9-05AA-BCD7-8F7D-B8BB4E115BEE}"/>
              </a:ext>
            </a:extLst>
          </p:cNvPr>
          <p:cNvSpPr txBox="1"/>
          <p:nvPr/>
        </p:nvSpPr>
        <p:spPr>
          <a:xfrm>
            <a:off x="2565931" y="3180865"/>
            <a:ext cx="1928976" cy="969496"/>
          </a:xfrm>
          <a:prstGeom prst="rect">
            <a:avLst/>
          </a:prstGeom>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50" b="1" dirty="0">
                <a:ea typeface="Calibri" panose="020F0502020204030204"/>
                <a:cs typeface="Calibri" panose="020F0502020204030204"/>
              </a:rPr>
              <a:t>Spring Assessments</a:t>
            </a:r>
          </a:p>
          <a:p>
            <a:pPr algn="ctr"/>
            <a:endParaRPr lang="en-US" sz="1050" b="1" dirty="0">
              <a:cs typeface="Calibri"/>
            </a:endParaRPr>
          </a:p>
          <a:p>
            <a:pPr algn="ctr"/>
            <a:r>
              <a:rPr lang="en-US" sz="900" dirty="0">
                <a:ea typeface="Calibri"/>
                <a:cs typeface="Calibri"/>
              </a:rPr>
              <a:t>Essay – could medieval kings do whatever they wanted?</a:t>
            </a:r>
            <a:endParaRPr lang="en-US" dirty="0"/>
          </a:p>
          <a:p>
            <a:pPr algn="ctr"/>
            <a:r>
              <a:rPr lang="en-US" sz="900" dirty="0">
                <a:ea typeface="Calibri"/>
                <a:cs typeface="Calibri"/>
              </a:rPr>
              <a:t>End of topic knowledge tests and 'significance' assessment.</a:t>
            </a:r>
          </a:p>
        </p:txBody>
      </p:sp>
      <p:sp>
        <p:nvSpPr>
          <p:cNvPr id="14" name="TextBox 13">
            <a:extLst>
              <a:ext uri="{FF2B5EF4-FFF2-40B4-BE49-F238E27FC236}">
                <a16:creationId xmlns:a16="http://schemas.microsoft.com/office/drawing/2014/main" id="{DEB20A9F-A978-F69C-B9DA-CB79DFD9F852}"/>
              </a:ext>
            </a:extLst>
          </p:cNvPr>
          <p:cNvSpPr txBox="1"/>
          <p:nvPr/>
        </p:nvSpPr>
        <p:spPr>
          <a:xfrm>
            <a:off x="5158090" y="5398828"/>
            <a:ext cx="1670441" cy="1200329"/>
          </a:xfrm>
          <a:prstGeom prst="rect">
            <a:avLst/>
          </a:prstGeom>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50" b="1" dirty="0">
                <a:ea typeface="Calibri" panose="020F0502020204030204"/>
                <a:cs typeface="Calibri" panose="020F0502020204030204"/>
              </a:rPr>
              <a:t>Summer Assessments</a:t>
            </a:r>
          </a:p>
          <a:p>
            <a:pPr algn="ctr"/>
            <a:endParaRPr lang="en-US" sz="1050" b="1" dirty="0">
              <a:ea typeface="Calibri" panose="020F0502020204030204"/>
              <a:cs typeface="Calibri" panose="020F0502020204030204"/>
            </a:endParaRPr>
          </a:p>
          <a:p>
            <a:pPr algn="ctr"/>
            <a:r>
              <a:rPr lang="en-US" sz="1050" dirty="0">
                <a:ea typeface="Calibri"/>
                <a:cs typeface="Calibri"/>
              </a:rPr>
              <a:t>'Religious rollercoaster' essay, end of topic tests, Cromwell interpretation assessment.</a:t>
            </a:r>
            <a:endParaRPr lang="en-US" sz="1050" b="1" dirty="0">
              <a:ea typeface="Calibri"/>
              <a:cs typeface="Calibri"/>
            </a:endParaRPr>
          </a:p>
          <a:p>
            <a:pPr algn="ctr"/>
            <a:endParaRPr lang="en-US" sz="900" dirty="0">
              <a:ea typeface="Calibri"/>
              <a:cs typeface="Calibri"/>
            </a:endParaRPr>
          </a:p>
        </p:txBody>
      </p:sp>
    </p:spTree>
    <p:extLst>
      <p:ext uri="{BB962C8B-B14F-4D97-AF65-F5344CB8AC3E}">
        <p14:creationId xmlns:p14="http://schemas.microsoft.com/office/powerpoint/2010/main" val="339347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BFAE1-45D3-4B3B-81D2-0BF25FA84FB8}"/>
              </a:ext>
            </a:extLst>
          </p:cNvPr>
          <p:cNvSpPr>
            <a:spLocks noGrp="1"/>
          </p:cNvSpPr>
          <p:nvPr>
            <p:ph type="title"/>
          </p:nvPr>
        </p:nvSpPr>
        <p:spPr>
          <a:xfrm>
            <a:off x="-206338" y="72788"/>
            <a:ext cx="8515350" cy="739056"/>
          </a:xfrm>
        </p:spPr>
        <p:txBody>
          <a:bodyPr lIns="91440" tIns="45720" rIns="0" bIns="45720" anchor="t">
            <a:noAutofit/>
          </a:bodyPr>
          <a:lstStyle/>
          <a:p>
            <a:r>
              <a:rPr lang="en-US" sz="2400" dirty="0">
                <a:solidFill>
                  <a:srgbClr val="CC3399"/>
                </a:solidFill>
                <a:latin typeface="Segoe UI Black"/>
                <a:ea typeface="Segoe UI Black"/>
              </a:rPr>
              <a:t>   </a:t>
            </a:r>
            <a:r>
              <a:rPr lang="en-US" sz="2400" dirty="0">
                <a:latin typeface="Segoe UI Black"/>
                <a:ea typeface="Segoe UI Black"/>
              </a:rPr>
              <a:t>History Learning Journey - Year 8</a:t>
            </a:r>
            <a:endParaRPr lang="en-US" sz="2400" b="0" dirty="0">
              <a:solidFill>
                <a:srgbClr val="CC3399"/>
              </a:solidFill>
              <a:latin typeface="Segoe UI Black"/>
              <a:ea typeface="Segoe UI Black"/>
            </a:endParaRPr>
          </a:p>
          <a:p>
            <a:endParaRPr lang="en-US" sz="2400" dirty="0">
              <a:solidFill>
                <a:srgbClr val="CC3399"/>
              </a:solidFill>
              <a:latin typeface="Segoe UI Black" panose="020B0A02040204020203" pitchFamily="34" charset="0"/>
              <a:ea typeface="Segoe UI Black" panose="020B0A02040204020203" pitchFamily="34" charset="0"/>
            </a:endParaRPr>
          </a:p>
        </p:txBody>
      </p:sp>
      <p:grpSp>
        <p:nvGrpSpPr>
          <p:cNvPr id="19" name="Group 18">
            <a:extLst>
              <a:ext uri="{FF2B5EF4-FFF2-40B4-BE49-F238E27FC236}">
                <a16:creationId xmlns:a16="http://schemas.microsoft.com/office/drawing/2014/main" id="{2C2EA65C-CA1F-40C5-83BE-64F3E9AB33AA}"/>
              </a:ext>
            </a:extLst>
          </p:cNvPr>
          <p:cNvGrpSpPr/>
          <p:nvPr/>
        </p:nvGrpSpPr>
        <p:grpSpPr>
          <a:xfrm>
            <a:off x="1353494" y="1844683"/>
            <a:ext cx="6956510" cy="3382986"/>
            <a:chOff x="2249359" y="2305589"/>
            <a:chExt cx="7728733" cy="2834645"/>
          </a:xfrm>
        </p:grpSpPr>
        <p:grpSp>
          <p:nvGrpSpPr>
            <p:cNvPr id="13" name="Group 12">
              <a:extLst>
                <a:ext uri="{FF2B5EF4-FFF2-40B4-BE49-F238E27FC236}">
                  <a16:creationId xmlns:a16="http://schemas.microsoft.com/office/drawing/2014/main" id="{425DB897-F32F-412D-A261-6EC186631061}"/>
                </a:ext>
              </a:extLst>
            </p:cNvPr>
            <p:cNvGrpSpPr/>
            <p:nvPr/>
          </p:nvGrpSpPr>
          <p:grpSpPr>
            <a:xfrm>
              <a:off x="2249359" y="2305589"/>
              <a:ext cx="7728733" cy="2834645"/>
              <a:chOff x="1475820" y="2305589"/>
              <a:chExt cx="7728733" cy="2834645"/>
            </a:xfrm>
          </p:grpSpPr>
          <p:sp>
            <p:nvSpPr>
              <p:cNvPr id="7" name="Arc 6">
                <a:extLst>
                  <a:ext uri="{FF2B5EF4-FFF2-40B4-BE49-F238E27FC236}">
                    <a16:creationId xmlns:a16="http://schemas.microsoft.com/office/drawing/2014/main" id="{BA91558A-868E-4BAB-A985-3853974396E1}"/>
                  </a:ext>
                </a:extLst>
              </p:cNvPr>
              <p:cNvSpPr/>
              <p:nvPr/>
            </p:nvSpPr>
            <p:spPr>
              <a:xfrm>
                <a:off x="6186325" y="2305594"/>
                <a:ext cx="1417320" cy="1417320"/>
              </a:xfrm>
              <a:prstGeom prst="arc">
                <a:avLst>
                  <a:gd name="adj1" fmla="val 16211550"/>
                  <a:gd name="adj2" fmla="val 5391112"/>
                </a:avLst>
              </a:prstGeom>
              <a:ln w="6350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8" name="Arc 37">
                <a:extLst>
                  <a:ext uri="{FF2B5EF4-FFF2-40B4-BE49-F238E27FC236}">
                    <a16:creationId xmlns:a16="http://schemas.microsoft.com/office/drawing/2014/main" id="{4E7EC504-D364-49F4-9BCD-39BD9340E988}"/>
                  </a:ext>
                </a:extLst>
              </p:cNvPr>
              <p:cNvSpPr/>
              <p:nvPr/>
            </p:nvSpPr>
            <p:spPr>
              <a:xfrm rot="10800000">
                <a:off x="3011873" y="3722914"/>
                <a:ext cx="1417320" cy="1417320"/>
              </a:xfrm>
              <a:prstGeom prst="arc">
                <a:avLst>
                  <a:gd name="adj1" fmla="val 16211550"/>
                  <a:gd name="adj2" fmla="val 5391112"/>
                </a:avLst>
              </a:prstGeom>
              <a:ln w="6350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9" name="Straight Connector 8">
                <a:extLst>
                  <a:ext uri="{FF2B5EF4-FFF2-40B4-BE49-F238E27FC236}">
                    <a16:creationId xmlns:a16="http://schemas.microsoft.com/office/drawing/2014/main" id="{ECB72E78-9188-4053-B2B2-F2FB7A719315}"/>
                  </a:ext>
                </a:extLst>
              </p:cNvPr>
              <p:cNvCxnSpPr>
                <a:cxnSpLocks/>
              </p:cNvCxnSpPr>
              <p:nvPr/>
            </p:nvCxnSpPr>
            <p:spPr>
              <a:xfrm flipV="1">
                <a:off x="3685084" y="3722912"/>
                <a:ext cx="3245350" cy="4"/>
              </a:xfrm>
              <a:prstGeom prst="line">
                <a:avLst/>
              </a:prstGeom>
              <a:ln w="6350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4E57699-59F1-4F0D-827E-E23691CF6BD8}"/>
                  </a:ext>
                </a:extLst>
              </p:cNvPr>
              <p:cNvCxnSpPr>
                <a:cxnSpLocks/>
                <a:stCxn id="38" idx="0"/>
              </p:cNvCxnSpPr>
              <p:nvPr/>
            </p:nvCxnSpPr>
            <p:spPr>
              <a:xfrm>
                <a:off x="3718153" y="5140230"/>
                <a:ext cx="5486400" cy="0"/>
              </a:xfrm>
              <a:prstGeom prst="line">
                <a:avLst/>
              </a:prstGeom>
              <a:ln w="635000" cap="rnd">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70A1428-84CC-41EE-A06C-C0EFD78BCB89}"/>
                  </a:ext>
                </a:extLst>
              </p:cNvPr>
              <p:cNvCxnSpPr/>
              <p:nvPr/>
            </p:nvCxnSpPr>
            <p:spPr>
              <a:xfrm>
                <a:off x="1475820" y="2305589"/>
                <a:ext cx="5486400" cy="4"/>
              </a:xfrm>
              <a:prstGeom prst="line">
                <a:avLst/>
              </a:prstGeom>
              <a:ln w="635000" cap="rnd">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9F295EA6-9373-4E6A-971B-1D1A52E16064}"/>
                </a:ext>
              </a:extLst>
            </p:cNvPr>
            <p:cNvGrpSpPr/>
            <p:nvPr/>
          </p:nvGrpSpPr>
          <p:grpSpPr>
            <a:xfrm>
              <a:off x="2249359" y="2305589"/>
              <a:ext cx="7646957" cy="2834645"/>
              <a:chOff x="1475820" y="2305589"/>
              <a:chExt cx="7646957" cy="2834645"/>
            </a:xfrm>
          </p:grpSpPr>
          <p:sp>
            <p:nvSpPr>
              <p:cNvPr id="28" name="Arc 27">
                <a:extLst>
                  <a:ext uri="{FF2B5EF4-FFF2-40B4-BE49-F238E27FC236}">
                    <a16:creationId xmlns:a16="http://schemas.microsoft.com/office/drawing/2014/main" id="{F2E49456-4956-4891-9EE2-EE4551A71AFA}"/>
                  </a:ext>
                </a:extLst>
              </p:cNvPr>
              <p:cNvSpPr/>
              <p:nvPr/>
            </p:nvSpPr>
            <p:spPr>
              <a:xfrm>
                <a:off x="6186325" y="2305594"/>
                <a:ext cx="1417320" cy="1417320"/>
              </a:xfrm>
              <a:prstGeom prst="arc">
                <a:avLst>
                  <a:gd name="adj1" fmla="val 16211550"/>
                  <a:gd name="adj2" fmla="val 5391112"/>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9" name="Arc 28">
                <a:extLst>
                  <a:ext uri="{FF2B5EF4-FFF2-40B4-BE49-F238E27FC236}">
                    <a16:creationId xmlns:a16="http://schemas.microsoft.com/office/drawing/2014/main" id="{CCD3104B-4EC0-4732-976B-E61B97F1EEDD}"/>
                  </a:ext>
                </a:extLst>
              </p:cNvPr>
              <p:cNvSpPr/>
              <p:nvPr/>
            </p:nvSpPr>
            <p:spPr>
              <a:xfrm rot="10800000">
                <a:off x="2930098" y="3722914"/>
                <a:ext cx="1417320" cy="1417320"/>
              </a:xfrm>
              <a:prstGeom prst="arc">
                <a:avLst>
                  <a:gd name="adj1" fmla="val 16211550"/>
                  <a:gd name="adj2" fmla="val 5391112"/>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30" name="Straight Connector 29">
                <a:extLst>
                  <a:ext uri="{FF2B5EF4-FFF2-40B4-BE49-F238E27FC236}">
                    <a16:creationId xmlns:a16="http://schemas.microsoft.com/office/drawing/2014/main" id="{C2655F35-FEEA-48D3-8653-958B1F07682E}"/>
                  </a:ext>
                </a:extLst>
              </p:cNvPr>
              <p:cNvCxnSpPr>
                <a:cxnSpLocks/>
                <a:endCxn id="28" idx="2"/>
              </p:cNvCxnSpPr>
              <p:nvPr/>
            </p:nvCxnSpPr>
            <p:spPr>
              <a:xfrm flipV="1">
                <a:off x="3685084" y="3722912"/>
                <a:ext cx="3211733" cy="7"/>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66702A1-B247-4A57-80A9-A8B943239AC6}"/>
                  </a:ext>
                </a:extLst>
              </p:cNvPr>
              <p:cNvCxnSpPr>
                <a:cxnSpLocks/>
                <a:stCxn id="38" idx="0"/>
              </p:cNvCxnSpPr>
              <p:nvPr/>
            </p:nvCxnSpPr>
            <p:spPr>
              <a:xfrm>
                <a:off x="3718153" y="5140230"/>
                <a:ext cx="5404624" cy="0"/>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513FD9F-1DD5-41DA-8405-8E73E998EF78}"/>
                  </a:ext>
                </a:extLst>
              </p:cNvPr>
              <p:cNvCxnSpPr>
                <a:cxnSpLocks/>
              </p:cNvCxnSpPr>
              <p:nvPr/>
            </p:nvCxnSpPr>
            <p:spPr>
              <a:xfrm>
                <a:off x="1475820" y="2305589"/>
                <a:ext cx="5306914" cy="0"/>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sp>
        <p:nvSpPr>
          <p:cNvPr id="137" name="Oval 136">
            <a:extLst>
              <a:ext uri="{FF2B5EF4-FFF2-40B4-BE49-F238E27FC236}">
                <a16:creationId xmlns:a16="http://schemas.microsoft.com/office/drawing/2014/main" id="{F5E89C69-938A-4359-A9F2-6542877C2808}"/>
              </a:ext>
            </a:extLst>
          </p:cNvPr>
          <p:cNvSpPr/>
          <p:nvPr/>
        </p:nvSpPr>
        <p:spPr>
          <a:xfrm>
            <a:off x="672280" y="1487155"/>
            <a:ext cx="763571" cy="724138"/>
          </a:xfrm>
          <a:prstGeom prst="ellipse">
            <a:avLst/>
          </a:prstGeom>
          <a:gradFill>
            <a:gsLst>
              <a:gs pos="0">
                <a:schemeClr val="bg1"/>
              </a:gs>
              <a:gs pos="50000">
                <a:schemeClr val="bg1">
                  <a:lumMod val="95000"/>
                </a:schemeClr>
              </a:gs>
              <a:gs pos="100000">
                <a:schemeClr val="bg1">
                  <a:lumMod val="85000"/>
                </a:schemeClr>
              </a:gs>
            </a:gsLst>
          </a:gradFill>
          <a:ln w="28575">
            <a:solidFill>
              <a:srgbClr val="DF361F"/>
            </a:solidFill>
          </a:ln>
          <a:effectLst>
            <a:outerShdw blurRad="10160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600" b="1" dirty="0">
                <a:solidFill>
                  <a:srgbClr val="DF361F"/>
                </a:solidFill>
              </a:rPr>
              <a:t>Year 8</a:t>
            </a:r>
          </a:p>
        </p:txBody>
      </p:sp>
      <p:grpSp>
        <p:nvGrpSpPr>
          <p:cNvPr id="141" name="Group 140">
            <a:extLst>
              <a:ext uri="{FF2B5EF4-FFF2-40B4-BE49-F238E27FC236}">
                <a16:creationId xmlns:a16="http://schemas.microsoft.com/office/drawing/2014/main" id="{A6810B2A-0C47-46AB-A1E6-AD5BDE6576B2}"/>
              </a:ext>
            </a:extLst>
          </p:cNvPr>
          <p:cNvGrpSpPr/>
          <p:nvPr/>
        </p:nvGrpSpPr>
        <p:grpSpPr>
          <a:xfrm rot="16200000">
            <a:off x="-390965" y="1227904"/>
            <a:ext cx="2127870" cy="876359"/>
            <a:chOff x="-338439" y="4628518"/>
            <a:chExt cx="2790957" cy="735784"/>
          </a:xfrm>
        </p:grpSpPr>
        <p:sp>
          <p:nvSpPr>
            <p:cNvPr id="142" name="TextBox 141">
              <a:extLst>
                <a:ext uri="{FF2B5EF4-FFF2-40B4-BE49-F238E27FC236}">
                  <a16:creationId xmlns:a16="http://schemas.microsoft.com/office/drawing/2014/main" id="{8C4B7D37-F00D-476D-8437-630204D215E7}"/>
                </a:ext>
              </a:extLst>
            </p:cNvPr>
            <p:cNvSpPr txBox="1"/>
            <p:nvPr/>
          </p:nvSpPr>
          <p:spPr>
            <a:xfrm>
              <a:off x="-338439" y="4628518"/>
              <a:ext cx="2202816" cy="232566"/>
            </a:xfrm>
            <a:prstGeom prst="rect">
              <a:avLst/>
            </a:prstGeom>
            <a:noFill/>
          </p:spPr>
          <p:txBody>
            <a:bodyPr wrap="square" lIns="0" tIns="45720" rIns="0" bIns="45720" rtlCol="0" anchor="b">
              <a:spAutoFit/>
            </a:bodyPr>
            <a:lstStyle/>
            <a:p>
              <a:r>
                <a:rPr lang="en-US" sz="1200" b="1" noProof="1">
                  <a:solidFill>
                    <a:srgbClr val="CC3399"/>
                  </a:solidFill>
                </a:rPr>
                <a:t>      </a:t>
              </a:r>
              <a:r>
                <a:rPr lang="en-US" sz="1200" b="1" noProof="1"/>
                <a:t>The Journey Starts! </a:t>
              </a:r>
            </a:p>
          </p:txBody>
        </p:sp>
        <p:sp>
          <p:nvSpPr>
            <p:cNvPr id="143" name="TextBox 142">
              <a:extLst>
                <a:ext uri="{FF2B5EF4-FFF2-40B4-BE49-F238E27FC236}">
                  <a16:creationId xmlns:a16="http://schemas.microsoft.com/office/drawing/2014/main" id="{0368A237-A618-4963-BF38-06C539763524}"/>
                </a:ext>
              </a:extLst>
            </p:cNvPr>
            <p:cNvSpPr txBox="1"/>
            <p:nvPr/>
          </p:nvSpPr>
          <p:spPr>
            <a:xfrm>
              <a:off x="255549" y="5133470"/>
              <a:ext cx="2196969" cy="230832"/>
            </a:xfrm>
            <a:prstGeom prst="rect">
              <a:avLst/>
            </a:prstGeom>
            <a:noFill/>
          </p:spPr>
          <p:txBody>
            <a:bodyPr wrap="square" lIns="0" rIns="0" rtlCol="0" anchor="t">
              <a:spAutoFit/>
            </a:bodyPr>
            <a:lstStyle/>
            <a:p>
              <a:r>
                <a:rPr lang="en-US" sz="900" b="1" noProof="1"/>
                <a:t>           </a:t>
              </a:r>
            </a:p>
          </p:txBody>
        </p:sp>
      </p:grpSp>
      <p:pic>
        <p:nvPicPr>
          <p:cNvPr id="1032" name="Graphic 1031" descr="Flag">
            <a:extLst>
              <a:ext uri="{FF2B5EF4-FFF2-40B4-BE49-F238E27FC236}">
                <a16:creationId xmlns:a16="http://schemas.microsoft.com/office/drawing/2014/main" id="{4304BCDB-C95A-4676-BB9A-7452BA76A3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31440" y="4786578"/>
            <a:ext cx="661312" cy="661312"/>
          </a:xfrm>
          <a:prstGeom prst="rect">
            <a:avLst/>
          </a:prstGeom>
        </p:spPr>
      </p:pic>
      <p:cxnSp>
        <p:nvCxnSpPr>
          <p:cNvPr id="75" name="Straight Arrow Connector 74">
            <a:extLst>
              <a:ext uri="{FF2B5EF4-FFF2-40B4-BE49-F238E27FC236}">
                <a16:creationId xmlns:a16="http://schemas.microsoft.com/office/drawing/2014/main" id="{0CC72786-6DE7-CA3D-DE41-1B7E60473A0D}"/>
              </a:ext>
            </a:extLst>
          </p:cNvPr>
          <p:cNvCxnSpPr>
            <a:cxnSpLocks/>
          </p:cNvCxnSpPr>
          <p:nvPr/>
        </p:nvCxnSpPr>
        <p:spPr>
          <a:xfrm>
            <a:off x="6922664" y="5768034"/>
            <a:ext cx="1385545" cy="1151"/>
          </a:xfrm>
          <a:prstGeom prst="straightConnector1">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pic>
        <p:nvPicPr>
          <p:cNvPr id="3" name="Picture 2" descr="A logo with text overlay&#10;&#10;Description automatically generated">
            <a:extLst>
              <a:ext uri="{FF2B5EF4-FFF2-40B4-BE49-F238E27FC236}">
                <a16:creationId xmlns:a16="http://schemas.microsoft.com/office/drawing/2014/main" id="{F6E0E63C-FA09-811F-682D-EC7C86810569}"/>
              </a:ext>
            </a:extLst>
          </p:cNvPr>
          <p:cNvPicPr>
            <a:picLocks noChangeAspect="1"/>
          </p:cNvPicPr>
          <p:nvPr/>
        </p:nvPicPr>
        <p:blipFill>
          <a:blip r:embed="rId5"/>
          <a:stretch>
            <a:fillRect/>
          </a:stretch>
        </p:blipFill>
        <p:spPr>
          <a:xfrm>
            <a:off x="115230" y="5273530"/>
            <a:ext cx="1395761" cy="1440500"/>
          </a:xfrm>
          <a:prstGeom prst="rect">
            <a:avLst/>
          </a:prstGeom>
        </p:spPr>
      </p:pic>
      <p:sp>
        <p:nvSpPr>
          <p:cNvPr id="21" name="TextBox 20">
            <a:extLst>
              <a:ext uri="{FF2B5EF4-FFF2-40B4-BE49-F238E27FC236}">
                <a16:creationId xmlns:a16="http://schemas.microsoft.com/office/drawing/2014/main" id="{FD7F7706-FB73-160A-9E38-85824C2E3367}"/>
              </a:ext>
            </a:extLst>
          </p:cNvPr>
          <p:cNvSpPr txBox="1"/>
          <p:nvPr/>
        </p:nvSpPr>
        <p:spPr>
          <a:xfrm rot="5400000">
            <a:off x="8006410" y="5422472"/>
            <a:ext cx="1679462" cy="276999"/>
          </a:xfrm>
          <a:prstGeom prst="rect">
            <a:avLst/>
          </a:prstGeom>
          <a:noFill/>
        </p:spPr>
        <p:txBody>
          <a:bodyPr wrap="square" lIns="0" tIns="45720" rIns="0" bIns="45720" rtlCol="0" anchor="b">
            <a:spAutoFit/>
          </a:bodyPr>
          <a:lstStyle/>
          <a:p>
            <a:r>
              <a:rPr lang="en-US" sz="1200" b="1" noProof="1"/>
              <a:t>Thinking about Year 9!</a:t>
            </a:r>
            <a:endParaRPr lang="en-US" dirty="0">
              <a:ea typeface="Calibri"/>
              <a:cs typeface="Calibri"/>
            </a:endParaRPr>
          </a:p>
        </p:txBody>
      </p:sp>
      <p:sp>
        <p:nvSpPr>
          <p:cNvPr id="34" name="TextBox 33">
            <a:extLst>
              <a:ext uri="{FF2B5EF4-FFF2-40B4-BE49-F238E27FC236}">
                <a16:creationId xmlns:a16="http://schemas.microsoft.com/office/drawing/2014/main" id="{07291F6C-D94F-9776-66EE-24EB1AE797AC}"/>
              </a:ext>
            </a:extLst>
          </p:cNvPr>
          <p:cNvSpPr txBox="1"/>
          <p:nvPr/>
        </p:nvSpPr>
        <p:spPr>
          <a:xfrm>
            <a:off x="2787731" y="2334820"/>
            <a:ext cx="3046136" cy="692497"/>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b="1" dirty="0">
                <a:ea typeface="Calibri" panose="020F0502020204030204"/>
                <a:cs typeface="Calibri" panose="020F0502020204030204"/>
              </a:rPr>
              <a:t>Autumn Term (B)</a:t>
            </a:r>
          </a:p>
          <a:p>
            <a:pPr algn="ctr"/>
            <a:r>
              <a:rPr lang="en-US" sz="900" b="1" dirty="0">
                <a:ea typeface="Calibri" panose="020F0502020204030204"/>
                <a:cs typeface="Calibri" panose="020F0502020204030204"/>
              </a:rPr>
              <a:t>How 'enlightened' was the Age of Enlightenment?</a:t>
            </a:r>
            <a:endParaRPr lang="en-US" sz="900" dirty="0">
              <a:ea typeface="Calibri" panose="020F0502020204030204"/>
              <a:cs typeface="Calibri" panose="020F0502020204030204"/>
            </a:endParaRPr>
          </a:p>
          <a:p>
            <a:pPr algn="ctr"/>
            <a:r>
              <a:rPr lang="en-US" sz="700" dirty="0">
                <a:ea typeface="Calibri" panose="020F0502020204030204"/>
                <a:cs typeface="Calibri" panose="020F0502020204030204"/>
              </a:rPr>
              <a:t>What was the Age of Enlightenment? What impact did it have on different countries? Why 'were the colonies' mad? An exploration of key revolutions – America, France and Haiti. Did the revolutions change anything? </a:t>
            </a:r>
            <a:endParaRPr lang="en-US" sz="900" b="1" dirty="0">
              <a:ea typeface="Calibri" panose="020F0502020204030204"/>
              <a:cs typeface="Calibri" panose="020F0502020204030204"/>
            </a:endParaRPr>
          </a:p>
        </p:txBody>
      </p:sp>
      <p:sp>
        <p:nvSpPr>
          <p:cNvPr id="37" name="TextBox 36">
            <a:extLst>
              <a:ext uri="{FF2B5EF4-FFF2-40B4-BE49-F238E27FC236}">
                <a16:creationId xmlns:a16="http://schemas.microsoft.com/office/drawing/2014/main" id="{8B92315A-7182-D7DA-3454-BB44A36F658A}"/>
              </a:ext>
            </a:extLst>
          </p:cNvPr>
          <p:cNvSpPr txBox="1"/>
          <p:nvPr/>
        </p:nvSpPr>
        <p:spPr>
          <a:xfrm>
            <a:off x="7460865" y="1533963"/>
            <a:ext cx="1467708" cy="2169825"/>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r>
              <a:rPr lang="en-US" sz="1000" b="1" dirty="0">
                <a:solidFill>
                  <a:srgbClr val="000000"/>
                </a:solidFill>
                <a:latin typeface="Calibri"/>
              </a:rPr>
              <a:t>Spring</a:t>
            </a:r>
            <a:r>
              <a:rPr lang="en-US" sz="1000" b="1" i="0" u="none" strike="noStrike" baseline="0" dirty="0">
                <a:solidFill>
                  <a:srgbClr val="000000"/>
                </a:solidFill>
                <a:latin typeface="Calibri"/>
              </a:rPr>
              <a:t> Term (A)</a:t>
            </a:r>
            <a:r>
              <a:rPr lang="en-US" sz="1000" b="0" i="0" dirty="0">
                <a:latin typeface="Calibri"/>
              </a:rPr>
              <a:t>​</a:t>
            </a:r>
            <a:endParaRPr lang="en-US" sz="1000" b="0" i="0" dirty="0">
              <a:latin typeface="Calibri"/>
              <a:ea typeface="Calibri"/>
              <a:cs typeface="Calibri"/>
            </a:endParaRPr>
          </a:p>
          <a:p>
            <a:pPr algn="ctr"/>
            <a:r>
              <a:rPr lang="en-US" sz="1000" b="1" dirty="0">
                <a:ea typeface="Calibri"/>
                <a:cs typeface="Calibri"/>
              </a:rPr>
              <a:t>The abolition of slavery</a:t>
            </a:r>
          </a:p>
          <a:p>
            <a:pPr algn="ctr"/>
            <a:endParaRPr lang="en-US" sz="800" dirty="0">
              <a:ea typeface="Calibri"/>
              <a:cs typeface="Calibri"/>
            </a:endParaRPr>
          </a:p>
          <a:p>
            <a:pPr algn="ctr"/>
            <a:r>
              <a:rPr lang="en-US" sz="1000" dirty="0">
                <a:ea typeface="Calibri"/>
                <a:cs typeface="Calibri"/>
              </a:rPr>
              <a:t>How '</a:t>
            </a:r>
            <a:r>
              <a:rPr lang="en-US" sz="1000" err="1">
                <a:ea typeface="Calibri"/>
                <a:cs typeface="Calibri"/>
              </a:rPr>
              <a:t>uncivilised</a:t>
            </a:r>
            <a:r>
              <a:rPr lang="en-US" sz="1000" dirty="0">
                <a:ea typeface="Calibri"/>
                <a:cs typeface="Calibri"/>
              </a:rPr>
              <a:t>' were the people of Africa in the 15th and 16th centuries? Where and why were people enslaved? What were the experiences of enslaved peoples? How did people fight for abolition?</a:t>
            </a:r>
          </a:p>
          <a:p>
            <a:pPr algn="ctr"/>
            <a:endParaRPr lang="en-US" sz="700" dirty="0">
              <a:ea typeface="Calibri"/>
              <a:cs typeface="Calibri"/>
            </a:endParaRPr>
          </a:p>
        </p:txBody>
      </p:sp>
      <p:sp>
        <p:nvSpPr>
          <p:cNvPr id="39" name="TextBox 38">
            <a:extLst>
              <a:ext uri="{FF2B5EF4-FFF2-40B4-BE49-F238E27FC236}">
                <a16:creationId xmlns:a16="http://schemas.microsoft.com/office/drawing/2014/main" id="{8933EAD4-B2E4-86E0-7E7B-70EB4F460810}"/>
              </a:ext>
            </a:extLst>
          </p:cNvPr>
          <p:cNvSpPr txBox="1"/>
          <p:nvPr/>
        </p:nvSpPr>
        <p:spPr>
          <a:xfrm>
            <a:off x="5031961" y="3955014"/>
            <a:ext cx="3504218" cy="830997"/>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b="1" dirty="0">
                <a:ea typeface="Calibri" panose="020F0502020204030204"/>
                <a:cs typeface="Calibri" panose="020F0502020204030204"/>
              </a:rPr>
              <a:t>Spring Term (B)</a:t>
            </a:r>
          </a:p>
          <a:p>
            <a:pPr algn="ctr"/>
            <a:r>
              <a:rPr lang="en-US" sz="900" b="1" dirty="0">
                <a:ea typeface="Calibri" panose="020F0502020204030204"/>
                <a:cs typeface="Calibri" panose="020F0502020204030204"/>
              </a:rPr>
              <a:t>Black Power</a:t>
            </a:r>
          </a:p>
          <a:p>
            <a:pPr algn="ctr"/>
            <a:r>
              <a:rPr lang="en-US" sz="700" dirty="0">
                <a:ea typeface="Calibri"/>
                <a:cs typeface="Calibri"/>
              </a:rPr>
              <a:t>Did abolition change anything for the experiences of black Americans? What was life like for black Americans in the 1920s and 1930s? Who, and how, did people fight for change? What is the Black Lives Matter Movement? Has racism been 'solved' today?</a:t>
            </a:r>
          </a:p>
          <a:p>
            <a:pPr algn="ctr"/>
            <a:endParaRPr lang="en-US" sz="900" b="1" dirty="0">
              <a:ea typeface="Calibri"/>
              <a:cs typeface="Calibri"/>
            </a:endParaRPr>
          </a:p>
        </p:txBody>
      </p:sp>
      <p:sp>
        <p:nvSpPr>
          <p:cNvPr id="40" name="TextBox 39">
            <a:extLst>
              <a:ext uri="{FF2B5EF4-FFF2-40B4-BE49-F238E27FC236}">
                <a16:creationId xmlns:a16="http://schemas.microsoft.com/office/drawing/2014/main" id="{CCB268B1-4CC1-DB74-AA86-310E26420DF1}"/>
              </a:ext>
            </a:extLst>
          </p:cNvPr>
          <p:cNvSpPr txBox="1"/>
          <p:nvPr/>
        </p:nvSpPr>
        <p:spPr>
          <a:xfrm>
            <a:off x="479020" y="3113083"/>
            <a:ext cx="1467708" cy="2000548"/>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b="1" dirty="0">
                <a:ea typeface="Calibri" panose="020F0502020204030204"/>
                <a:cs typeface="Calibri" panose="020F0502020204030204"/>
              </a:rPr>
              <a:t>Summer Term (A)</a:t>
            </a:r>
          </a:p>
          <a:p>
            <a:pPr algn="ctr"/>
            <a:r>
              <a:rPr lang="en-US" sz="900" b="1" dirty="0">
                <a:ea typeface="Calibri" panose="020F0502020204030204"/>
                <a:cs typeface="Calibri" panose="020F0502020204030204"/>
              </a:rPr>
              <a:t>How much did the Industrial Revolution change England?</a:t>
            </a:r>
            <a:endParaRPr lang="en-US" sz="1050" dirty="0">
              <a:ea typeface="Calibri" panose="020F0502020204030204"/>
              <a:cs typeface="Calibri" panose="020F0502020204030204"/>
            </a:endParaRPr>
          </a:p>
          <a:p>
            <a:pPr algn="ctr"/>
            <a:endParaRPr lang="en-US" sz="900" b="1" dirty="0">
              <a:ea typeface="Calibri" panose="020F0502020204030204"/>
              <a:cs typeface="Calibri" panose="020F0502020204030204"/>
            </a:endParaRPr>
          </a:p>
          <a:p>
            <a:pPr algn="ctr"/>
            <a:r>
              <a:rPr lang="en-US" sz="900" dirty="0">
                <a:ea typeface="Calibri" panose="020F0502020204030204"/>
                <a:cs typeface="Calibri" panose="020F0502020204030204"/>
              </a:rPr>
              <a:t>Why did Britain change in the 1700s and 1800s? What key changes took place? What did different groups experience at this time? What benefits and drawbacks did industrialisation bring?</a:t>
            </a:r>
            <a:endParaRPr lang="en-US" sz="900" b="1" dirty="0">
              <a:ea typeface="Calibri" panose="020F0502020204030204"/>
              <a:cs typeface="Calibri" panose="020F0502020204030204"/>
            </a:endParaRPr>
          </a:p>
          <a:p>
            <a:pPr algn="ctr"/>
            <a:endParaRPr lang="en-US" sz="700" dirty="0">
              <a:ea typeface="Calibri" panose="020F0502020204030204"/>
              <a:cs typeface="Calibri" panose="020F0502020204030204"/>
            </a:endParaRPr>
          </a:p>
        </p:txBody>
      </p:sp>
      <p:sp>
        <p:nvSpPr>
          <p:cNvPr id="42" name="TextBox 41">
            <a:extLst>
              <a:ext uri="{FF2B5EF4-FFF2-40B4-BE49-F238E27FC236}">
                <a16:creationId xmlns:a16="http://schemas.microsoft.com/office/drawing/2014/main" id="{185C3426-EA55-6B3E-DE10-AFFD69C8E63B}"/>
              </a:ext>
            </a:extLst>
          </p:cNvPr>
          <p:cNvSpPr txBox="1"/>
          <p:nvPr/>
        </p:nvSpPr>
        <p:spPr>
          <a:xfrm>
            <a:off x="1875633" y="5650148"/>
            <a:ext cx="3018922" cy="1046440"/>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00" b="1" dirty="0">
                <a:ea typeface="Calibri" panose="020F0502020204030204"/>
                <a:cs typeface="Calibri" panose="020F0502020204030204"/>
              </a:rPr>
              <a:t>Summer Term (B)</a:t>
            </a:r>
          </a:p>
          <a:p>
            <a:pPr algn="ctr"/>
            <a:r>
              <a:rPr lang="en-US" sz="1000" b="1" dirty="0">
                <a:ea typeface="Calibri" panose="020F0502020204030204"/>
                <a:cs typeface="Calibri" panose="020F0502020204030204"/>
              </a:rPr>
              <a:t>Fight for your rights! </a:t>
            </a:r>
          </a:p>
          <a:p>
            <a:pPr algn="ctr"/>
            <a:endParaRPr lang="en-US" sz="1000" b="1" dirty="0">
              <a:ea typeface="Calibri" panose="020F0502020204030204"/>
              <a:cs typeface="Calibri" panose="020F0502020204030204"/>
            </a:endParaRPr>
          </a:p>
          <a:p>
            <a:pPr algn="ctr"/>
            <a:r>
              <a:rPr lang="en-US" sz="800" dirty="0">
                <a:ea typeface="Calibri"/>
                <a:cs typeface="Calibri"/>
              </a:rPr>
              <a:t>How did British people protest? What was the 'state' of English politics by 1800? What political reforms took place at this time and what impact did they have? How effectively did people protest at this time?</a:t>
            </a:r>
          </a:p>
        </p:txBody>
      </p:sp>
      <p:cxnSp>
        <p:nvCxnSpPr>
          <p:cNvPr id="74" name="Straight Arrow Connector 73">
            <a:extLst>
              <a:ext uri="{FF2B5EF4-FFF2-40B4-BE49-F238E27FC236}">
                <a16:creationId xmlns:a16="http://schemas.microsoft.com/office/drawing/2014/main" id="{AE419AE9-66EF-D417-3126-FD2F5786694F}"/>
              </a:ext>
            </a:extLst>
          </p:cNvPr>
          <p:cNvCxnSpPr>
            <a:cxnSpLocks/>
          </p:cNvCxnSpPr>
          <p:nvPr/>
        </p:nvCxnSpPr>
        <p:spPr>
          <a:xfrm>
            <a:off x="1270151" y="2278954"/>
            <a:ext cx="1356351" cy="4400"/>
          </a:xfrm>
          <a:prstGeom prst="straightConnector1">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82" name="Arc 81">
            <a:extLst>
              <a:ext uri="{FF2B5EF4-FFF2-40B4-BE49-F238E27FC236}">
                <a16:creationId xmlns:a16="http://schemas.microsoft.com/office/drawing/2014/main" id="{A0E7A07B-4CF4-E1BF-9E0B-D4D00B24D261}"/>
              </a:ext>
            </a:extLst>
          </p:cNvPr>
          <p:cNvSpPr/>
          <p:nvPr/>
        </p:nvSpPr>
        <p:spPr>
          <a:xfrm rot="1140000">
            <a:off x="6875717" y="2723083"/>
            <a:ext cx="430305" cy="1004742"/>
          </a:xfrm>
          <a:prstGeom prst="arc">
            <a:avLst>
              <a:gd name="adj1" fmla="val 15955398"/>
              <a:gd name="adj2" fmla="val 5391112"/>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83" name="Straight Arrow Connector 82">
            <a:extLst>
              <a:ext uri="{FF2B5EF4-FFF2-40B4-BE49-F238E27FC236}">
                <a16:creationId xmlns:a16="http://schemas.microsoft.com/office/drawing/2014/main" id="{2B40CEC8-BC4F-F071-B48E-1A173201E7F6}"/>
              </a:ext>
            </a:extLst>
          </p:cNvPr>
          <p:cNvCxnSpPr>
            <a:cxnSpLocks/>
          </p:cNvCxnSpPr>
          <p:nvPr/>
        </p:nvCxnSpPr>
        <p:spPr>
          <a:xfrm flipH="1">
            <a:off x="3424268" y="4404093"/>
            <a:ext cx="1412289" cy="8792"/>
          </a:xfrm>
          <a:prstGeom prst="straightConnector1">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86" name="Arc 85">
            <a:extLst>
              <a:ext uri="{FF2B5EF4-FFF2-40B4-BE49-F238E27FC236}">
                <a16:creationId xmlns:a16="http://schemas.microsoft.com/office/drawing/2014/main" id="{8687A185-6C4F-4146-8383-DF44274431DA}"/>
              </a:ext>
            </a:extLst>
          </p:cNvPr>
          <p:cNvSpPr/>
          <p:nvPr/>
        </p:nvSpPr>
        <p:spPr>
          <a:xfrm rot="10800000">
            <a:off x="2224252" y="3611559"/>
            <a:ext cx="565530" cy="1743786"/>
          </a:xfrm>
          <a:prstGeom prst="arc">
            <a:avLst>
              <a:gd name="adj1" fmla="val 16211550"/>
              <a:gd name="adj2" fmla="val 5391112"/>
            </a:avLst>
          </a:prstGeom>
          <a:ln w="22225">
            <a:solidFill>
              <a:srgbClr val="00B09B"/>
            </a:solidFill>
            <a:prstDash val="sysDash"/>
            <a:headEnd type="triangl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 name="TextBox 4">
            <a:extLst>
              <a:ext uri="{FF2B5EF4-FFF2-40B4-BE49-F238E27FC236}">
                <a16:creationId xmlns:a16="http://schemas.microsoft.com/office/drawing/2014/main" id="{F0FBC680-1FA5-5582-8F0B-C8BC42401C36}"/>
              </a:ext>
            </a:extLst>
          </p:cNvPr>
          <p:cNvSpPr txBox="1"/>
          <p:nvPr/>
        </p:nvSpPr>
        <p:spPr>
          <a:xfrm>
            <a:off x="1272731" y="694144"/>
            <a:ext cx="3755969" cy="784830"/>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b="1" dirty="0">
                <a:ea typeface="Calibri" panose="020F0502020204030204"/>
                <a:cs typeface="Calibri" panose="020F0502020204030204"/>
              </a:rPr>
              <a:t>Autumn Term (A)</a:t>
            </a:r>
            <a:endParaRPr lang="en-US" sz="900" dirty="0">
              <a:cs typeface="Calibri"/>
            </a:endParaRPr>
          </a:p>
          <a:p>
            <a:pPr algn="ctr"/>
            <a:r>
              <a:rPr lang="en-US" sz="900" b="1" dirty="0">
                <a:ea typeface="Calibri" panose="020F0502020204030204"/>
                <a:cs typeface="Calibri" panose="020F0502020204030204"/>
              </a:rPr>
              <a:t>How 'great' was the Great British Empire?</a:t>
            </a:r>
            <a:endParaRPr lang="en-US" sz="900">
              <a:ea typeface="Calibri" panose="020F0502020204030204"/>
              <a:cs typeface="Calibri" panose="020F0502020204030204"/>
            </a:endParaRPr>
          </a:p>
          <a:p>
            <a:pPr algn="ctr"/>
            <a:r>
              <a:rPr lang="en-US" sz="900" dirty="0">
                <a:ea typeface="Calibri" panose="020F0502020204030204"/>
                <a:cs typeface="Calibri" panose="020F0502020204030204"/>
              </a:rPr>
              <a:t>Why was the British Empire considered 'great'? How was the Empire built? What benefits did the Empire bring? Who are the Empires 'heroes'? At what expense did the Empire come?</a:t>
            </a:r>
            <a:endParaRPr lang="en-US" sz="900" b="1" dirty="0">
              <a:ea typeface="Calibri" panose="020F0502020204030204"/>
              <a:cs typeface="Calibri" panose="020F0502020204030204"/>
            </a:endParaRPr>
          </a:p>
        </p:txBody>
      </p:sp>
      <p:sp>
        <p:nvSpPr>
          <p:cNvPr id="8" name="TextBox 7">
            <a:extLst>
              <a:ext uri="{FF2B5EF4-FFF2-40B4-BE49-F238E27FC236}">
                <a16:creationId xmlns:a16="http://schemas.microsoft.com/office/drawing/2014/main" id="{2DDD955A-55F9-F6E3-61DA-2F094B924882}"/>
              </a:ext>
            </a:extLst>
          </p:cNvPr>
          <p:cNvSpPr txBox="1"/>
          <p:nvPr/>
        </p:nvSpPr>
        <p:spPr>
          <a:xfrm>
            <a:off x="5158092" y="1149462"/>
            <a:ext cx="1928976" cy="1061829"/>
          </a:xfrm>
          <a:prstGeom prst="rect">
            <a:avLst/>
          </a:prstGeom>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50" b="1" dirty="0">
                <a:ea typeface="Calibri" panose="020F0502020204030204"/>
                <a:cs typeface="Calibri" panose="020F0502020204030204"/>
              </a:rPr>
              <a:t>Autumn Assessments</a:t>
            </a:r>
          </a:p>
          <a:p>
            <a:pPr algn="ctr"/>
            <a:endParaRPr lang="en-US" sz="1050" b="1" dirty="0">
              <a:ea typeface="Calibri" panose="020F0502020204030204"/>
              <a:cs typeface="Calibri" panose="020F0502020204030204"/>
            </a:endParaRPr>
          </a:p>
          <a:p>
            <a:pPr algn="ctr"/>
            <a:r>
              <a:rPr lang="en-US" sz="1050" dirty="0">
                <a:ea typeface="Calibri" panose="020F0502020204030204"/>
                <a:cs typeface="Calibri" panose="020F0502020204030204"/>
              </a:rPr>
              <a:t>Evaluating the impact of the British Empire essay, end of topic tests. Causes of revolutions written piece.</a:t>
            </a:r>
            <a:endParaRPr lang="en-US" sz="1050" b="1" dirty="0">
              <a:ea typeface="Calibri" panose="020F0502020204030204"/>
              <a:cs typeface="Calibri" panose="020F0502020204030204"/>
            </a:endParaRPr>
          </a:p>
        </p:txBody>
      </p:sp>
      <p:sp>
        <p:nvSpPr>
          <p:cNvPr id="11" name="TextBox 10">
            <a:extLst>
              <a:ext uri="{FF2B5EF4-FFF2-40B4-BE49-F238E27FC236}">
                <a16:creationId xmlns:a16="http://schemas.microsoft.com/office/drawing/2014/main" id="{E69594C9-05AA-BCD7-8F7D-B8BB4E115BEE}"/>
              </a:ext>
            </a:extLst>
          </p:cNvPr>
          <p:cNvSpPr txBox="1"/>
          <p:nvPr/>
        </p:nvSpPr>
        <p:spPr>
          <a:xfrm>
            <a:off x="2565931" y="3180865"/>
            <a:ext cx="1928976" cy="1061829"/>
          </a:xfrm>
          <a:prstGeom prst="rect">
            <a:avLst/>
          </a:prstGeom>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50" b="1" dirty="0">
                <a:ea typeface="Calibri" panose="020F0502020204030204"/>
                <a:cs typeface="Calibri" panose="020F0502020204030204"/>
              </a:rPr>
              <a:t>Spring Assessments</a:t>
            </a:r>
          </a:p>
          <a:p>
            <a:pPr algn="ctr"/>
            <a:endParaRPr lang="en-US" sz="1050" b="1" dirty="0">
              <a:ea typeface="Calibri" panose="020F0502020204030204"/>
              <a:cs typeface="Calibri" panose="020F0502020204030204"/>
            </a:endParaRPr>
          </a:p>
          <a:p>
            <a:pPr algn="ctr"/>
            <a:r>
              <a:rPr lang="en-US" sz="1050" dirty="0">
                <a:ea typeface="Calibri" panose="020F0502020204030204"/>
                <a:cs typeface="Calibri" panose="020F0502020204030204"/>
              </a:rPr>
              <a:t>Essay – how did people fight for change? Key knowledge and terms test (Civil Rights focus)</a:t>
            </a:r>
            <a:endParaRPr lang="en-US" sz="1050" b="1" dirty="0">
              <a:ea typeface="Calibri" panose="020F0502020204030204"/>
              <a:cs typeface="Calibri" panose="020F0502020204030204"/>
            </a:endParaRPr>
          </a:p>
          <a:p>
            <a:pPr algn="ctr"/>
            <a:endParaRPr lang="en-US" sz="1050" dirty="0">
              <a:ea typeface="Calibri" panose="020F0502020204030204"/>
              <a:cs typeface="Calibri" panose="020F0502020204030204"/>
            </a:endParaRPr>
          </a:p>
        </p:txBody>
      </p:sp>
      <p:sp>
        <p:nvSpPr>
          <p:cNvPr id="14" name="TextBox 13">
            <a:extLst>
              <a:ext uri="{FF2B5EF4-FFF2-40B4-BE49-F238E27FC236}">
                <a16:creationId xmlns:a16="http://schemas.microsoft.com/office/drawing/2014/main" id="{DEB20A9F-A978-F69C-B9DA-CB79DFD9F852}"/>
              </a:ext>
            </a:extLst>
          </p:cNvPr>
          <p:cNvSpPr txBox="1"/>
          <p:nvPr/>
        </p:nvSpPr>
        <p:spPr>
          <a:xfrm>
            <a:off x="5158090" y="5398828"/>
            <a:ext cx="1670441" cy="1200329"/>
          </a:xfrm>
          <a:prstGeom prst="rect">
            <a:avLst/>
          </a:prstGeom>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50" b="1" dirty="0">
                <a:ea typeface="Calibri" panose="020F0502020204030204"/>
                <a:cs typeface="Calibri" panose="020F0502020204030204"/>
              </a:rPr>
              <a:t>Summer Assessments</a:t>
            </a:r>
          </a:p>
          <a:p>
            <a:pPr algn="ctr"/>
            <a:endParaRPr lang="en-US" sz="1050" b="1" dirty="0">
              <a:ea typeface="Calibri" panose="020F0502020204030204"/>
              <a:cs typeface="Calibri" panose="020F0502020204030204"/>
            </a:endParaRPr>
          </a:p>
          <a:p>
            <a:pPr algn="ctr"/>
            <a:r>
              <a:rPr lang="en-US" sz="1050" dirty="0">
                <a:ea typeface="Calibri" panose="020F0502020204030204"/>
                <a:cs typeface="Calibri" panose="020F0502020204030204"/>
              </a:rPr>
              <a:t>Impact of change during the Industrial Revolution (essay)</a:t>
            </a:r>
            <a:endParaRPr lang="en-US" sz="1050" b="1" dirty="0">
              <a:ea typeface="Calibri" panose="020F0502020204030204"/>
              <a:cs typeface="Calibri" panose="020F0502020204030204"/>
            </a:endParaRPr>
          </a:p>
          <a:p>
            <a:pPr algn="ctr"/>
            <a:r>
              <a:rPr lang="en-US" sz="1050" dirty="0">
                <a:ea typeface="Calibri"/>
                <a:cs typeface="Calibri"/>
              </a:rPr>
              <a:t>End of year assessment</a:t>
            </a:r>
          </a:p>
          <a:p>
            <a:pPr algn="ctr"/>
            <a:endParaRPr lang="en-US" sz="900" dirty="0">
              <a:ea typeface="Calibri"/>
              <a:cs typeface="Calibri"/>
            </a:endParaRPr>
          </a:p>
        </p:txBody>
      </p:sp>
      <p:sp>
        <p:nvSpPr>
          <p:cNvPr id="6" name="TextBox 5">
            <a:extLst>
              <a:ext uri="{FF2B5EF4-FFF2-40B4-BE49-F238E27FC236}">
                <a16:creationId xmlns:a16="http://schemas.microsoft.com/office/drawing/2014/main" id="{65247AD3-2932-9E69-12C3-C6F1EBCB21B9}"/>
              </a:ext>
            </a:extLst>
          </p:cNvPr>
          <p:cNvSpPr txBox="1"/>
          <p:nvPr/>
        </p:nvSpPr>
        <p:spPr>
          <a:xfrm>
            <a:off x="6834382" y="136173"/>
            <a:ext cx="2187443" cy="615553"/>
          </a:xfrm>
          <a:prstGeom prst="rect">
            <a:avLst/>
          </a:prstGeom>
          <a:noFill/>
          <a:ln>
            <a:solidFill>
              <a:schemeClr val="bg1"/>
            </a:solidFill>
          </a:ln>
        </p:spPr>
        <p:txBody>
          <a:bodyPr wrap="square" lIns="0" tIns="45720" rIns="0" bIns="45720" rtlCol="0" anchor="b">
            <a:spAutoFit/>
          </a:bodyPr>
          <a:lstStyle/>
          <a:p>
            <a:pPr algn="r"/>
            <a:r>
              <a:rPr lang="en-US" sz="1600" b="1" noProof="1"/>
              <a:t>Focus for the year:</a:t>
            </a:r>
            <a:endParaRPr lang="en-US" sz="1600" dirty="0">
              <a:ea typeface="Calibri"/>
              <a:cs typeface="Calibri"/>
            </a:endParaRPr>
          </a:p>
          <a:p>
            <a:pPr algn="r"/>
            <a:r>
              <a:rPr lang="en-US" b="1" noProof="1">
                <a:ea typeface="Calibri"/>
                <a:cs typeface="Calibri"/>
              </a:rPr>
              <a:t>'Rights and Riots'</a:t>
            </a:r>
          </a:p>
        </p:txBody>
      </p:sp>
      <p:pic>
        <p:nvPicPr>
          <p:cNvPr id="15" name="Graphic 14" descr="Clenched Fist outline">
            <a:extLst>
              <a:ext uri="{FF2B5EF4-FFF2-40B4-BE49-F238E27FC236}">
                <a16:creationId xmlns:a16="http://schemas.microsoft.com/office/drawing/2014/main" id="{BC3F4F7C-AF9F-120B-4CE9-035400BFD2F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69424" y="-108334"/>
            <a:ext cx="1043249" cy="1148756"/>
          </a:xfrm>
          <a:prstGeom prst="rect">
            <a:avLst/>
          </a:prstGeom>
        </p:spPr>
      </p:pic>
    </p:spTree>
    <p:extLst>
      <p:ext uri="{BB962C8B-B14F-4D97-AF65-F5344CB8AC3E}">
        <p14:creationId xmlns:p14="http://schemas.microsoft.com/office/powerpoint/2010/main" val="3636772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BFAE1-45D3-4B3B-81D2-0BF25FA84FB8}"/>
              </a:ext>
            </a:extLst>
          </p:cNvPr>
          <p:cNvSpPr>
            <a:spLocks noGrp="1"/>
          </p:cNvSpPr>
          <p:nvPr>
            <p:ph type="title"/>
          </p:nvPr>
        </p:nvSpPr>
        <p:spPr>
          <a:xfrm>
            <a:off x="-206338" y="72788"/>
            <a:ext cx="8515350" cy="739056"/>
          </a:xfrm>
        </p:spPr>
        <p:txBody>
          <a:bodyPr lIns="91440" tIns="45720" rIns="0" bIns="45720" anchor="t">
            <a:noAutofit/>
          </a:bodyPr>
          <a:lstStyle/>
          <a:p>
            <a:r>
              <a:rPr lang="en-US" sz="2400" dirty="0">
                <a:solidFill>
                  <a:srgbClr val="CC3399"/>
                </a:solidFill>
                <a:latin typeface="Segoe UI Black"/>
                <a:ea typeface="Segoe UI Black"/>
              </a:rPr>
              <a:t>   </a:t>
            </a:r>
            <a:r>
              <a:rPr lang="en-US" sz="2400" dirty="0">
                <a:latin typeface="Segoe UI Black"/>
                <a:ea typeface="Segoe UI Black"/>
              </a:rPr>
              <a:t>History Learning Journey - Year 9</a:t>
            </a:r>
            <a:endParaRPr lang="en-US" sz="2400" b="0" dirty="0">
              <a:solidFill>
                <a:srgbClr val="CC3399"/>
              </a:solidFill>
              <a:latin typeface="Segoe UI Black"/>
              <a:ea typeface="Segoe UI Black"/>
            </a:endParaRPr>
          </a:p>
          <a:p>
            <a:endParaRPr lang="en-US" sz="2400" dirty="0">
              <a:solidFill>
                <a:srgbClr val="CC3399"/>
              </a:solidFill>
              <a:latin typeface="Segoe UI Black" panose="020B0A02040204020203" pitchFamily="34" charset="0"/>
              <a:ea typeface="Segoe UI Black" panose="020B0A02040204020203" pitchFamily="34" charset="0"/>
            </a:endParaRPr>
          </a:p>
        </p:txBody>
      </p:sp>
      <p:grpSp>
        <p:nvGrpSpPr>
          <p:cNvPr id="19" name="Group 18">
            <a:extLst>
              <a:ext uri="{FF2B5EF4-FFF2-40B4-BE49-F238E27FC236}">
                <a16:creationId xmlns:a16="http://schemas.microsoft.com/office/drawing/2014/main" id="{2C2EA65C-CA1F-40C5-83BE-64F3E9AB33AA}"/>
              </a:ext>
            </a:extLst>
          </p:cNvPr>
          <p:cNvGrpSpPr/>
          <p:nvPr/>
        </p:nvGrpSpPr>
        <p:grpSpPr>
          <a:xfrm>
            <a:off x="1353494" y="1844683"/>
            <a:ext cx="6956510" cy="3382986"/>
            <a:chOff x="2249359" y="2305589"/>
            <a:chExt cx="7728733" cy="2834645"/>
          </a:xfrm>
        </p:grpSpPr>
        <p:grpSp>
          <p:nvGrpSpPr>
            <p:cNvPr id="13" name="Group 12">
              <a:extLst>
                <a:ext uri="{FF2B5EF4-FFF2-40B4-BE49-F238E27FC236}">
                  <a16:creationId xmlns:a16="http://schemas.microsoft.com/office/drawing/2014/main" id="{425DB897-F32F-412D-A261-6EC186631061}"/>
                </a:ext>
              </a:extLst>
            </p:cNvPr>
            <p:cNvGrpSpPr/>
            <p:nvPr/>
          </p:nvGrpSpPr>
          <p:grpSpPr>
            <a:xfrm>
              <a:off x="2249359" y="2305589"/>
              <a:ext cx="7728733" cy="2834645"/>
              <a:chOff x="1475820" y="2305589"/>
              <a:chExt cx="7728733" cy="2834645"/>
            </a:xfrm>
          </p:grpSpPr>
          <p:sp>
            <p:nvSpPr>
              <p:cNvPr id="7" name="Arc 6">
                <a:extLst>
                  <a:ext uri="{FF2B5EF4-FFF2-40B4-BE49-F238E27FC236}">
                    <a16:creationId xmlns:a16="http://schemas.microsoft.com/office/drawing/2014/main" id="{BA91558A-868E-4BAB-A985-3853974396E1}"/>
                  </a:ext>
                </a:extLst>
              </p:cNvPr>
              <p:cNvSpPr/>
              <p:nvPr/>
            </p:nvSpPr>
            <p:spPr>
              <a:xfrm>
                <a:off x="6186325" y="2305594"/>
                <a:ext cx="1417320" cy="1417320"/>
              </a:xfrm>
              <a:prstGeom prst="arc">
                <a:avLst>
                  <a:gd name="adj1" fmla="val 16211550"/>
                  <a:gd name="adj2" fmla="val 5391112"/>
                </a:avLst>
              </a:prstGeom>
              <a:ln w="6350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8" name="Arc 37">
                <a:extLst>
                  <a:ext uri="{FF2B5EF4-FFF2-40B4-BE49-F238E27FC236}">
                    <a16:creationId xmlns:a16="http://schemas.microsoft.com/office/drawing/2014/main" id="{4E7EC504-D364-49F4-9BCD-39BD9340E988}"/>
                  </a:ext>
                </a:extLst>
              </p:cNvPr>
              <p:cNvSpPr/>
              <p:nvPr/>
            </p:nvSpPr>
            <p:spPr>
              <a:xfrm rot="10800000">
                <a:off x="3011873" y="3722914"/>
                <a:ext cx="1417320" cy="1417320"/>
              </a:xfrm>
              <a:prstGeom prst="arc">
                <a:avLst>
                  <a:gd name="adj1" fmla="val 16211550"/>
                  <a:gd name="adj2" fmla="val 5391112"/>
                </a:avLst>
              </a:prstGeom>
              <a:ln w="6350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9" name="Straight Connector 8">
                <a:extLst>
                  <a:ext uri="{FF2B5EF4-FFF2-40B4-BE49-F238E27FC236}">
                    <a16:creationId xmlns:a16="http://schemas.microsoft.com/office/drawing/2014/main" id="{ECB72E78-9188-4053-B2B2-F2FB7A719315}"/>
                  </a:ext>
                </a:extLst>
              </p:cNvPr>
              <p:cNvCxnSpPr>
                <a:cxnSpLocks/>
              </p:cNvCxnSpPr>
              <p:nvPr/>
            </p:nvCxnSpPr>
            <p:spPr>
              <a:xfrm flipV="1">
                <a:off x="3685084" y="3722912"/>
                <a:ext cx="3245350" cy="4"/>
              </a:xfrm>
              <a:prstGeom prst="line">
                <a:avLst/>
              </a:prstGeom>
              <a:ln w="6350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4E57699-59F1-4F0D-827E-E23691CF6BD8}"/>
                  </a:ext>
                </a:extLst>
              </p:cNvPr>
              <p:cNvCxnSpPr>
                <a:cxnSpLocks/>
                <a:stCxn id="38" idx="0"/>
              </p:cNvCxnSpPr>
              <p:nvPr/>
            </p:nvCxnSpPr>
            <p:spPr>
              <a:xfrm>
                <a:off x="3718153" y="5140230"/>
                <a:ext cx="5486400" cy="0"/>
              </a:xfrm>
              <a:prstGeom prst="line">
                <a:avLst/>
              </a:prstGeom>
              <a:ln w="635000" cap="rnd">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70A1428-84CC-41EE-A06C-C0EFD78BCB89}"/>
                  </a:ext>
                </a:extLst>
              </p:cNvPr>
              <p:cNvCxnSpPr/>
              <p:nvPr/>
            </p:nvCxnSpPr>
            <p:spPr>
              <a:xfrm>
                <a:off x="1475820" y="2305589"/>
                <a:ext cx="5486400" cy="4"/>
              </a:xfrm>
              <a:prstGeom prst="line">
                <a:avLst/>
              </a:prstGeom>
              <a:ln w="635000" cap="rnd">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9F295EA6-9373-4E6A-971B-1D1A52E16064}"/>
                </a:ext>
              </a:extLst>
            </p:cNvPr>
            <p:cNvGrpSpPr/>
            <p:nvPr/>
          </p:nvGrpSpPr>
          <p:grpSpPr>
            <a:xfrm>
              <a:off x="2249359" y="2305589"/>
              <a:ext cx="7646957" cy="2834645"/>
              <a:chOff x="1475820" y="2305589"/>
              <a:chExt cx="7646957" cy="2834645"/>
            </a:xfrm>
          </p:grpSpPr>
          <p:sp>
            <p:nvSpPr>
              <p:cNvPr id="28" name="Arc 27">
                <a:extLst>
                  <a:ext uri="{FF2B5EF4-FFF2-40B4-BE49-F238E27FC236}">
                    <a16:creationId xmlns:a16="http://schemas.microsoft.com/office/drawing/2014/main" id="{F2E49456-4956-4891-9EE2-EE4551A71AFA}"/>
                  </a:ext>
                </a:extLst>
              </p:cNvPr>
              <p:cNvSpPr/>
              <p:nvPr/>
            </p:nvSpPr>
            <p:spPr>
              <a:xfrm>
                <a:off x="6186325" y="2305594"/>
                <a:ext cx="1417320" cy="1417320"/>
              </a:xfrm>
              <a:prstGeom prst="arc">
                <a:avLst>
                  <a:gd name="adj1" fmla="val 16211550"/>
                  <a:gd name="adj2" fmla="val 5391112"/>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9" name="Arc 28">
                <a:extLst>
                  <a:ext uri="{FF2B5EF4-FFF2-40B4-BE49-F238E27FC236}">
                    <a16:creationId xmlns:a16="http://schemas.microsoft.com/office/drawing/2014/main" id="{CCD3104B-4EC0-4732-976B-E61B97F1EEDD}"/>
                  </a:ext>
                </a:extLst>
              </p:cNvPr>
              <p:cNvSpPr/>
              <p:nvPr/>
            </p:nvSpPr>
            <p:spPr>
              <a:xfrm rot="10800000">
                <a:off x="2930098" y="3722914"/>
                <a:ext cx="1417320" cy="1417320"/>
              </a:xfrm>
              <a:prstGeom prst="arc">
                <a:avLst>
                  <a:gd name="adj1" fmla="val 16211550"/>
                  <a:gd name="adj2" fmla="val 5391112"/>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30" name="Straight Connector 29">
                <a:extLst>
                  <a:ext uri="{FF2B5EF4-FFF2-40B4-BE49-F238E27FC236}">
                    <a16:creationId xmlns:a16="http://schemas.microsoft.com/office/drawing/2014/main" id="{C2655F35-FEEA-48D3-8653-958B1F07682E}"/>
                  </a:ext>
                </a:extLst>
              </p:cNvPr>
              <p:cNvCxnSpPr>
                <a:cxnSpLocks/>
                <a:endCxn id="28" idx="2"/>
              </p:cNvCxnSpPr>
              <p:nvPr/>
            </p:nvCxnSpPr>
            <p:spPr>
              <a:xfrm flipV="1">
                <a:off x="3685084" y="3722912"/>
                <a:ext cx="3211733" cy="7"/>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66702A1-B247-4A57-80A9-A8B943239AC6}"/>
                  </a:ext>
                </a:extLst>
              </p:cNvPr>
              <p:cNvCxnSpPr>
                <a:cxnSpLocks/>
                <a:stCxn id="38" idx="0"/>
              </p:cNvCxnSpPr>
              <p:nvPr/>
            </p:nvCxnSpPr>
            <p:spPr>
              <a:xfrm>
                <a:off x="3718153" y="5140230"/>
                <a:ext cx="5404624" cy="0"/>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513FD9F-1DD5-41DA-8405-8E73E998EF78}"/>
                  </a:ext>
                </a:extLst>
              </p:cNvPr>
              <p:cNvCxnSpPr>
                <a:cxnSpLocks/>
              </p:cNvCxnSpPr>
              <p:nvPr/>
            </p:nvCxnSpPr>
            <p:spPr>
              <a:xfrm>
                <a:off x="1475820" y="2305589"/>
                <a:ext cx="5306914" cy="0"/>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sp>
        <p:nvSpPr>
          <p:cNvPr id="137" name="Oval 136">
            <a:extLst>
              <a:ext uri="{FF2B5EF4-FFF2-40B4-BE49-F238E27FC236}">
                <a16:creationId xmlns:a16="http://schemas.microsoft.com/office/drawing/2014/main" id="{F5E89C69-938A-4359-A9F2-6542877C2808}"/>
              </a:ext>
            </a:extLst>
          </p:cNvPr>
          <p:cNvSpPr/>
          <p:nvPr/>
        </p:nvSpPr>
        <p:spPr>
          <a:xfrm>
            <a:off x="672280" y="1487155"/>
            <a:ext cx="763571" cy="724138"/>
          </a:xfrm>
          <a:prstGeom prst="ellipse">
            <a:avLst/>
          </a:prstGeom>
          <a:gradFill>
            <a:gsLst>
              <a:gs pos="0">
                <a:schemeClr val="bg1"/>
              </a:gs>
              <a:gs pos="50000">
                <a:schemeClr val="bg1">
                  <a:lumMod val="95000"/>
                </a:schemeClr>
              </a:gs>
              <a:gs pos="100000">
                <a:schemeClr val="bg1">
                  <a:lumMod val="85000"/>
                </a:schemeClr>
              </a:gs>
            </a:gsLst>
          </a:gradFill>
          <a:ln w="28575">
            <a:solidFill>
              <a:srgbClr val="DF361F"/>
            </a:solidFill>
          </a:ln>
          <a:effectLst>
            <a:outerShdw blurRad="10160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600" b="1" dirty="0">
                <a:solidFill>
                  <a:srgbClr val="DF361F"/>
                </a:solidFill>
              </a:rPr>
              <a:t>Year 9</a:t>
            </a:r>
          </a:p>
        </p:txBody>
      </p:sp>
      <p:grpSp>
        <p:nvGrpSpPr>
          <p:cNvPr id="141" name="Group 140">
            <a:extLst>
              <a:ext uri="{FF2B5EF4-FFF2-40B4-BE49-F238E27FC236}">
                <a16:creationId xmlns:a16="http://schemas.microsoft.com/office/drawing/2014/main" id="{A6810B2A-0C47-46AB-A1E6-AD5BDE6576B2}"/>
              </a:ext>
            </a:extLst>
          </p:cNvPr>
          <p:cNvGrpSpPr/>
          <p:nvPr/>
        </p:nvGrpSpPr>
        <p:grpSpPr>
          <a:xfrm rot="16200000">
            <a:off x="-390965" y="1227904"/>
            <a:ext cx="2127870" cy="876359"/>
            <a:chOff x="-338439" y="4628518"/>
            <a:chExt cx="2790957" cy="735784"/>
          </a:xfrm>
        </p:grpSpPr>
        <p:sp>
          <p:nvSpPr>
            <p:cNvPr id="142" name="TextBox 141">
              <a:extLst>
                <a:ext uri="{FF2B5EF4-FFF2-40B4-BE49-F238E27FC236}">
                  <a16:creationId xmlns:a16="http://schemas.microsoft.com/office/drawing/2014/main" id="{8C4B7D37-F00D-476D-8437-630204D215E7}"/>
                </a:ext>
              </a:extLst>
            </p:cNvPr>
            <p:cNvSpPr txBox="1"/>
            <p:nvPr/>
          </p:nvSpPr>
          <p:spPr>
            <a:xfrm>
              <a:off x="-338439" y="4628518"/>
              <a:ext cx="2202816" cy="232566"/>
            </a:xfrm>
            <a:prstGeom prst="rect">
              <a:avLst/>
            </a:prstGeom>
            <a:noFill/>
          </p:spPr>
          <p:txBody>
            <a:bodyPr wrap="square" lIns="0" tIns="45720" rIns="0" bIns="45720" rtlCol="0" anchor="b">
              <a:spAutoFit/>
            </a:bodyPr>
            <a:lstStyle/>
            <a:p>
              <a:r>
                <a:rPr lang="en-US" sz="1200" b="1" noProof="1">
                  <a:solidFill>
                    <a:srgbClr val="CC3399"/>
                  </a:solidFill>
                </a:rPr>
                <a:t>      </a:t>
              </a:r>
              <a:r>
                <a:rPr lang="en-US" sz="1200" b="1" noProof="1"/>
                <a:t>The Journey Starts! </a:t>
              </a:r>
            </a:p>
          </p:txBody>
        </p:sp>
        <p:sp>
          <p:nvSpPr>
            <p:cNvPr id="143" name="TextBox 142">
              <a:extLst>
                <a:ext uri="{FF2B5EF4-FFF2-40B4-BE49-F238E27FC236}">
                  <a16:creationId xmlns:a16="http://schemas.microsoft.com/office/drawing/2014/main" id="{0368A237-A618-4963-BF38-06C539763524}"/>
                </a:ext>
              </a:extLst>
            </p:cNvPr>
            <p:cNvSpPr txBox="1"/>
            <p:nvPr/>
          </p:nvSpPr>
          <p:spPr>
            <a:xfrm>
              <a:off x="255549" y="5133470"/>
              <a:ext cx="2196969" cy="230832"/>
            </a:xfrm>
            <a:prstGeom prst="rect">
              <a:avLst/>
            </a:prstGeom>
            <a:noFill/>
          </p:spPr>
          <p:txBody>
            <a:bodyPr wrap="square" lIns="0" rIns="0" rtlCol="0" anchor="t">
              <a:spAutoFit/>
            </a:bodyPr>
            <a:lstStyle/>
            <a:p>
              <a:r>
                <a:rPr lang="en-US" sz="900" b="1" noProof="1"/>
                <a:t>           </a:t>
              </a:r>
            </a:p>
          </p:txBody>
        </p:sp>
      </p:grpSp>
      <p:pic>
        <p:nvPicPr>
          <p:cNvPr id="1032" name="Graphic 1031" descr="Flag">
            <a:extLst>
              <a:ext uri="{FF2B5EF4-FFF2-40B4-BE49-F238E27FC236}">
                <a16:creationId xmlns:a16="http://schemas.microsoft.com/office/drawing/2014/main" id="{4304BCDB-C95A-4676-BB9A-7452BA76A3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31440" y="4786578"/>
            <a:ext cx="661312" cy="661312"/>
          </a:xfrm>
          <a:prstGeom prst="rect">
            <a:avLst/>
          </a:prstGeom>
        </p:spPr>
      </p:pic>
      <p:cxnSp>
        <p:nvCxnSpPr>
          <p:cNvPr id="75" name="Straight Arrow Connector 74">
            <a:extLst>
              <a:ext uri="{FF2B5EF4-FFF2-40B4-BE49-F238E27FC236}">
                <a16:creationId xmlns:a16="http://schemas.microsoft.com/office/drawing/2014/main" id="{0CC72786-6DE7-CA3D-DE41-1B7E60473A0D}"/>
              </a:ext>
            </a:extLst>
          </p:cNvPr>
          <p:cNvCxnSpPr>
            <a:cxnSpLocks/>
          </p:cNvCxnSpPr>
          <p:nvPr/>
        </p:nvCxnSpPr>
        <p:spPr>
          <a:xfrm>
            <a:off x="6922664" y="5768034"/>
            <a:ext cx="1385545" cy="1151"/>
          </a:xfrm>
          <a:prstGeom prst="straightConnector1">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pic>
        <p:nvPicPr>
          <p:cNvPr id="3" name="Picture 2" descr="A logo with text overlay&#10;&#10;Description automatically generated">
            <a:extLst>
              <a:ext uri="{FF2B5EF4-FFF2-40B4-BE49-F238E27FC236}">
                <a16:creationId xmlns:a16="http://schemas.microsoft.com/office/drawing/2014/main" id="{F6E0E63C-FA09-811F-682D-EC7C86810569}"/>
              </a:ext>
            </a:extLst>
          </p:cNvPr>
          <p:cNvPicPr>
            <a:picLocks noChangeAspect="1"/>
          </p:cNvPicPr>
          <p:nvPr/>
        </p:nvPicPr>
        <p:blipFill>
          <a:blip r:embed="rId5"/>
          <a:stretch>
            <a:fillRect/>
          </a:stretch>
        </p:blipFill>
        <p:spPr>
          <a:xfrm>
            <a:off x="115230" y="5273530"/>
            <a:ext cx="1395761" cy="1440500"/>
          </a:xfrm>
          <a:prstGeom prst="rect">
            <a:avLst/>
          </a:prstGeom>
        </p:spPr>
      </p:pic>
      <p:sp>
        <p:nvSpPr>
          <p:cNvPr id="21" name="TextBox 20">
            <a:extLst>
              <a:ext uri="{FF2B5EF4-FFF2-40B4-BE49-F238E27FC236}">
                <a16:creationId xmlns:a16="http://schemas.microsoft.com/office/drawing/2014/main" id="{FD7F7706-FB73-160A-9E38-85824C2E3367}"/>
              </a:ext>
            </a:extLst>
          </p:cNvPr>
          <p:cNvSpPr txBox="1"/>
          <p:nvPr/>
        </p:nvSpPr>
        <p:spPr>
          <a:xfrm rot="5400000">
            <a:off x="8015410" y="5575472"/>
            <a:ext cx="1679462" cy="276999"/>
          </a:xfrm>
          <a:prstGeom prst="rect">
            <a:avLst/>
          </a:prstGeom>
          <a:noFill/>
        </p:spPr>
        <p:txBody>
          <a:bodyPr wrap="square" lIns="0" tIns="45720" rIns="0" bIns="45720" rtlCol="0" anchor="b">
            <a:spAutoFit/>
          </a:bodyPr>
          <a:lstStyle/>
          <a:p>
            <a:r>
              <a:rPr lang="en-US" sz="1200" b="1" noProof="1"/>
              <a:t>Thinking about Year 10!</a:t>
            </a:r>
            <a:endParaRPr lang="en-US" dirty="0">
              <a:ea typeface="Calibri"/>
              <a:cs typeface="Calibri"/>
            </a:endParaRPr>
          </a:p>
        </p:txBody>
      </p:sp>
      <p:sp>
        <p:nvSpPr>
          <p:cNvPr id="34" name="TextBox 33">
            <a:extLst>
              <a:ext uri="{FF2B5EF4-FFF2-40B4-BE49-F238E27FC236}">
                <a16:creationId xmlns:a16="http://schemas.microsoft.com/office/drawing/2014/main" id="{07291F6C-D94F-9776-66EE-24EB1AE797AC}"/>
              </a:ext>
            </a:extLst>
          </p:cNvPr>
          <p:cNvSpPr txBox="1"/>
          <p:nvPr/>
        </p:nvSpPr>
        <p:spPr>
          <a:xfrm>
            <a:off x="2787731" y="2334820"/>
            <a:ext cx="3046136" cy="784830"/>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b="1" dirty="0">
                <a:ea typeface="Calibri" panose="020F0502020204030204"/>
                <a:cs typeface="Calibri" panose="020F0502020204030204"/>
              </a:rPr>
              <a:t>Autumn Term (B)</a:t>
            </a:r>
          </a:p>
          <a:p>
            <a:pPr algn="ctr"/>
            <a:r>
              <a:rPr lang="en-US" sz="900" b="1" dirty="0">
                <a:ea typeface="Calibri" panose="020F0502020204030204"/>
                <a:cs typeface="Calibri" panose="020F0502020204030204"/>
              </a:rPr>
              <a:t>The rise of the 'deadly' dictators.</a:t>
            </a:r>
            <a:endParaRPr lang="en-US" sz="900">
              <a:ea typeface="Calibri"/>
              <a:cs typeface="Calibri"/>
            </a:endParaRPr>
          </a:p>
          <a:p>
            <a:pPr algn="ctr"/>
            <a:r>
              <a:rPr lang="en-US" sz="900" dirty="0">
                <a:ea typeface="Calibri" panose="020F0502020204030204"/>
                <a:cs typeface="Calibri" panose="020F0502020204030204"/>
              </a:rPr>
              <a:t>How did WW1 impact on Europe politically and economically? Why did people turn to extreme leaders? What was life like in a dictatorship?</a:t>
            </a:r>
          </a:p>
        </p:txBody>
      </p:sp>
      <p:sp>
        <p:nvSpPr>
          <p:cNvPr id="37" name="TextBox 36">
            <a:extLst>
              <a:ext uri="{FF2B5EF4-FFF2-40B4-BE49-F238E27FC236}">
                <a16:creationId xmlns:a16="http://schemas.microsoft.com/office/drawing/2014/main" id="{8B92315A-7182-D7DA-3454-BB44A36F658A}"/>
              </a:ext>
            </a:extLst>
          </p:cNvPr>
          <p:cNvSpPr txBox="1"/>
          <p:nvPr/>
        </p:nvSpPr>
        <p:spPr>
          <a:xfrm>
            <a:off x="7393449" y="1423647"/>
            <a:ext cx="1467708" cy="2308324"/>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0"/>
            <a:r>
              <a:rPr lang="en-US" sz="900" b="1" dirty="0">
                <a:solidFill>
                  <a:srgbClr val="000000"/>
                </a:solidFill>
                <a:latin typeface="Calibri"/>
              </a:rPr>
              <a:t>Spring</a:t>
            </a:r>
            <a:r>
              <a:rPr lang="en-US" sz="900" b="1" i="0" u="none" strike="noStrike" baseline="0" dirty="0">
                <a:solidFill>
                  <a:srgbClr val="000000"/>
                </a:solidFill>
                <a:latin typeface="Calibri"/>
              </a:rPr>
              <a:t> Term (A)</a:t>
            </a:r>
            <a:r>
              <a:rPr lang="en-US" sz="900" b="0" i="0" dirty="0">
                <a:latin typeface="Calibri"/>
              </a:rPr>
              <a:t>​</a:t>
            </a:r>
          </a:p>
          <a:p>
            <a:pPr algn="ctr"/>
            <a:r>
              <a:rPr lang="en-US" sz="900" b="1" dirty="0">
                <a:ea typeface="Calibri"/>
                <a:cs typeface="Calibri"/>
              </a:rPr>
              <a:t>How should the Holocaust be remembered?</a:t>
            </a:r>
            <a:endParaRPr lang="en-US" sz="900">
              <a:ea typeface="Calibri"/>
              <a:cs typeface="Calibri"/>
            </a:endParaRPr>
          </a:p>
          <a:p>
            <a:pPr algn="ctr"/>
            <a:endParaRPr lang="en-US" sz="900" b="1" dirty="0">
              <a:ea typeface="Calibri"/>
              <a:cs typeface="Calibri"/>
            </a:endParaRPr>
          </a:p>
          <a:p>
            <a:pPr algn="ctr"/>
            <a:r>
              <a:rPr lang="en-US" sz="900" dirty="0">
                <a:ea typeface="Calibri"/>
                <a:cs typeface="Calibri"/>
              </a:rPr>
              <a:t>What was the Jewish experience in Germany before the rise of the Nazi Party? How did the lives of Jewish people change under Hitler's rule? What was the 'Final Solution'? Why should the Holocaust be remembered? Why did other genocides still </a:t>
            </a:r>
            <a:r>
              <a:rPr lang="en-US" sz="900">
                <a:ea typeface="Calibri"/>
                <a:cs typeface="Calibri"/>
              </a:rPr>
              <a:t>happen post WW2?</a:t>
            </a:r>
          </a:p>
          <a:p>
            <a:pPr algn="ctr"/>
            <a:endParaRPr lang="en-US" sz="900" dirty="0">
              <a:ea typeface="Calibri"/>
              <a:cs typeface="Calibri"/>
            </a:endParaRPr>
          </a:p>
        </p:txBody>
      </p:sp>
      <p:sp>
        <p:nvSpPr>
          <p:cNvPr id="39" name="TextBox 38">
            <a:extLst>
              <a:ext uri="{FF2B5EF4-FFF2-40B4-BE49-F238E27FC236}">
                <a16:creationId xmlns:a16="http://schemas.microsoft.com/office/drawing/2014/main" id="{8933EAD4-B2E4-86E0-7E7B-70EB4F460810}"/>
              </a:ext>
            </a:extLst>
          </p:cNvPr>
          <p:cNvSpPr txBox="1"/>
          <p:nvPr/>
        </p:nvSpPr>
        <p:spPr>
          <a:xfrm>
            <a:off x="5565157" y="4010172"/>
            <a:ext cx="3277457" cy="754053"/>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b="1" dirty="0">
                <a:ea typeface="Calibri" panose="020F0502020204030204"/>
                <a:cs typeface="Calibri" panose="020F0502020204030204"/>
              </a:rPr>
              <a:t>Spring Term (B)</a:t>
            </a:r>
          </a:p>
          <a:p>
            <a:pPr algn="ctr"/>
            <a:r>
              <a:rPr lang="en-US" sz="900" b="1" dirty="0">
                <a:ea typeface="Calibri" panose="020F0502020204030204"/>
                <a:cs typeface="Calibri" panose="020F0502020204030204"/>
              </a:rPr>
              <a:t>WW2 - How did the lives of British people change during WW2?</a:t>
            </a:r>
          </a:p>
          <a:p>
            <a:pPr algn="ctr"/>
            <a:r>
              <a:rPr lang="en-US" sz="900" dirty="0">
                <a:ea typeface="Calibri"/>
                <a:cs typeface="Calibri"/>
              </a:rPr>
              <a:t>What was the 'Home Front'? How did Britain prepare for WW2? What did different groups experience?</a:t>
            </a:r>
            <a:endParaRPr lang="en-US" sz="900" b="1" dirty="0">
              <a:ea typeface="Calibri"/>
              <a:cs typeface="Calibri"/>
            </a:endParaRPr>
          </a:p>
          <a:p>
            <a:pPr algn="ctr"/>
            <a:endParaRPr lang="en-US" sz="700" b="1" dirty="0">
              <a:ea typeface="Calibri"/>
              <a:cs typeface="Calibri"/>
            </a:endParaRPr>
          </a:p>
        </p:txBody>
      </p:sp>
      <p:sp>
        <p:nvSpPr>
          <p:cNvPr id="40" name="TextBox 39">
            <a:extLst>
              <a:ext uri="{FF2B5EF4-FFF2-40B4-BE49-F238E27FC236}">
                <a16:creationId xmlns:a16="http://schemas.microsoft.com/office/drawing/2014/main" id="{CCB268B1-4CC1-DB74-AA86-310E26420DF1}"/>
              </a:ext>
            </a:extLst>
          </p:cNvPr>
          <p:cNvSpPr txBox="1"/>
          <p:nvPr/>
        </p:nvSpPr>
        <p:spPr>
          <a:xfrm>
            <a:off x="497020" y="3329083"/>
            <a:ext cx="1467708" cy="1777410"/>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b="1" dirty="0">
                <a:ea typeface="Calibri" panose="020F0502020204030204"/>
                <a:cs typeface="Calibri" panose="020F0502020204030204"/>
              </a:rPr>
              <a:t>Summer Term (A)</a:t>
            </a:r>
          </a:p>
          <a:p>
            <a:pPr algn="ctr"/>
            <a:r>
              <a:rPr lang="en-US" sz="900" b="1" dirty="0">
                <a:ea typeface="Calibri" panose="020F0502020204030204"/>
                <a:cs typeface="Calibri" panose="020F0502020204030204"/>
              </a:rPr>
              <a:t>WW2 - a different type of warfare?</a:t>
            </a:r>
            <a:endParaRPr lang="en-US" sz="900" dirty="0">
              <a:ea typeface="Calibri"/>
              <a:cs typeface="Calibri"/>
            </a:endParaRPr>
          </a:p>
          <a:p>
            <a:pPr algn="ctr"/>
            <a:r>
              <a:rPr lang="en-US" sz="900" dirty="0">
                <a:ea typeface="Calibri"/>
                <a:cs typeface="Calibri"/>
              </a:rPr>
              <a:t>An exploration of the main battles of WW2 – invasion of Poland, Dunkirk, Battle of Britain, Battle of the Atlantic, the war in the Pacific.</a:t>
            </a:r>
            <a:endParaRPr lang="en-US" sz="900" b="1" dirty="0">
              <a:ea typeface="Calibri" panose="020F0502020204030204"/>
              <a:cs typeface="Calibri" panose="020F0502020204030204"/>
            </a:endParaRPr>
          </a:p>
          <a:p>
            <a:pPr algn="ctr"/>
            <a:r>
              <a:rPr lang="en-US" sz="900" dirty="0">
                <a:ea typeface="Calibri" panose="020F0502020204030204"/>
                <a:cs typeface="Calibri" panose="020F0502020204030204"/>
              </a:rPr>
              <a:t>Was the dropping of the Atomic bomb justifiable?</a:t>
            </a:r>
          </a:p>
          <a:p>
            <a:pPr algn="ctr"/>
            <a:endParaRPr lang="en-US" sz="1050" dirty="0">
              <a:ea typeface="Calibri" panose="020F0502020204030204"/>
              <a:cs typeface="Calibri" panose="020F0502020204030204"/>
            </a:endParaRPr>
          </a:p>
        </p:txBody>
      </p:sp>
      <p:sp>
        <p:nvSpPr>
          <p:cNvPr id="42" name="TextBox 41">
            <a:extLst>
              <a:ext uri="{FF2B5EF4-FFF2-40B4-BE49-F238E27FC236}">
                <a16:creationId xmlns:a16="http://schemas.microsoft.com/office/drawing/2014/main" id="{185C3426-EA55-6B3E-DE10-AFFD69C8E63B}"/>
              </a:ext>
            </a:extLst>
          </p:cNvPr>
          <p:cNvSpPr txBox="1"/>
          <p:nvPr/>
        </p:nvSpPr>
        <p:spPr>
          <a:xfrm>
            <a:off x="1875633" y="5650148"/>
            <a:ext cx="3018922" cy="1061829"/>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b="1" dirty="0">
                <a:ea typeface="Calibri" panose="020F0502020204030204"/>
                <a:cs typeface="Calibri" panose="020F0502020204030204"/>
              </a:rPr>
              <a:t>Summer Term (B)</a:t>
            </a:r>
          </a:p>
          <a:p>
            <a:pPr algn="ctr"/>
            <a:r>
              <a:rPr lang="en-US" sz="900" b="1" dirty="0">
                <a:ea typeface="Calibri" panose="020F0502020204030204"/>
                <a:cs typeface="Calibri" panose="020F0502020204030204"/>
              </a:rPr>
              <a:t>What made the Cold War so terrifying?</a:t>
            </a:r>
            <a:endParaRPr lang="en-US" sz="900" dirty="0">
              <a:ea typeface="Calibri" panose="020F0502020204030204"/>
              <a:cs typeface="Calibri" panose="020F0502020204030204"/>
            </a:endParaRPr>
          </a:p>
          <a:p>
            <a:pPr algn="ctr"/>
            <a:r>
              <a:rPr lang="en-US" sz="900" dirty="0">
                <a:ea typeface="Calibri" panose="020F0502020204030204"/>
                <a:cs typeface="Calibri" panose="020F0502020204030204"/>
              </a:rPr>
              <a:t>Who were the 'Big Three'? Why did alliances break down? What actions did Stalin take and how did the West retaliate? Key events of the 1960s and 1970s? What impact did the collapse of the Berlin Wall have? How did the Cold War 'thaw'?</a:t>
            </a:r>
          </a:p>
        </p:txBody>
      </p:sp>
      <p:cxnSp>
        <p:nvCxnSpPr>
          <p:cNvPr id="74" name="Straight Arrow Connector 73">
            <a:extLst>
              <a:ext uri="{FF2B5EF4-FFF2-40B4-BE49-F238E27FC236}">
                <a16:creationId xmlns:a16="http://schemas.microsoft.com/office/drawing/2014/main" id="{AE419AE9-66EF-D417-3126-FD2F5786694F}"/>
              </a:ext>
            </a:extLst>
          </p:cNvPr>
          <p:cNvCxnSpPr>
            <a:cxnSpLocks/>
          </p:cNvCxnSpPr>
          <p:nvPr/>
        </p:nvCxnSpPr>
        <p:spPr>
          <a:xfrm>
            <a:off x="1270151" y="2278954"/>
            <a:ext cx="1392351" cy="22400"/>
          </a:xfrm>
          <a:prstGeom prst="straightConnector1">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82" name="Arc 81">
            <a:extLst>
              <a:ext uri="{FF2B5EF4-FFF2-40B4-BE49-F238E27FC236}">
                <a16:creationId xmlns:a16="http://schemas.microsoft.com/office/drawing/2014/main" id="{A0E7A07B-4CF4-E1BF-9E0B-D4D00B24D261}"/>
              </a:ext>
            </a:extLst>
          </p:cNvPr>
          <p:cNvSpPr/>
          <p:nvPr/>
        </p:nvSpPr>
        <p:spPr>
          <a:xfrm rot="1380000">
            <a:off x="6869588" y="2680182"/>
            <a:ext cx="430305" cy="1004742"/>
          </a:xfrm>
          <a:prstGeom prst="arc">
            <a:avLst>
              <a:gd name="adj1" fmla="val 15955398"/>
              <a:gd name="adj2" fmla="val 5391112"/>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83" name="Straight Arrow Connector 82">
            <a:extLst>
              <a:ext uri="{FF2B5EF4-FFF2-40B4-BE49-F238E27FC236}">
                <a16:creationId xmlns:a16="http://schemas.microsoft.com/office/drawing/2014/main" id="{2B40CEC8-BC4F-F071-B48E-1A173201E7F6}"/>
              </a:ext>
            </a:extLst>
          </p:cNvPr>
          <p:cNvCxnSpPr>
            <a:cxnSpLocks/>
          </p:cNvCxnSpPr>
          <p:nvPr/>
        </p:nvCxnSpPr>
        <p:spPr>
          <a:xfrm flipH="1">
            <a:off x="4037137" y="4324420"/>
            <a:ext cx="1412289" cy="8792"/>
          </a:xfrm>
          <a:prstGeom prst="straightConnector1">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86" name="Arc 85">
            <a:extLst>
              <a:ext uri="{FF2B5EF4-FFF2-40B4-BE49-F238E27FC236}">
                <a16:creationId xmlns:a16="http://schemas.microsoft.com/office/drawing/2014/main" id="{8687A185-6C4F-4146-8383-DF44274431DA}"/>
              </a:ext>
            </a:extLst>
          </p:cNvPr>
          <p:cNvSpPr/>
          <p:nvPr/>
        </p:nvSpPr>
        <p:spPr>
          <a:xfrm rot="10800000">
            <a:off x="2224252" y="3611559"/>
            <a:ext cx="565530" cy="1743786"/>
          </a:xfrm>
          <a:prstGeom prst="arc">
            <a:avLst>
              <a:gd name="adj1" fmla="val 16211550"/>
              <a:gd name="adj2" fmla="val 5391112"/>
            </a:avLst>
          </a:prstGeom>
          <a:ln w="22225">
            <a:solidFill>
              <a:srgbClr val="00B09B"/>
            </a:solidFill>
            <a:prstDash val="sysDash"/>
            <a:headEnd type="triangl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 name="TextBox 4">
            <a:extLst>
              <a:ext uri="{FF2B5EF4-FFF2-40B4-BE49-F238E27FC236}">
                <a16:creationId xmlns:a16="http://schemas.microsoft.com/office/drawing/2014/main" id="{F0FBC680-1FA5-5582-8F0B-C8BC42401C36}"/>
              </a:ext>
            </a:extLst>
          </p:cNvPr>
          <p:cNvSpPr txBox="1"/>
          <p:nvPr/>
        </p:nvSpPr>
        <p:spPr>
          <a:xfrm>
            <a:off x="1272731" y="694144"/>
            <a:ext cx="3755969" cy="784830"/>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b="1" dirty="0">
                <a:ea typeface="Calibri" panose="020F0502020204030204"/>
                <a:cs typeface="Calibri" panose="020F0502020204030204"/>
              </a:rPr>
              <a:t>Autumn Term (A)</a:t>
            </a:r>
            <a:endParaRPr lang="en-US" sz="900" dirty="0">
              <a:cs typeface="Calibri"/>
            </a:endParaRPr>
          </a:p>
          <a:p>
            <a:pPr algn="ctr"/>
            <a:r>
              <a:rPr lang="en-US" sz="900" b="1" dirty="0">
                <a:ea typeface="Calibri" panose="020F0502020204030204"/>
                <a:cs typeface="Calibri" panose="020F0502020204030204"/>
              </a:rPr>
              <a:t>The War to end all Wars? </a:t>
            </a:r>
            <a:endParaRPr lang="en-US" sz="900" dirty="0">
              <a:ea typeface="Calibri" panose="020F0502020204030204"/>
              <a:cs typeface="Calibri" panose="020F0502020204030204"/>
            </a:endParaRPr>
          </a:p>
          <a:p>
            <a:pPr algn="ctr"/>
            <a:r>
              <a:rPr lang="en-US" sz="900" dirty="0">
                <a:ea typeface="Calibri" panose="020F0502020204030204"/>
                <a:cs typeface="Calibri" panose="020F0502020204030204"/>
              </a:rPr>
              <a:t>What were the main causes of WW1? What was life like for the soldiers in the trenches? What technological changes took place at this time? How did the experiences of WW1 impact on medicine?</a:t>
            </a:r>
            <a:endParaRPr lang="en-US" sz="900" b="1" dirty="0">
              <a:ea typeface="Calibri" panose="020F0502020204030204"/>
              <a:cs typeface="Calibri" panose="020F0502020204030204"/>
            </a:endParaRPr>
          </a:p>
        </p:txBody>
      </p:sp>
      <p:sp>
        <p:nvSpPr>
          <p:cNvPr id="8" name="TextBox 7">
            <a:extLst>
              <a:ext uri="{FF2B5EF4-FFF2-40B4-BE49-F238E27FC236}">
                <a16:creationId xmlns:a16="http://schemas.microsoft.com/office/drawing/2014/main" id="{2DDD955A-55F9-F6E3-61DA-2F094B924882}"/>
              </a:ext>
            </a:extLst>
          </p:cNvPr>
          <p:cNvSpPr txBox="1"/>
          <p:nvPr/>
        </p:nvSpPr>
        <p:spPr>
          <a:xfrm>
            <a:off x="5158092" y="1180105"/>
            <a:ext cx="1928976" cy="969496"/>
          </a:xfrm>
          <a:prstGeom prst="rect">
            <a:avLst/>
          </a:prstGeom>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50" b="1" dirty="0">
                <a:ea typeface="Calibri" panose="020F0502020204030204"/>
                <a:cs typeface="Calibri" panose="020F0502020204030204"/>
              </a:rPr>
              <a:t>Autumn Assessments</a:t>
            </a:r>
          </a:p>
          <a:p>
            <a:pPr algn="ctr"/>
            <a:endParaRPr lang="en-US" sz="1050" b="1" dirty="0">
              <a:ea typeface="Calibri" panose="020F0502020204030204"/>
              <a:cs typeface="Calibri" panose="020F0502020204030204"/>
            </a:endParaRPr>
          </a:p>
          <a:p>
            <a:pPr algn="ctr"/>
            <a:r>
              <a:rPr lang="en-US" sz="900" dirty="0">
                <a:ea typeface="Calibri" panose="020F0502020204030204"/>
                <a:cs typeface="Calibri" panose="020F0502020204030204"/>
              </a:rPr>
              <a:t>Key term knowledge test, impact of war essay.</a:t>
            </a:r>
            <a:endParaRPr lang="en-US" sz="900" b="1">
              <a:ea typeface="Calibri" panose="020F0502020204030204"/>
              <a:cs typeface="Calibri" panose="020F0502020204030204"/>
            </a:endParaRPr>
          </a:p>
          <a:p>
            <a:pPr algn="ctr"/>
            <a:r>
              <a:rPr lang="en-US" sz="900" dirty="0">
                <a:ea typeface="Calibri" panose="020F0502020204030204"/>
                <a:cs typeface="Calibri" panose="020F0502020204030204"/>
              </a:rPr>
              <a:t>Dictator comparison written piece.</a:t>
            </a:r>
          </a:p>
          <a:p>
            <a:pPr algn="ctr"/>
            <a:endParaRPr lang="en-US" sz="900" dirty="0">
              <a:ea typeface="Calibri" panose="020F0502020204030204"/>
              <a:cs typeface="Calibri" panose="020F0502020204030204"/>
            </a:endParaRPr>
          </a:p>
        </p:txBody>
      </p:sp>
      <p:sp>
        <p:nvSpPr>
          <p:cNvPr id="11" name="TextBox 10">
            <a:extLst>
              <a:ext uri="{FF2B5EF4-FFF2-40B4-BE49-F238E27FC236}">
                <a16:creationId xmlns:a16="http://schemas.microsoft.com/office/drawing/2014/main" id="{E69594C9-05AA-BCD7-8F7D-B8BB4E115BEE}"/>
              </a:ext>
            </a:extLst>
          </p:cNvPr>
          <p:cNvSpPr txBox="1"/>
          <p:nvPr/>
        </p:nvSpPr>
        <p:spPr>
          <a:xfrm>
            <a:off x="2572060" y="3242152"/>
            <a:ext cx="1928976" cy="969496"/>
          </a:xfrm>
          <a:prstGeom prst="rect">
            <a:avLst/>
          </a:prstGeom>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50" b="1" dirty="0">
                <a:ea typeface="Calibri" panose="020F0502020204030204"/>
                <a:cs typeface="Calibri" panose="020F0502020204030204"/>
              </a:rPr>
              <a:t>Spring Assessments</a:t>
            </a:r>
          </a:p>
          <a:p>
            <a:pPr algn="ctr"/>
            <a:endParaRPr lang="en-US" sz="1050" b="1" dirty="0">
              <a:ea typeface="Calibri" panose="020F0502020204030204"/>
              <a:cs typeface="Calibri" panose="020F0502020204030204"/>
            </a:endParaRPr>
          </a:p>
          <a:p>
            <a:pPr algn="ctr"/>
            <a:r>
              <a:rPr lang="en-US" sz="900" dirty="0">
                <a:ea typeface="Calibri" panose="020F0502020204030204"/>
                <a:cs typeface="Calibri" panose="020F0502020204030204"/>
              </a:rPr>
              <a:t>Reflection piece on the Holocaust, key term test.</a:t>
            </a:r>
            <a:endParaRPr lang="en-US" sz="900" b="1">
              <a:ea typeface="Calibri" panose="020F0502020204030204"/>
              <a:cs typeface="Calibri" panose="020F0502020204030204"/>
            </a:endParaRPr>
          </a:p>
          <a:p>
            <a:pPr algn="ctr"/>
            <a:r>
              <a:rPr lang="en-US" sz="900" dirty="0">
                <a:ea typeface="Calibri" panose="020F0502020204030204"/>
                <a:cs typeface="Calibri" panose="020F0502020204030204"/>
              </a:rPr>
              <a:t>Propaganda assessment (Home Front)</a:t>
            </a:r>
          </a:p>
        </p:txBody>
      </p:sp>
      <p:sp>
        <p:nvSpPr>
          <p:cNvPr id="14" name="TextBox 13">
            <a:extLst>
              <a:ext uri="{FF2B5EF4-FFF2-40B4-BE49-F238E27FC236}">
                <a16:creationId xmlns:a16="http://schemas.microsoft.com/office/drawing/2014/main" id="{DEB20A9F-A978-F69C-B9DA-CB79DFD9F852}"/>
              </a:ext>
            </a:extLst>
          </p:cNvPr>
          <p:cNvSpPr txBox="1"/>
          <p:nvPr/>
        </p:nvSpPr>
        <p:spPr>
          <a:xfrm>
            <a:off x="5158090" y="5398828"/>
            <a:ext cx="1670441" cy="1038746"/>
          </a:xfrm>
          <a:prstGeom prst="rect">
            <a:avLst/>
          </a:prstGeom>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50" b="1" dirty="0">
                <a:ea typeface="Calibri" panose="020F0502020204030204"/>
                <a:cs typeface="Calibri" panose="020F0502020204030204"/>
              </a:rPr>
              <a:t>Summer Assessments</a:t>
            </a:r>
          </a:p>
          <a:p>
            <a:pPr algn="ctr"/>
            <a:endParaRPr lang="en-US" sz="1050" b="1" dirty="0">
              <a:ea typeface="Calibri" panose="020F0502020204030204"/>
              <a:cs typeface="Calibri" panose="020F0502020204030204"/>
            </a:endParaRPr>
          </a:p>
          <a:p>
            <a:pPr algn="ctr"/>
            <a:r>
              <a:rPr lang="en-US" sz="1050" dirty="0">
                <a:ea typeface="Calibri" panose="020F0502020204030204"/>
                <a:cs typeface="Calibri" panose="020F0502020204030204"/>
              </a:rPr>
              <a:t>Cold War source work, end of Year assessment (all topics).</a:t>
            </a:r>
            <a:endParaRPr lang="en-US" sz="1050" b="1" dirty="0">
              <a:ea typeface="Calibri" panose="020F0502020204030204"/>
              <a:cs typeface="Calibri" panose="020F0502020204030204"/>
            </a:endParaRPr>
          </a:p>
          <a:p>
            <a:pPr algn="ctr"/>
            <a:endParaRPr lang="en-US" sz="900" dirty="0">
              <a:ea typeface="Calibri"/>
              <a:cs typeface="Calibri"/>
            </a:endParaRPr>
          </a:p>
        </p:txBody>
      </p:sp>
      <p:sp>
        <p:nvSpPr>
          <p:cNvPr id="10" name="TextBox 9">
            <a:extLst>
              <a:ext uri="{FF2B5EF4-FFF2-40B4-BE49-F238E27FC236}">
                <a16:creationId xmlns:a16="http://schemas.microsoft.com/office/drawing/2014/main" id="{04C32274-E296-36A4-79E9-06B8240E8658}"/>
              </a:ext>
            </a:extLst>
          </p:cNvPr>
          <p:cNvSpPr txBox="1"/>
          <p:nvPr/>
        </p:nvSpPr>
        <p:spPr>
          <a:xfrm>
            <a:off x="6800365" y="75841"/>
            <a:ext cx="2187443" cy="892552"/>
          </a:xfrm>
          <a:prstGeom prst="rect">
            <a:avLst/>
          </a:prstGeom>
          <a:noFill/>
          <a:ln>
            <a:solidFill>
              <a:schemeClr val="bg1"/>
            </a:solidFill>
          </a:ln>
        </p:spPr>
        <p:txBody>
          <a:bodyPr wrap="square" lIns="0" tIns="45720" rIns="0" bIns="45720" rtlCol="0" anchor="b">
            <a:spAutoFit/>
          </a:bodyPr>
          <a:lstStyle/>
          <a:p>
            <a:pPr algn="r"/>
            <a:r>
              <a:rPr lang="en-US" sz="1600" b="1" noProof="1"/>
              <a:t>Focus for the year:</a:t>
            </a:r>
            <a:endParaRPr lang="en-US" sz="1600" dirty="0">
              <a:ea typeface="Calibri"/>
              <a:cs typeface="Calibri"/>
            </a:endParaRPr>
          </a:p>
          <a:p>
            <a:pPr algn="r"/>
            <a:r>
              <a:rPr lang="en-US" b="1" noProof="1">
                <a:ea typeface="Calibri"/>
                <a:cs typeface="Calibri"/>
              </a:rPr>
              <a:t>'Conflict &amp; cooperation'</a:t>
            </a:r>
          </a:p>
        </p:txBody>
      </p:sp>
      <p:pic>
        <p:nvPicPr>
          <p:cNvPr id="17" name="Graphic 16" descr="Soldier female outline">
            <a:extLst>
              <a:ext uri="{FF2B5EF4-FFF2-40B4-BE49-F238E27FC236}">
                <a16:creationId xmlns:a16="http://schemas.microsoft.com/office/drawing/2014/main" id="{E885B67C-BC7D-3C1E-87F5-DD9A1288D21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71662" y="97866"/>
            <a:ext cx="899434" cy="886977"/>
          </a:xfrm>
          <a:prstGeom prst="rect">
            <a:avLst/>
          </a:prstGeom>
        </p:spPr>
      </p:pic>
    </p:spTree>
    <p:extLst>
      <p:ext uri="{BB962C8B-B14F-4D97-AF65-F5344CB8AC3E}">
        <p14:creationId xmlns:p14="http://schemas.microsoft.com/office/powerpoint/2010/main" val="1256016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BFAE1-45D3-4B3B-81D2-0BF25FA84FB8}"/>
              </a:ext>
            </a:extLst>
          </p:cNvPr>
          <p:cNvSpPr>
            <a:spLocks noGrp="1"/>
          </p:cNvSpPr>
          <p:nvPr>
            <p:ph type="title"/>
          </p:nvPr>
        </p:nvSpPr>
        <p:spPr>
          <a:xfrm>
            <a:off x="4144" y="247379"/>
            <a:ext cx="5995350" cy="775056"/>
          </a:xfrm>
        </p:spPr>
        <p:txBody>
          <a:bodyPr lIns="91440" tIns="45720" rIns="0" bIns="45720" anchor="t">
            <a:noAutofit/>
          </a:bodyPr>
          <a:lstStyle/>
          <a:p>
            <a:r>
              <a:rPr lang="en-US" sz="2800" dirty="0">
                <a:solidFill>
                  <a:srgbClr val="CC3399"/>
                </a:solidFill>
                <a:latin typeface="Segoe UI Black"/>
                <a:ea typeface="Segoe UI Black"/>
              </a:rPr>
              <a:t>   </a:t>
            </a:r>
            <a:r>
              <a:rPr lang="en-US" sz="2400" dirty="0">
                <a:latin typeface="Segoe UI Black"/>
                <a:ea typeface="Segoe UI Black"/>
              </a:rPr>
              <a:t>History Learning Journey - Year 10</a:t>
            </a:r>
            <a:endParaRPr lang="en-US" sz="2400" dirty="0">
              <a:latin typeface="Segoe UI Black" panose="020B0A02040204020203" pitchFamily="34" charset="0"/>
              <a:ea typeface="Segoe UI Black" panose="020B0A02040204020203" pitchFamily="34" charset="0"/>
            </a:endParaRPr>
          </a:p>
        </p:txBody>
      </p:sp>
      <p:grpSp>
        <p:nvGrpSpPr>
          <p:cNvPr id="19" name="Group 18">
            <a:extLst>
              <a:ext uri="{FF2B5EF4-FFF2-40B4-BE49-F238E27FC236}">
                <a16:creationId xmlns:a16="http://schemas.microsoft.com/office/drawing/2014/main" id="{2C2EA65C-CA1F-40C5-83BE-64F3E9AB33AA}"/>
              </a:ext>
            </a:extLst>
          </p:cNvPr>
          <p:cNvGrpSpPr/>
          <p:nvPr/>
        </p:nvGrpSpPr>
        <p:grpSpPr>
          <a:xfrm>
            <a:off x="1346504" y="1970518"/>
            <a:ext cx="6830675" cy="3026454"/>
            <a:chOff x="2249359" y="2305589"/>
            <a:chExt cx="7728733" cy="2834645"/>
          </a:xfrm>
        </p:grpSpPr>
        <p:grpSp>
          <p:nvGrpSpPr>
            <p:cNvPr id="13" name="Group 12">
              <a:extLst>
                <a:ext uri="{FF2B5EF4-FFF2-40B4-BE49-F238E27FC236}">
                  <a16:creationId xmlns:a16="http://schemas.microsoft.com/office/drawing/2014/main" id="{425DB897-F32F-412D-A261-6EC186631061}"/>
                </a:ext>
              </a:extLst>
            </p:cNvPr>
            <p:cNvGrpSpPr/>
            <p:nvPr/>
          </p:nvGrpSpPr>
          <p:grpSpPr>
            <a:xfrm>
              <a:off x="2249359" y="2305589"/>
              <a:ext cx="7728733" cy="2834645"/>
              <a:chOff x="1475820" y="2305589"/>
              <a:chExt cx="7728733" cy="2834645"/>
            </a:xfrm>
          </p:grpSpPr>
          <p:sp>
            <p:nvSpPr>
              <p:cNvPr id="7" name="Arc 6">
                <a:extLst>
                  <a:ext uri="{FF2B5EF4-FFF2-40B4-BE49-F238E27FC236}">
                    <a16:creationId xmlns:a16="http://schemas.microsoft.com/office/drawing/2014/main" id="{BA91558A-868E-4BAB-A985-3853974396E1}"/>
                  </a:ext>
                </a:extLst>
              </p:cNvPr>
              <p:cNvSpPr/>
              <p:nvPr/>
            </p:nvSpPr>
            <p:spPr>
              <a:xfrm>
                <a:off x="6186325" y="2305594"/>
                <a:ext cx="1417320" cy="1417320"/>
              </a:xfrm>
              <a:prstGeom prst="arc">
                <a:avLst>
                  <a:gd name="adj1" fmla="val 16211550"/>
                  <a:gd name="adj2" fmla="val 5391112"/>
                </a:avLst>
              </a:prstGeom>
              <a:ln w="6350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8" name="Arc 37">
                <a:extLst>
                  <a:ext uri="{FF2B5EF4-FFF2-40B4-BE49-F238E27FC236}">
                    <a16:creationId xmlns:a16="http://schemas.microsoft.com/office/drawing/2014/main" id="{4E7EC504-D364-49F4-9BCD-39BD9340E988}"/>
                  </a:ext>
                </a:extLst>
              </p:cNvPr>
              <p:cNvSpPr/>
              <p:nvPr/>
            </p:nvSpPr>
            <p:spPr>
              <a:xfrm rot="10800000">
                <a:off x="3011873" y="3722914"/>
                <a:ext cx="1417320" cy="1417320"/>
              </a:xfrm>
              <a:prstGeom prst="arc">
                <a:avLst>
                  <a:gd name="adj1" fmla="val 16211550"/>
                  <a:gd name="adj2" fmla="val 5391112"/>
                </a:avLst>
              </a:prstGeom>
              <a:ln w="6350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9" name="Straight Connector 8">
                <a:extLst>
                  <a:ext uri="{FF2B5EF4-FFF2-40B4-BE49-F238E27FC236}">
                    <a16:creationId xmlns:a16="http://schemas.microsoft.com/office/drawing/2014/main" id="{ECB72E78-9188-4053-B2B2-F2FB7A719315}"/>
                  </a:ext>
                </a:extLst>
              </p:cNvPr>
              <p:cNvCxnSpPr>
                <a:cxnSpLocks/>
              </p:cNvCxnSpPr>
              <p:nvPr/>
            </p:nvCxnSpPr>
            <p:spPr>
              <a:xfrm flipV="1">
                <a:off x="3685084" y="3722912"/>
                <a:ext cx="3245350" cy="4"/>
              </a:xfrm>
              <a:prstGeom prst="line">
                <a:avLst/>
              </a:prstGeom>
              <a:ln w="6350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4E57699-59F1-4F0D-827E-E23691CF6BD8}"/>
                  </a:ext>
                </a:extLst>
              </p:cNvPr>
              <p:cNvCxnSpPr>
                <a:cxnSpLocks/>
                <a:stCxn id="38" idx="0"/>
              </p:cNvCxnSpPr>
              <p:nvPr/>
            </p:nvCxnSpPr>
            <p:spPr>
              <a:xfrm>
                <a:off x="3718153" y="5140230"/>
                <a:ext cx="5486400" cy="0"/>
              </a:xfrm>
              <a:prstGeom prst="line">
                <a:avLst/>
              </a:prstGeom>
              <a:ln w="635000" cap="rnd">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70A1428-84CC-41EE-A06C-C0EFD78BCB89}"/>
                  </a:ext>
                </a:extLst>
              </p:cNvPr>
              <p:cNvCxnSpPr/>
              <p:nvPr/>
            </p:nvCxnSpPr>
            <p:spPr>
              <a:xfrm>
                <a:off x="1475820" y="2305589"/>
                <a:ext cx="5486400" cy="4"/>
              </a:xfrm>
              <a:prstGeom prst="line">
                <a:avLst/>
              </a:prstGeom>
              <a:ln w="635000" cap="rnd">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9F295EA6-9373-4E6A-971B-1D1A52E16064}"/>
                </a:ext>
              </a:extLst>
            </p:cNvPr>
            <p:cNvGrpSpPr/>
            <p:nvPr/>
          </p:nvGrpSpPr>
          <p:grpSpPr>
            <a:xfrm>
              <a:off x="2249359" y="2305589"/>
              <a:ext cx="7646957" cy="2834645"/>
              <a:chOff x="1475820" y="2305589"/>
              <a:chExt cx="7646957" cy="2834645"/>
            </a:xfrm>
          </p:grpSpPr>
          <p:sp>
            <p:nvSpPr>
              <p:cNvPr id="28" name="Arc 27">
                <a:extLst>
                  <a:ext uri="{FF2B5EF4-FFF2-40B4-BE49-F238E27FC236}">
                    <a16:creationId xmlns:a16="http://schemas.microsoft.com/office/drawing/2014/main" id="{F2E49456-4956-4891-9EE2-EE4551A71AFA}"/>
                  </a:ext>
                </a:extLst>
              </p:cNvPr>
              <p:cNvSpPr/>
              <p:nvPr/>
            </p:nvSpPr>
            <p:spPr>
              <a:xfrm>
                <a:off x="6186325" y="2305594"/>
                <a:ext cx="1417320" cy="1417320"/>
              </a:xfrm>
              <a:prstGeom prst="arc">
                <a:avLst>
                  <a:gd name="adj1" fmla="val 16211550"/>
                  <a:gd name="adj2" fmla="val 5391112"/>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9" name="Arc 28">
                <a:extLst>
                  <a:ext uri="{FF2B5EF4-FFF2-40B4-BE49-F238E27FC236}">
                    <a16:creationId xmlns:a16="http://schemas.microsoft.com/office/drawing/2014/main" id="{CCD3104B-4EC0-4732-976B-E61B97F1EEDD}"/>
                  </a:ext>
                </a:extLst>
              </p:cNvPr>
              <p:cNvSpPr/>
              <p:nvPr/>
            </p:nvSpPr>
            <p:spPr>
              <a:xfrm rot="10800000">
                <a:off x="2930098" y="3722914"/>
                <a:ext cx="1417320" cy="1417320"/>
              </a:xfrm>
              <a:prstGeom prst="arc">
                <a:avLst>
                  <a:gd name="adj1" fmla="val 16211550"/>
                  <a:gd name="adj2" fmla="val 5391112"/>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30" name="Straight Connector 29">
                <a:extLst>
                  <a:ext uri="{FF2B5EF4-FFF2-40B4-BE49-F238E27FC236}">
                    <a16:creationId xmlns:a16="http://schemas.microsoft.com/office/drawing/2014/main" id="{C2655F35-FEEA-48D3-8653-958B1F07682E}"/>
                  </a:ext>
                </a:extLst>
              </p:cNvPr>
              <p:cNvCxnSpPr>
                <a:cxnSpLocks/>
                <a:endCxn id="28" idx="2"/>
              </p:cNvCxnSpPr>
              <p:nvPr/>
            </p:nvCxnSpPr>
            <p:spPr>
              <a:xfrm flipV="1">
                <a:off x="3685084" y="3722912"/>
                <a:ext cx="3211733" cy="7"/>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66702A1-B247-4A57-80A9-A8B943239AC6}"/>
                  </a:ext>
                </a:extLst>
              </p:cNvPr>
              <p:cNvCxnSpPr>
                <a:cxnSpLocks/>
                <a:stCxn id="38" idx="0"/>
              </p:cNvCxnSpPr>
              <p:nvPr/>
            </p:nvCxnSpPr>
            <p:spPr>
              <a:xfrm>
                <a:off x="3718153" y="5140230"/>
                <a:ext cx="5404624" cy="0"/>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513FD9F-1DD5-41DA-8405-8E73E998EF78}"/>
                  </a:ext>
                </a:extLst>
              </p:cNvPr>
              <p:cNvCxnSpPr>
                <a:cxnSpLocks/>
              </p:cNvCxnSpPr>
              <p:nvPr/>
            </p:nvCxnSpPr>
            <p:spPr>
              <a:xfrm>
                <a:off x="1475820" y="2305589"/>
                <a:ext cx="5306914" cy="0"/>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sp>
        <p:nvSpPr>
          <p:cNvPr id="137" name="Oval 136">
            <a:extLst>
              <a:ext uri="{FF2B5EF4-FFF2-40B4-BE49-F238E27FC236}">
                <a16:creationId xmlns:a16="http://schemas.microsoft.com/office/drawing/2014/main" id="{F5E89C69-938A-4359-A9F2-6542877C2808}"/>
              </a:ext>
            </a:extLst>
          </p:cNvPr>
          <p:cNvSpPr/>
          <p:nvPr/>
        </p:nvSpPr>
        <p:spPr>
          <a:xfrm>
            <a:off x="964834" y="1609619"/>
            <a:ext cx="763571" cy="724138"/>
          </a:xfrm>
          <a:prstGeom prst="ellipse">
            <a:avLst/>
          </a:prstGeom>
          <a:gradFill>
            <a:gsLst>
              <a:gs pos="0">
                <a:schemeClr val="bg1"/>
              </a:gs>
              <a:gs pos="50000">
                <a:schemeClr val="bg1">
                  <a:lumMod val="95000"/>
                </a:schemeClr>
              </a:gs>
              <a:gs pos="100000">
                <a:schemeClr val="bg1">
                  <a:lumMod val="85000"/>
                </a:schemeClr>
              </a:gs>
            </a:gsLst>
          </a:gradFill>
          <a:ln w="28575">
            <a:solidFill>
              <a:srgbClr val="DF361F"/>
            </a:solidFill>
          </a:ln>
          <a:effectLst>
            <a:outerShdw blurRad="10160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600" b="1" dirty="0">
                <a:solidFill>
                  <a:srgbClr val="DF361F"/>
                </a:solidFill>
              </a:rPr>
              <a:t>Year 10</a:t>
            </a:r>
            <a:endParaRPr lang="en-US" sz="1600" b="1" dirty="0">
              <a:solidFill>
                <a:srgbClr val="DF361F"/>
              </a:solidFill>
              <a:ea typeface="Calibri"/>
              <a:cs typeface="Calibri"/>
            </a:endParaRPr>
          </a:p>
        </p:txBody>
      </p:sp>
      <p:grpSp>
        <p:nvGrpSpPr>
          <p:cNvPr id="141" name="Group 140">
            <a:extLst>
              <a:ext uri="{FF2B5EF4-FFF2-40B4-BE49-F238E27FC236}">
                <a16:creationId xmlns:a16="http://schemas.microsoft.com/office/drawing/2014/main" id="{A6810B2A-0C47-46AB-A1E6-AD5BDE6576B2}"/>
              </a:ext>
            </a:extLst>
          </p:cNvPr>
          <p:cNvGrpSpPr/>
          <p:nvPr/>
        </p:nvGrpSpPr>
        <p:grpSpPr>
          <a:xfrm rot="16200000">
            <a:off x="-227682" y="1391190"/>
            <a:ext cx="2127870" cy="549787"/>
            <a:chOff x="-338439" y="4902705"/>
            <a:chExt cx="2790957" cy="461597"/>
          </a:xfrm>
        </p:grpSpPr>
        <p:sp>
          <p:nvSpPr>
            <p:cNvPr id="142" name="TextBox 141">
              <a:extLst>
                <a:ext uri="{FF2B5EF4-FFF2-40B4-BE49-F238E27FC236}">
                  <a16:creationId xmlns:a16="http://schemas.microsoft.com/office/drawing/2014/main" id="{8C4B7D37-F00D-476D-8437-630204D215E7}"/>
                </a:ext>
              </a:extLst>
            </p:cNvPr>
            <p:cNvSpPr txBox="1"/>
            <p:nvPr/>
          </p:nvSpPr>
          <p:spPr>
            <a:xfrm>
              <a:off x="-338439" y="4902705"/>
              <a:ext cx="2202816" cy="232566"/>
            </a:xfrm>
            <a:prstGeom prst="rect">
              <a:avLst/>
            </a:prstGeom>
            <a:noFill/>
          </p:spPr>
          <p:txBody>
            <a:bodyPr wrap="square" lIns="0" tIns="45720" rIns="0" bIns="45720" rtlCol="0" anchor="b">
              <a:spAutoFit/>
            </a:bodyPr>
            <a:lstStyle/>
            <a:p>
              <a:r>
                <a:rPr lang="en-US" sz="1200" b="1" noProof="1">
                  <a:solidFill>
                    <a:srgbClr val="CC3399"/>
                  </a:solidFill>
                </a:rPr>
                <a:t>      </a:t>
              </a:r>
              <a:r>
                <a:rPr lang="en-US" sz="1200" b="1" noProof="1"/>
                <a:t>The Journey Starts! </a:t>
              </a:r>
            </a:p>
          </p:txBody>
        </p:sp>
        <p:sp>
          <p:nvSpPr>
            <p:cNvPr id="143" name="TextBox 142">
              <a:extLst>
                <a:ext uri="{FF2B5EF4-FFF2-40B4-BE49-F238E27FC236}">
                  <a16:creationId xmlns:a16="http://schemas.microsoft.com/office/drawing/2014/main" id="{0368A237-A618-4963-BF38-06C539763524}"/>
                </a:ext>
              </a:extLst>
            </p:cNvPr>
            <p:cNvSpPr txBox="1"/>
            <p:nvPr/>
          </p:nvSpPr>
          <p:spPr>
            <a:xfrm>
              <a:off x="255549" y="5133470"/>
              <a:ext cx="2196969" cy="230832"/>
            </a:xfrm>
            <a:prstGeom prst="rect">
              <a:avLst/>
            </a:prstGeom>
            <a:noFill/>
          </p:spPr>
          <p:txBody>
            <a:bodyPr wrap="square" lIns="0" rIns="0" rtlCol="0" anchor="t">
              <a:spAutoFit/>
            </a:bodyPr>
            <a:lstStyle/>
            <a:p>
              <a:r>
                <a:rPr lang="en-US" sz="900" b="1" noProof="1"/>
                <a:t>           </a:t>
              </a:r>
            </a:p>
          </p:txBody>
        </p:sp>
      </p:grpSp>
      <p:sp>
        <p:nvSpPr>
          <p:cNvPr id="148" name="TextBox 147">
            <a:extLst>
              <a:ext uri="{FF2B5EF4-FFF2-40B4-BE49-F238E27FC236}">
                <a16:creationId xmlns:a16="http://schemas.microsoft.com/office/drawing/2014/main" id="{98FD6D13-E92B-4156-8FA3-4E4A87C8C7CE}"/>
              </a:ext>
            </a:extLst>
          </p:cNvPr>
          <p:cNvSpPr txBox="1"/>
          <p:nvPr/>
        </p:nvSpPr>
        <p:spPr>
          <a:xfrm>
            <a:off x="6745936" y="130270"/>
            <a:ext cx="2187443" cy="892552"/>
          </a:xfrm>
          <a:prstGeom prst="rect">
            <a:avLst/>
          </a:prstGeom>
          <a:noFill/>
          <a:ln>
            <a:solidFill>
              <a:schemeClr val="bg1"/>
            </a:solidFill>
          </a:ln>
        </p:spPr>
        <p:txBody>
          <a:bodyPr wrap="square" lIns="0" tIns="45720" rIns="0" bIns="45720" rtlCol="0" anchor="b">
            <a:spAutoFit/>
          </a:bodyPr>
          <a:lstStyle/>
          <a:p>
            <a:pPr algn="r"/>
            <a:r>
              <a:rPr lang="en-US" sz="1600" b="1" noProof="1"/>
              <a:t>Focus for the year:</a:t>
            </a:r>
            <a:endParaRPr lang="en-US" sz="1600" dirty="0">
              <a:ea typeface="Calibri"/>
              <a:cs typeface="Calibri"/>
            </a:endParaRPr>
          </a:p>
          <a:p>
            <a:pPr algn="r"/>
            <a:r>
              <a:rPr lang="en-US" b="1" noProof="1">
                <a:ea typeface="Calibri"/>
                <a:cs typeface="Calibri"/>
              </a:rPr>
              <a:t>'Deepening knowledge for GCSE History'</a:t>
            </a:r>
          </a:p>
        </p:txBody>
      </p:sp>
      <p:pic>
        <p:nvPicPr>
          <p:cNvPr id="1032" name="Graphic 1031" descr="Flag">
            <a:extLst>
              <a:ext uri="{FF2B5EF4-FFF2-40B4-BE49-F238E27FC236}">
                <a16:creationId xmlns:a16="http://schemas.microsoft.com/office/drawing/2014/main" id="{4304BCDB-C95A-4676-BB9A-7452BA76A3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39411" y="4433114"/>
            <a:ext cx="810104" cy="810104"/>
          </a:xfrm>
          <a:prstGeom prst="rect">
            <a:avLst/>
          </a:prstGeom>
        </p:spPr>
      </p:pic>
      <p:cxnSp>
        <p:nvCxnSpPr>
          <p:cNvPr id="75" name="Straight Arrow Connector 74">
            <a:extLst>
              <a:ext uri="{FF2B5EF4-FFF2-40B4-BE49-F238E27FC236}">
                <a16:creationId xmlns:a16="http://schemas.microsoft.com/office/drawing/2014/main" id="{0CC72786-6DE7-CA3D-DE41-1B7E60473A0D}"/>
              </a:ext>
            </a:extLst>
          </p:cNvPr>
          <p:cNvCxnSpPr>
            <a:cxnSpLocks/>
          </p:cNvCxnSpPr>
          <p:nvPr/>
        </p:nvCxnSpPr>
        <p:spPr>
          <a:xfrm>
            <a:off x="6557260" y="5713606"/>
            <a:ext cx="1752938" cy="8793"/>
          </a:xfrm>
          <a:prstGeom prst="straightConnector1">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pic>
        <p:nvPicPr>
          <p:cNvPr id="3" name="Picture 2" descr="A logo with text overlay&#10;&#10;Description automatically generated">
            <a:extLst>
              <a:ext uri="{FF2B5EF4-FFF2-40B4-BE49-F238E27FC236}">
                <a16:creationId xmlns:a16="http://schemas.microsoft.com/office/drawing/2014/main" id="{F6E0E63C-FA09-811F-682D-EC7C86810569}"/>
              </a:ext>
            </a:extLst>
          </p:cNvPr>
          <p:cNvPicPr>
            <a:picLocks noChangeAspect="1"/>
          </p:cNvPicPr>
          <p:nvPr/>
        </p:nvPicPr>
        <p:blipFill>
          <a:blip r:embed="rId5"/>
          <a:stretch>
            <a:fillRect/>
          </a:stretch>
        </p:blipFill>
        <p:spPr>
          <a:xfrm>
            <a:off x="115230" y="5273530"/>
            <a:ext cx="1395761" cy="1440500"/>
          </a:xfrm>
          <a:prstGeom prst="rect">
            <a:avLst/>
          </a:prstGeom>
        </p:spPr>
      </p:pic>
      <p:sp>
        <p:nvSpPr>
          <p:cNvPr id="21" name="TextBox 20">
            <a:extLst>
              <a:ext uri="{FF2B5EF4-FFF2-40B4-BE49-F238E27FC236}">
                <a16:creationId xmlns:a16="http://schemas.microsoft.com/office/drawing/2014/main" id="{FD7F7706-FB73-160A-9E38-85824C2E3367}"/>
              </a:ext>
            </a:extLst>
          </p:cNvPr>
          <p:cNvSpPr txBox="1"/>
          <p:nvPr/>
        </p:nvSpPr>
        <p:spPr>
          <a:xfrm rot="5400000">
            <a:off x="7951981" y="5212125"/>
            <a:ext cx="1679462" cy="276999"/>
          </a:xfrm>
          <a:prstGeom prst="rect">
            <a:avLst/>
          </a:prstGeom>
          <a:noFill/>
        </p:spPr>
        <p:txBody>
          <a:bodyPr wrap="square" lIns="0" tIns="45720" rIns="0" bIns="45720" rtlCol="0" anchor="b">
            <a:spAutoFit/>
          </a:bodyPr>
          <a:lstStyle/>
          <a:p>
            <a:r>
              <a:rPr lang="en-US" sz="1200" b="1" noProof="1"/>
              <a:t>Thinking about Year 11!</a:t>
            </a:r>
            <a:endParaRPr lang="en-US" dirty="0">
              <a:ea typeface="Calibri"/>
              <a:cs typeface="Calibri"/>
            </a:endParaRPr>
          </a:p>
        </p:txBody>
      </p:sp>
      <p:sp>
        <p:nvSpPr>
          <p:cNvPr id="36" name="TextBox 35">
            <a:extLst>
              <a:ext uri="{FF2B5EF4-FFF2-40B4-BE49-F238E27FC236}">
                <a16:creationId xmlns:a16="http://schemas.microsoft.com/office/drawing/2014/main" id="{B14EA1D6-4F7A-2E46-2989-E6536F56CAE8}"/>
              </a:ext>
            </a:extLst>
          </p:cNvPr>
          <p:cNvSpPr txBox="1"/>
          <p:nvPr/>
        </p:nvSpPr>
        <p:spPr>
          <a:xfrm>
            <a:off x="1728570" y="911860"/>
            <a:ext cx="3347755" cy="584775"/>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900" b="1" dirty="0">
                <a:ea typeface="Calibri" panose="020F0502020204030204"/>
                <a:cs typeface="Calibri" panose="020F0502020204030204"/>
              </a:rPr>
              <a:t>Autumn Term</a:t>
            </a:r>
            <a:endParaRPr lang="en-US" sz="900">
              <a:cs typeface="Calibri"/>
            </a:endParaRPr>
          </a:p>
          <a:p>
            <a:pPr algn="ctr"/>
            <a:r>
              <a:rPr lang="en-US" sz="900" b="1" dirty="0">
                <a:ea typeface="Calibri" panose="020F0502020204030204"/>
                <a:cs typeface="Calibri" panose="020F0502020204030204"/>
              </a:rPr>
              <a:t>Health and the People </a:t>
            </a:r>
          </a:p>
          <a:p>
            <a:pPr algn="ctr"/>
            <a:r>
              <a:rPr lang="en-US" sz="700" dirty="0">
                <a:cs typeface="Calibri"/>
              </a:rPr>
              <a:t>How has attitudes and understanding towards health and medicine changed throughout time? What has caused change? What has hindered change?</a:t>
            </a:r>
            <a:endParaRPr lang="en-US" sz="700" b="1">
              <a:cs typeface="Calibri"/>
            </a:endParaRPr>
          </a:p>
        </p:txBody>
      </p:sp>
      <p:sp>
        <p:nvSpPr>
          <p:cNvPr id="37" name="TextBox 36">
            <a:extLst>
              <a:ext uri="{FF2B5EF4-FFF2-40B4-BE49-F238E27FC236}">
                <a16:creationId xmlns:a16="http://schemas.microsoft.com/office/drawing/2014/main" id="{8B92315A-7182-D7DA-3454-BB44A36F658A}"/>
              </a:ext>
            </a:extLst>
          </p:cNvPr>
          <p:cNvSpPr txBox="1"/>
          <p:nvPr/>
        </p:nvSpPr>
        <p:spPr>
          <a:xfrm>
            <a:off x="7244950" y="1550741"/>
            <a:ext cx="1458916" cy="2262158"/>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50" b="1" dirty="0">
                <a:ea typeface="Calibri" panose="020F0502020204030204"/>
                <a:cs typeface="Calibri" panose="020F0502020204030204"/>
              </a:rPr>
              <a:t>Spring Term</a:t>
            </a:r>
            <a:endParaRPr lang="en-US" dirty="0">
              <a:ea typeface="Calibri" panose="020F0502020204030204"/>
              <a:cs typeface="Calibri" panose="020F0502020204030204"/>
            </a:endParaRPr>
          </a:p>
          <a:p>
            <a:pPr algn="ctr"/>
            <a:r>
              <a:rPr lang="en-US" sz="1050" b="1" dirty="0">
                <a:ea typeface="Calibri" panose="020F0502020204030204"/>
                <a:cs typeface="Calibri" panose="020F0502020204030204"/>
              </a:rPr>
              <a:t>Weimar and Nazi Germany</a:t>
            </a:r>
            <a:endParaRPr lang="en-US">
              <a:ea typeface="Calibri" panose="020F0502020204030204"/>
              <a:cs typeface="Calibri" panose="020F0502020204030204"/>
            </a:endParaRPr>
          </a:p>
          <a:p>
            <a:pPr algn="ctr"/>
            <a:endParaRPr lang="en-US" sz="1050" dirty="0">
              <a:ea typeface="Calibri" panose="020F0502020204030204"/>
              <a:cs typeface="Calibri" panose="020F0502020204030204"/>
            </a:endParaRPr>
          </a:p>
          <a:p>
            <a:pPr algn="ctr"/>
            <a:r>
              <a:rPr lang="en-US" sz="900" dirty="0">
                <a:ea typeface="Calibri" panose="020F0502020204030204"/>
                <a:cs typeface="Calibri" panose="020F0502020204030204"/>
              </a:rPr>
              <a:t>What was Germany like under the Kaiser? How did Weimar deal with the challenges it faced? How did the Nazis secure power? What was life like under Nazi rule?</a:t>
            </a:r>
          </a:p>
          <a:p>
            <a:pPr algn="ctr"/>
            <a:endParaRPr lang="en-US" sz="900" dirty="0">
              <a:ea typeface="Calibri" panose="020F0502020204030204"/>
              <a:cs typeface="Calibri" panose="020F0502020204030204"/>
            </a:endParaRPr>
          </a:p>
          <a:p>
            <a:pPr algn="ctr"/>
            <a:r>
              <a:rPr lang="en-US" sz="900" i="1" dirty="0">
                <a:ea typeface="Calibri" panose="020F0502020204030204"/>
                <a:cs typeface="Calibri" panose="020F0502020204030204"/>
              </a:rPr>
              <a:t>Trip opportunity – Imperial War Museum (Holocaust)</a:t>
            </a:r>
            <a:endParaRPr lang="en-US" sz="900" dirty="0">
              <a:ea typeface="Calibri" panose="020F0502020204030204"/>
              <a:cs typeface="Calibri" panose="020F0502020204030204"/>
            </a:endParaRPr>
          </a:p>
          <a:p>
            <a:pPr algn="ctr"/>
            <a:endParaRPr lang="en-US" sz="900" dirty="0">
              <a:ea typeface="Calibri" panose="020F0502020204030204"/>
              <a:cs typeface="Calibri" panose="020F0502020204030204"/>
            </a:endParaRPr>
          </a:p>
        </p:txBody>
      </p:sp>
      <p:sp>
        <p:nvSpPr>
          <p:cNvPr id="40" name="TextBox 39">
            <a:extLst>
              <a:ext uri="{FF2B5EF4-FFF2-40B4-BE49-F238E27FC236}">
                <a16:creationId xmlns:a16="http://schemas.microsoft.com/office/drawing/2014/main" id="{CCB268B1-4CC1-DB74-AA86-310E26420DF1}"/>
              </a:ext>
            </a:extLst>
          </p:cNvPr>
          <p:cNvSpPr txBox="1"/>
          <p:nvPr/>
        </p:nvSpPr>
        <p:spPr>
          <a:xfrm>
            <a:off x="308950" y="3127995"/>
            <a:ext cx="1751767" cy="1823576"/>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50" b="1" dirty="0">
                <a:ea typeface="Calibri" panose="020F0502020204030204"/>
                <a:cs typeface="Calibri" panose="020F0502020204030204"/>
              </a:rPr>
              <a:t>Summer (b) Term</a:t>
            </a:r>
          </a:p>
          <a:p>
            <a:pPr algn="ctr"/>
            <a:r>
              <a:rPr lang="en-US" sz="1050" b="1" dirty="0">
                <a:ea typeface="Calibri" panose="020F0502020204030204"/>
                <a:cs typeface="Calibri" panose="020F0502020204030204"/>
              </a:rPr>
              <a:t>Elizabethan England</a:t>
            </a:r>
            <a:endParaRPr lang="en-US" dirty="0">
              <a:ea typeface="Calibri" panose="020F0502020204030204"/>
              <a:cs typeface="Calibri" panose="020F0502020204030204"/>
            </a:endParaRPr>
          </a:p>
          <a:p>
            <a:pPr algn="ctr"/>
            <a:endParaRPr lang="en-US" sz="1050" b="1" dirty="0">
              <a:ea typeface="Calibri"/>
              <a:cs typeface="Calibri"/>
            </a:endParaRPr>
          </a:p>
          <a:p>
            <a:pPr algn="ctr"/>
            <a:r>
              <a:rPr lang="en-US" sz="900" dirty="0">
                <a:ea typeface="Calibri"/>
                <a:cs typeface="Calibri"/>
              </a:rPr>
              <a:t>What faced Elizabeth on accension? How well did she deal with the threats that faced her? What impact did Elizabeth's religious changes have? How did relationships with Spain fall apart? What was Elizabethan life like? What impact did exploration have on England?</a:t>
            </a:r>
            <a:endParaRPr lang="en-US" sz="900" b="1" dirty="0">
              <a:ea typeface="Calibri"/>
              <a:cs typeface="Calibri"/>
            </a:endParaRPr>
          </a:p>
        </p:txBody>
      </p:sp>
      <p:sp>
        <p:nvSpPr>
          <p:cNvPr id="42" name="TextBox 41">
            <a:extLst>
              <a:ext uri="{FF2B5EF4-FFF2-40B4-BE49-F238E27FC236}">
                <a16:creationId xmlns:a16="http://schemas.microsoft.com/office/drawing/2014/main" id="{185C3426-EA55-6B3E-DE10-AFFD69C8E63B}"/>
              </a:ext>
            </a:extLst>
          </p:cNvPr>
          <p:cNvSpPr txBox="1"/>
          <p:nvPr/>
        </p:nvSpPr>
        <p:spPr>
          <a:xfrm>
            <a:off x="4342591" y="5532353"/>
            <a:ext cx="1467708" cy="577081"/>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50" b="1" dirty="0">
                <a:ea typeface="Calibri" panose="020F0502020204030204"/>
                <a:cs typeface="Calibri" panose="020F0502020204030204"/>
              </a:rPr>
              <a:t>Revision of course in preparation for Year 10 mocks!</a:t>
            </a:r>
          </a:p>
        </p:txBody>
      </p:sp>
      <p:sp>
        <p:nvSpPr>
          <p:cNvPr id="50" name="TextBox 49">
            <a:extLst>
              <a:ext uri="{FF2B5EF4-FFF2-40B4-BE49-F238E27FC236}">
                <a16:creationId xmlns:a16="http://schemas.microsoft.com/office/drawing/2014/main" id="{D5C5DFCD-9792-E140-85B4-7B42080F9449}"/>
              </a:ext>
            </a:extLst>
          </p:cNvPr>
          <p:cNvSpPr txBox="1"/>
          <p:nvPr/>
        </p:nvSpPr>
        <p:spPr>
          <a:xfrm>
            <a:off x="5267191" y="1481342"/>
            <a:ext cx="1670441" cy="946413"/>
          </a:xfrm>
          <a:prstGeom prst="rect">
            <a:avLst/>
          </a:prstGeom>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50" b="1" dirty="0">
                <a:ea typeface="Calibri" panose="020F0502020204030204"/>
                <a:cs typeface="Calibri" panose="020F0502020204030204"/>
              </a:rPr>
              <a:t>Assessment</a:t>
            </a:r>
          </a:p>
          <a:p>
            <a:pPr algn="ctr"/>
            <a:r>
              <a:rPr lang="en-US" sz="900">
                <a:cs typeface="Calibri"/>
              </a:rPr>
              <a:t>Key term knowledge tests</a:t>
            </a:r>
            <a:endParaRPr lang="en-US" sz="900" dirty="0">
              <a:cs typeface="Calibri"/>
            </a:endParaRPr>
          </a:p>
          <a:p>
            <a:pPr algn="ctr"/>
            <a:r>
              <a:rPr lang="en-US" sz="900" dirty="0">
                <a:cs typeface="Calibri"/>
              </a:rPr>
              <a:t>Medieval medicine assessment</a:t>
            </a:r>
          </a:p>
          <a:p>
            <a:pPr algn="ctr"/>
            <a:r>
              <a:rPr lang="en-US" sz="900" dirty="0">
                <a:cs typeface="Calibri"/>
              </a:rPr>
              <a:t>Source assessment (Renaissance &amp; 18th/19th century medicine)</a:t>
            </a:r>
          </a:p>
        </p:txBody>
      </p:sp>
      <p:cxnSp>
        <p:nvCxnSpPr>
          <p:cNvPr id="74" name="Straight Arrow Connector 73">
            <a:extLst>
              <a:ext uri="{FF2B5EF4-FFF2-40B4-BE49-F238E27FC236}">
                <a16:creationId xmlns:a16="http://schemas.microsoft.com/office/drawing/2014/main" id="{AE419AE9-66EF-D417-3126-FD2F5786694F}"/>
              </a:ext>
            </a:extLst>
          </p:cNvPr>
          <p:cNvCxnSpPr>
            <a:cxnSpLocks/>
          </p:cNvCxnSpPr>
          <p:nvPr/>
        </p:nvCxnSpPr>
        <p:spPr>
          <a:xfrm flipV="1">
            <a:off x="1296850" y="2410441"/>
            <a:ext cx="3784339" cy="26376"/>
          </a:xfrm>
          <a:prstGeom prst="straightConnector1">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2B40CEC8-BC4F-F071-B48E-1A173201E7F6}"/>
              </a:ext>
            </a:extLst>
          </p:cNvPr>
          <p:cNvCxnSpPr>
            <a:cxnSpLocks/>
          </p:cNvCxnSpPr>
          <p:nvPr/>
        </p:nvCxnSpPr>
        <p:spPr>
          <a:xfrm flipH="1" flipV="1">
            <a:off x="3773368" y="4178099"/>
            <a:ext cx="4197487" cy="3837"/>
          </a:xfrm>
          <a:prstGeom prst="straightConnector1">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86" name="Arc 85">
            <a:extLst>
              <a:ext uri="{FF2B5EF4-FFF2-40B4-BE49-F238E27FC236}">
                <a16:creationId xmlns:a16="http://schemas.microsoft.com/office/drawing/2014/main" id="{8687A185-6C4F-4146-8383-DF44274431DA}"/>
              </a:ext>
            </a:extLst>
          </p:cNvPr>
          <p:cNvSpPr/>
          <p:nvPr/>
        </p:nvSpPr>
        <p:spPr>
          <a:xfrm rot="10800000">
            <a:off x="2237779" y="3131363"/>
            <a:ext cx="666981" cy="1960212"/>
          </a:xfrm>
          <a:prstGeom prst="arc">
            <a:avLst>
              <a:gd name="adj1" fmla="val 16211550"/>
              <a:gd name="adj2" fmla="val 5391112"/>
            </a:avLst>
          </a:prstGeom>
          <a:ln w="22225">
            <a:solidFill>
              <a:srgbClr val="00B09B"/>
            </a:solidFill>
            <a:prstDash val="sysDash"/>
            <a:headEnd type="triangl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6" name="Graphic 5" descr="Castle scene outline">
            <a:extLst>
              <a:ext uri="{FF2B5EF4-FFF2-40B4-BE49-F238E27FC236}">
                <a16:creationId xmlns:a16="http://schemas.microsoft.com/office/drawing/2014/main" id="{5F12A6F1-1396-C3F6-DDEA-A3031ECC6EB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83066" y="158884"/>
            <a:ext cx="949569" cy="888024"/>
          </a:xfrm>
          <a:prstGeom prst="rect">
            <a:avLst/>
          </a:prstGeom>
        </p:spPr>
      </p:pic>
      <p:sp>
        <p:nvSpPr>
          <p:cNvPr id="4" name="TextBox 3">
            <a:extLst>
              <a:ext uri="{FF2B5EF4-FFF2-40B4-BE49-F238E27FC236}">
                <a16:creationId xmlns:a16="http://schemas.microsoft.com/office/drawing/2014/main" id="{944E6D03-FCD2-700E-314E-1FC2373F04A6}"/>
              </a:ext>
            </a:extLst>
          </p:cNvPr>
          <p:cNvSpPr txBox="1"/>
          <p:nvPr/>
        </p:nvSpPr>
        <p:spPr>
          <a:xfrm>
            <a:off x="2792438" y="2928442"/>
            <a:ext cx="1670441" cy="1084912"/>
          </a:xfrm>
          <a:prstGeom prst="rect">
            <a:avLst/>
          </a:prstGeom>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50" b="1" dirty="0">
                <a:ea typeface="Calibri" panose="020F0502020204030204"/>
                <a:cs typeface="Calibri" panose="020F0502020204030204"/>
              </a:rPr>
              <a:t>Assessment</a:t>
            </a:r>
          </a:p>
          <a:p>
            <a:pPr algn="ctr"/>
            <a:r>
              <a:rPr lang="en-US" sz="900" dirty="0">
                <a:cs typeface="Calibri"/>
              </a:rPr>
              <a:t>Challenges faced by Weimar 1919-1923</a:t>
            </a:r>
            <a:endParaRPr lang="en-US" dirty="0">
              <a:cs typeface="Calibri"/>
            </a:endParaRPr>
          </a:p>
          <a:p>
            <a:pPr algn="ctr"/>
            <a:r>
              <a:rPr lang="en-US" sz="900" dirty="0">
                <a:cs typeface="Calibri"/>
              </a:rPr>
              <a:t>How Hitler secured power (essay)</a:t>
            </a:r>
          </a:p>
          <a:p>
            <a:pPr algn="ctr"/>
            <a:r>
              <a:rPr lang="en-US" sz="900" dirty="0">
                <a:cs typeface="Calibri"/>
              </a:rPr>
              <a:t>Interpretation – impact of Nazi rule</a:t>
            </a:r>
          </a:p>
        </p:txBody>
      </p:sp>
      <p:sp>
        <p:nvSpPr>
          <p:cNvPr id="5" name="TextBox 4">
            <a:extLst>
              <a:ext uri="{FF2B5EF4-FFF2-40B4-BE49-F238E27FC236}">
                <a16:creationId xmlns:a16="http://schemas.microsoft.com/office/drawing/2014/main" id="{9BD5DC38-CF54-A817-BD79-D2E279BA307D}"/>
              </a:ext>
            </a:extLst>
          </p:cNvPr>
          <p:cNvSpPr txBox="1"/>
          <p:nvPr/>
        </p:nvSpPr>
        <p:spPr>
          <a:xfrm>
            <a:off x="6099698" y="5241495"/>
            <a:ext cx="1670441" cy="946413"/>
          </a:xfrm>
          <a:prstGeom prst="rect">
            <a:avLst/>
          </a:prstGeom>
          <a:solidFill>
            <a:srgbClr val="FFFF00"/>
          </a:solidFill>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50" b="1" dirty="0">
                <a:ea typeface="Calibri" panose="020F0502020204030204"/>
                <a:cs typeface="Calibri" panose="020F0502020204030204"/>
              </a:rPr>
              <a:t>Assessment – Mock exams</a:t>
            </a:r>
          </a:p>
          <a:p>
            <a:pPr algn="ctr"/>
            <a:endParaRPr lang="en-US" sz="900" dirty="0">
              <a:cs typeface="Calibri"/>
            </a:endParaRPr>
          </a:p>
          <a:p>
            <a:pPr algn="ctr"/>
            <a:r>
              <a:rPr lang="en-US" sz="900" dirty="0">
                <a:cs typeface="Calibri"/>
              </a:rPr>
              <a:t>Health &amp; the People paper (1 hour)</a:t>
            </a:r>
            <a:endParaRPr lang="en-US" dirty="0">
              <a:cs typeface="Calibri"/>
            </a:endParaRPr>
          </a:p>
          <a:p>
            <a:pPr algn="ctr"/>
            <a:endParaRPr lang="en-US" sz="900" dirty="0">
              <a:cs typeface="Calibri"/>
            </a:endParaRPr>
          </a:p>
          <a:p>
            <a:pPr algn="ctr"/>
            <a:r>
              <a:rPr lang="en-US" sz="900" dirty="0">
                <a:cs typeface="Calibri"/>
              </a:rPr>
              <a:t>Germany Paper (1 hour)</a:t>
            </a:r>
          </a:p>
        </p:txBody>
      </p:sp>
      <p:sp>
        <p:nvSpPr>
          <p:cNvPr id="8" name="TextBox 7">
            <a:extLst>
              <a:ext uri="{FF2B5EF4-FFF2-40B4-BE49-F238E27FC236}">
                <a16:creationId xmlns:a16="http://schemas.microsoft.com/office/drawing/2014/main" id="{72C8E24D-B16D-A05D-953D-9C2458810E1B}"/>
              </a:ext>
            </a:extLst>
          </p:cNvPr>
          <p:cNvSpPr txBox="1"/>
          <p:nvPr/>
        </p:nvSpPr>
        <p:spPr>
          <a:xfrm>
            <a:off x="1980840" y="5417341"/>
            <a:ext cx="2055949" cy="807913"/>
          </a:xfrm>
          <a:prstGeom prst="rect">
            <a:avLst/>
          </a:prstGeom>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50" b="1" dirty="0">
                <a:ea typeface="Calibri" panose="020F0502020204030204"/>
                <a:cs typeface="Calibri" panose="020F0502020204030204"/>
              </a:rPr>
              <a:t>Assessment</a:t>
            </a:r>
          </a:p>
          <a:p>
            <a:pPr algn="ctr"/>
            <a:r>
              <a:rPr lang="en-US" sz="900" dirty="0">
                <a:cs typeface="Calibri"/>
              </a:rPr>
              <a:t>Interpretation – attitudes towards Elizabeth</a:t>
            </a:r>
            <a:endParaRPr lang="en-US" dirty="0"/>
          </a:p>
          <a:p>
            <a:pPr algn="ctr"/>
            <a:r>
              <a:rPr lang="en-US" sz="900" dirty="0">
                <a:cs typeface="Calibri"/>
              </a:rPr>
              <a:t>Knowledge test – religion</a:t>
            </a:r>
          </a:p>
          <a:p>
            <a:pPr algn="ctr"/>
            <a:r>
              <a:rPr lang="en-US" sz="900" dirty="0">
                <a:cs typeface="Calibri"/>
              </a:rPr>
              <a:t>Essay – Causes of the Spanish Armada</a:t>
            </a:r>
          </a:p>
        </p:txBody>
      </p:sp>
    </p:spTree>
    <p:extLst>
      <p:ext uri="{BB962C8B-B14F-4D97-AF65-F5344CB8AC3E}">
        <p14:creationId xmlns:p14="http://schemas.microsoft.com/office/powerpoint/2010/main" val="3305747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BFAE1-45D3-4B3B-81D2-0BF25FA84FB8}"/>
              </a:ext>
            </a:extLst>
          </p:cNvPr>
          <p:cNvSpPr>
            <a:spLocks noGrp="1"/>
          </p:cNvSpPr>
          <p:nvPr>
            <p:ph type="title"/>
          </p:nvPr>
        </p:nvSpPr>
        <p:spPr>
          <a:xfrm>
            <a:off x="-49856" y="247379"/>
            <a:ext cx="8515350" cy="739056"/>
          </a:xfrm>
        </p:spPr>
        <p:txBody>
          <a:bodyPr lIns="91440" tIns="45720" rIns="0" bIns="45720" anchor="t">
            <a:noAutofit/>
          </a:bodyPr>
          <a:lstStyle/>
          <a:p>
            <a:r>
              <a:rPr lang="en-US" sz="2800" dirty="0">
                <a:solidFill>
                  <a:srgbClr val="CC3399"/>
                </a:solidFill>
                <a:latin typeface="Segoe UI Black"/>
                <a:ea typeface="Segoe UI Black"/>
              </a:rPr>
              <a:t>   </a:t>
            </a:r>
            <a:r>
              <a:rPr lang="en-US" sz="2400" dirty="0">
                <a:latin typeface="Segoe UI Black"/>
                <a:ea typeface="Segoe UI Black"/>
              </a:rPr>
              <a:t>History Learning Journey - Year 11</a:t>
            </a:r>
            <a:endParaRPr lang="en-US" sz="2400" dirty="0">
              <a:latin typeface="Segoe UI Black" panose="020B0A02040204020203" pitchFamily="34" charset="0"/>
              <a:ea typeface="Segoe UI Black" panose="020B0A02040204020203" pitchFamily="34" charset="0"/>
            </a:endParaRPr>
          </a:p>
        </p:txBody>
      </p:sp>
      <p:grpSp>
        <p:nvGrpSpPr>
          <p:cNvPr id="19" name="Group 18">
            <a:extLst>
              <a:ext uri="{FF2B5EF4-FFF2-40B4-BE49-F238E27FC236}">
                <a16:creationId xmlns:a16="http://schemas.microsoft.com/office/drawing/2014/main" id="{2C2EA65C-CA1F-40C5-83BE-64F3E9AB33AA}"/>
              </a:ext>
            </a:extLst>
          </p:cNvPr>
          <p:cNvGrpSpPr/>
          <p:nvPr/>
        </p:nvGrpSpPr>
        <p:grpSpPr>
          <a:xfrm>
            <a:off x="1110015" y="1959659"/>
            <a:ext cx="7193226" cy="3268010"/>
            <a:chOff x="2249359" y="2305589"/>
            <a:chExt cx="7728733" cy="2834645"/>
          </a:xfrm>
        </p:grpSpPr>
        <p:grpSp>
          <p:nvGrpSpPr>
            <p:cNvPr id="13" name="Group 12">
              <a:extLst>
                <a:ext uri="{FF2B5EF4-FFF2-40B4-BE49-F238E27FC236}">
                  <a16:creationId xmlns:a16="http://schemas.microsoft.com/office/drawing/2014/main" id="{425DB897-F32F-412D-A261-6EC186631061}"/>
                </a:ext>
              </a:extLst>
            </p:cNvPr>
            <p:cNvGrpSpPr/>
            <p:nvPr/>
          </p:nvGrpSpPr>
          <p:grpSpPr>
            <a:xfrm>
              <a:off x="2249359" y="2305589"/>
              <a:ext cx="7728733" cy="2834645"/>
              <a:chOff x="1475820" y="2305589"/>
              <a:chExt cx="7728733" cy="2834645"/>
            </a:xfrm>
          </p:grpSpPr>
          <p:sp>
            <p:nvSpPr>
              <p:cNvPr id="7" name="Arc 6">
                <a:extLst>
                  <a:ext uri="{FF2B5EF4-FFF2-40B4-BE49-F238E27FC236}">
                    <a16:creationId xmlns:a16="http://schemas.microsoft.com/office/drawing/2014/main" id="{BA91558A-868E-4BAB-A985-3853974396E1}"/>
                  </a:ext>
                </a:extLst>
              </p:cNvPr>
              <p:cNvSpPr/>
              <p:nvPr/>
            </p:nvSpPr>
            <p:spPr>
              <a:xfrm>
                <a:off x="6186325" y="2305594"/>
                <a:ext cx="1417320" cy="1417320"/>
              </a:xfrm>
              <a:prstGeom prst="arc">
                <a:avLst>
                  <a:gd name="adj1" fmla="val 16211550"/>
                  <a:gd name="adj2" fmla="val 5391112"/>
                </a:avLst>
              </a:prstGeom>
              <a:ln w="6350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8" name="Arc 37">
                <a:extLst>
                  <a:ext uri="{FF2B5EF4-FFF2-40B4-BE49-F238E27FC236}">
                    <a16:creationId xmlns:a16="http://schemas.microsoft.com/office/drawing/2014/main" id="{4E7EC504-D364-49F4-9BCD-39BD9340E988}"/>
                  </a:ext>
                </a:extLst>
              </p:cNvPr>
              <p:cNvSpPr/>
              <p:nvPr/>
            </p:nvSpPr>
            <p:spPr>
              <a:xfrm rot="10800000">
                <a:off x="3011873" y="3722914"/>
                <a:ext cx="1417320" cy="1417320"/>
              </a:xfrm>
              <a:prstGeom prst="arc">
                <a:avLst>
                  <a:gd name="adj1" fmla="val 16211550"/>
                  <a:gd name="adj2" fmla="val 5391112"/>
                </a:avLst>
              </a:prstGeom>
              <a:ln w="6350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9" name="Straight Connector 8">
                <a:extLst>
                  <a:ext uri="{FF2B5EF4-FFF2-40B4-BE49-F238E27FC236}">
                    <a16:creationId xmlns:a16="http://schemas.microsoft.com/office/drawing/2014/main" id="{ECB72E78-9188-4053-B2B2-F2FB7A719315}"/>
                  </a:ext>
                </a:extLst>
              </p:cNvPr>
              <p:cNvCxnSpPr>
                <a:cxnSpLocks/>
              </p:cNvCxnSpPr>
              <p:nvPr/>
            </p:nvCxnSpPr>
            <p:spPr>
              <a:xfrm flipV="1">
                <a:off x="3685084" y="3722912"/>
                <a:ext cx="3245350" cy="4"/>
              </a:xfrm>
              <a:prstGeom prst="line">
                <a:avLst/>
              </a:prstGeom>
              <a:ln w="6350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4E57699-59F1-4F0D-827E-E23691CF6BD8}"/>
                  </a:ext>
                </a:extLst>
              </p:cNvPr>
              <p:cNvCxnSpPr>
                <a:cxnSpLocks/>
                <a:stCxn id="38" idx="0"/>
              </p:cNvCxnSpPr>
              <p:nvPr/>
            </p:nvCxnSpPr>
            <p:spPr>
              <a:xfrm>
                <a:off x="3718153" y="5140230"/>
                <a:ext cx="5486400" cy="0"/>
              </a:xfrm>
              <a:prstGeom prst="line">
                <a:avLst/>
              </a:prstGeom>
              <a:ln w="635000" cap="rnd">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570A1428-84CC-41EE-A06C-C0EFD78BCB89}"/>
                  </a:ext>
                </a:extLst>
              </p:cNvPr>
              <p:cNvCxnSpPr/>
              <p:nvPr/>
            </p:nvCxnSpPr>
            <p:spPr>
              <a:xfrm>
                <a:off x="1475820" y="2305589"/>
                <a:ext cx="5486400" cy="4"/>
              </a:xfrm>
              <a:prstGeom prst="line">
                <a:avLst/>
              </a:prstGeom>
              <a:ln w="635000" cap="rnd">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9F295EA6-9373-4E6A-971B-1D1A52E16064}"/>
                </a:ext>
              </a:extLst>
            </p:cNvPr>
            <p:cNvGrpSpPr/>
            <p:nvPr/>
          </p:nvGrpSpPr>
          <p:grpSpPr>
            <a:xfrm>
              <a:off x="2249359" y="2305589"/>
              <a:ext cx="7646957" cy="2834645"/>
              <a:chOff x="1475820" y="2305589"/>
              <a:chExt cx="7646957" cy="2834645"/>
            </a:xfrm>
          </p:grpSpPr>
          <p:sp>
            <p:nvSpPr>
              <p:cNvPr id="28" name="Arc 27">
                <a:extLst>
                  <a:ext uri="{FF2B5EF4-FFF2-40B4-BE49-F238E27FC236}">
                    <a16:creationId xmlns:a16="http://schemas.microsoft.com/office/drawing/2014/main" id="{F2E49456-4956-4891-9EE2-EE4551A71AFA}"/>
                  </a:ext>
                </a:extLst>
              </p:cNvPr>
              <p:cNvSpPr/>
              <p:nvPr/>
            </p:nvSpPr>
            <p:spPr>
              <a:xfrm>
                <a:off x="6186325" y="2305594"/>
                <a:ext cx="1417320" cy="1417320"/>
              </a:xfrm>
              <a:prstGeom prst="arc">
                <a:avLst>
                  <a:gd name="adj1" fmla="val 16211550"/>
                  <a:gd name="adj2" fmla="val 5391112"/>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9" name="Arc 28">
                <a:extLst>
                  <a:ext uri="{FF2B5EF4-FFF2-40B4-BE49-F238E27FC236}">
                    <a16:creationId xmlns:a16="http://schemas.microsoft.com/office/drawing/2014/main" id="{CCD3104B-4EC0-4732-976B-E61B97F1EEDD}"/>
                  </a:ext>
                </a:extLst>
              </p:cNvPr>
              <p:cNvSpPr/>
              <p:nvPr/>
            </p:nvSpPr>
            <p:spPr>
              <a:xfrm rot="10800000">
                <a:off x="2930098" y="3722914"/>
                <a:ext cx="1417320" cy="1417320"/>
              </a:xfrm>
              <a:prstGeom prst="arc">
                <a:avLst>
                  <a:gd name="adj1" fmla="val 16211550"/>
                  <a:gd name="adj2" fmla="val 5391112"/>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cxnSp>
            <p:nvCxnSpPr>
              <p:cNvPr id="30" name="Straight Connector 29">
                <a:extLst>
                  <a:ext uri="{FF2B5EF4-FFF2-40B4-BE49-F238E27FC236}">
                    <a16:creationId xmlns:a16="http://schemas.microsoft.com/office/drawing/2014/main" id="{C2655F35-FEEA-48D3-8653-958B1F07682E}"/>
                  </a:ext>
                </a:extLst>
              </p:cNvPr>
              <p:cNvCxnSpPr>
                <a:cxnSpLocks/>
                <a:endCxn id="28" idx="2"/>
              </p:cNvCxnSpPr>
              <p:nvPr/>
            </p:nvCxnSpPr>
            <p:spPr>
              <a:xfrm flipV="1">
                <a:off x="3685084" y="3722912"/>
                <a:ext cx="3211733" cy="7"/>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66702A1-B247-4A57-80A9-A8B943239AC6}"/>
                  </a:ext>
                </a:extLst>
              </p:cNvPr>
              <p:cNvCxnSpPr>
                <a:cxnSpLocks/>
                <a:stCxn id="38" idx="0"/>
              </p:cNvCxnSpPr>
              <p:nvPr/>
            </p:nvCxnSpPr>
            <p:spPr>
              <a:xfrm>
                <a:off x="3718153" y="5140230"/>
                <a:ext cx="5404624" cy="0"/>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513FD9F-1DD5-41DA-8405-8E73E998EF78}"/>
                  </a:ext>
                </a:extLst>
              </p:cNvPr>
              <p:cNvCxnSpPr>
                <a:cxnSpLocks/>
              </p:cNvCxnSpPr>
              <p:nvPr/>
            </p:nvCxnSpPr>
            <p:spPr>
              <a:xfrm>
                <a:off x="1475820" y="2305589"/>
                <a:ext cx="5306914" cy="0"/>
              </a:xfrm>
              <a:prstGeom prst="line">
                <a:avLst/>
              </a:prstGeom>
              <a:ln w="4762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sp>
        <p:nvSpPr>
          <p:cNvPr id="137" name="Oval 136">
            <a:extLst>
              <a:ext uri="{FF2B5EF4-FFF2-40B4-BE49-F238E27FC236}">
                <a16:creationId xmlns:a16="http://schemas.microsoft.com/office/drawing/2014/main" id="{F5E89C69-938A-4359-A9F2-6542877C2808}"/>
              </a:ext>
            </a:extLst>
          </p:cNvPr>
          <p:cNvSpPr/>
          <p:nvPr/>
        </p:nvSpPr>
        <p:spPr>
          <a:xfrm>
            <a:off x="525219" y="1575078"/>
            <a:ext cx="763571" cy="724138"/>
          </a:xfrm>
          <a:prstGeom prst="ellipse">
            <a:avLst/>
          </a:prstGeom>
          <a:gradFill>
            <a:gsLst>
              <a:gs pos="0">
                <a:schemeClr val="bg1"/>
              </a:gs>
              <a:gs pos="50000">
                <a:schemeClr val="bg1">
                  <a:lumMod val="95000"/>
                </a:schemeClr>
              </a:gs>
              <a:gs pos="100000">
                <a:schemeClr val="bg1">
                  <a:lumMod val="85000"/>
                </a:schemeClr>
              </a:gs>
            </a:gsLst>
          </a:gradFill>
          <a:ln w="28575">
            <a:solidFill>
              <a:srgbClr val="DF361F"/>
            </a:solidFill>
          </a:ln>
          <a:effectLst>
            <a:outerShdw blurRad="101600" dist="19050" dir="5400000" algn="ctr" rotWithShape="0">
              <a:srgbClr val="000000">
                <a:alpha val="63000"/>
              </a:srgbClr>
            </a:outerShdw>
          </a:effectLst>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1600" b="1" dirty="0">
                <a:solidFill>
                  <a:srgbClr val="DF361F"/>
                </a:solidFill>
              </a:rPr>
              <a:t>Year 11</a:t>
            </a:r>
            <a:endParaRPr lang="en-US" sz="1600" b="1" dirty="0">
              <a:solidFill>
                <a:srgbClr val="DF361F"/>
              </a:solidFill>
              <a:ea typeface="Calibri"/>
              <a:cs typeface="Calibri"/>
            </a:endParaRPr>
          </a:p>
        </p:txBody>
      </p:sp>
      <p:grpSp>
        <p:nvGrpSpPr>
          <p:cNvPr id="141" name="Group 140">
            <a:extLst>
              <a:ext uri="{FF2B5EF4-FFF2-40B4-BE49-F238E27FC236}">
                <a16:creationId xmlns:a16="http://schemas.microsoft.com/office/drawing/2014/main" id="{A6810B2A-0C47-46AB-A1E6-AD5BDE6576B2}"/>
              </a:ext>
            </a:extLst>
          </p:cNvPr>
          <p:cNvGrpSpPr/>
          <p:nvPr/>
        </p:nvGrpSpPr>
        <p:grpSpPr>
          <a:xfrm rot="16200000">
            <a:off x="-400144" y="1252543"/>
            <a:ext cx="2100817" cy="921769"/>
            <a:chOff x="-302956" y="4590392"/>
            <a:chExt cx="2755474" cy="773910"/>
          </a:xfrm>
        </p:grpSpPr>
        <p:sp>
          <p:nvSpPr>
            <p:cNvPr id="142" name="TextBox 141">
              <a:extLst>
                <a:ext uri="{FF2B5EF4-FFF2-40B4-BE49-F238E27FC236}">
                  <a16:creationId xmlns:a16="http://schemas.microsoft.com/office/drawing/2014/main" id="{8C4B7D37-F00D-476D-8437-630204D215E7}"/>
                </a:ext>
              </a:extLst>
            </p:cNvPr>
            <p:cNvSpPr txBox="1"/>
            <p:nvPr/>
          </p:nvSpPr>
          <p:spPr>
            <a:xfrm>
              <a:off x="-302956" y="4590392"/>
              <a:ext cx="2202816" cy="232566"/>
            </a:xfrm>
            <a:prstGeom prst="rect">
              <a:avLst/>
            </a:prstGeom>
            <a:noFill/>
          </p:spPr>
          <p:txBody>
            <a:bodyPr wrap="square" lIns="0" tIns="45720" rIns="0" bIns="45720" rtlCol="0" anchor="b">
              <a:spAutoFit/>
            </a:bodyPr>
            <a:lstStyle/>
            <a:p>
              <a:r>
                <a:rPr lang="en-US" sz="1200" b="1" noProof="1">
                  <a:solidFill>
                    <a:srgbClr val="CC3399"/>
                  </a:solidFill>
                </a:rPr>
                <a:t>      </a:t>
              </a:r>
              <a:r>
                <a:rPr lang="en-US" sz="1200" b="1" noProof="1"/>
                <a:t>The Journey Starts! </a:t>
              </a:r>
            </a:p>
          </p:txBody>
        </p:sp>
        <p:sp>
          <p:nvSpPr>
            <p:cNvPr id="143" name="TextBox 142">
              <a:extLst>
                <a:ext uri="{FF2B5EF4-FFF2-40B4-BE49-F238E27FC236}">
                  <a16:creationId xmlns:a16="http://schemas.microsoft.com/office/drawing/2014/main" id="{0368A237-A618-4963-BF38-06C539763524}"/>
                </a:ext>
              </a:extLst>
            </p:cNvPr>
            <p:cNvSpPr txBox="1"/>
            <p:nvPr/>
          </p:nvSpPr>
          <p:spPr>
            <a:xfrm>
              <a:off x="255549" y="5133470"/>
              <a:ext cx="2196969" cy="230832"/>
            </a:xfrm>
            <a:prstGeom prst="rect">
              <a:avLst/>
            </a:prstGeom>
            <a:noFill/>
          </p:spPr>
          <p:txBody>
            <a:bodyPr wrap="square" lIns="0" rIns="0" rtlCol="0" anchor="t">
              <a:spAutoFit/>
            </a:bodyPr>
            <a:lstStyle/>
            <a:p>
              <a:r>
                <a:rPr lang="en-US" sz="900" b="1" noProof="1"/>
                <a:t>           </a:t>
              </a:r>
            </a:p>
          </p:txBody>
        </p:sp>
      </p:grpSp>
      <p:sp>
        <p:nvSpPr>
          <p:cNvPr id="148" name="TextBox 147">
            <a:extLst>
              <a:ext uri="{FF2B5EF4-FFF2-40B4-BE49-F238E27FC236}">
                <a16:creationId xmlns:a16="http://schemas.microsoft.com/office/drawing/2014/main" id="{98FD6D13-E92B-4156-8FA3-4E4A87C8C7CE}"/>
              </a:ext>
            </a:extLst>
          </p:cNvPr>
          <p:cNvSpPr txBox="1"/>
          <p:nvPr/>
        </p:nvSpPr>
        <p:spPr>
          <a:xfrm>
            <a:off x="6745936" y="130270"/>
            <a:ext cx="2187443" cy="892552"/>
          </a:xfrm>
          <a:prstGeom prst="rect">
            <a:avLst/>
          </a:prstGeom>
          <a:noFill/>
          <a:ln>
            <a:solidFill>
              <a:schemeClr val="bg1"/>
            </a:solidFill>
          </a:ln>
        </p:spPr>
        <p:txBody>
          <a:bodyPr wrap="square" lIns="0" tIns="45720" rIns="0" bIns="45720" rtlCol="0" anchor="b">
            <a:spAutoFit/>
          </a:bodyPr>
          <a:lstStyle/>
          <a:p>
            <a:pPr algn="r"/>
            <a:r>
              <a:rPr lang="en-US" sz="1600" b="1" noProof="1"/>
              <a:t>Focus for the year:</a:t>
            </a:r>
            <a:endParaRPr lang="en-US" sz="1600" dirty="0">
              <a:ea typeface="Calibri"/>
              <a:cs typeface="Calibri"/>
            </a:endParaRPr>
          </a:p>
          <a:p>
            <a:pPr algn="r"/>
            <a:r>
              <a:rPr lang="en-US" b="1" noProof="1">
                <a:ea typeface="Calibri"/>
                <a:cs typeface="Calibri"/>
              </a:rPr>
              <a:t>'Deepening knowledge for GCSE History'</a:t>
            </a:r>
          </a:p>
        </p:txBody>
      </p:sp>
      <p:pic>
        <p:nvPicPr>
          <p:cNvPr id="1032" name="Graphic 1031" descr="Flag">
            <a:extLst>
              <a:ext uri="{FF2B5EF4-FFF2-40B4-BE49-F238E27FC236}">
                <a16:creationId xmlns:a16="http://schemas.microsoft.com/office/drawing/2014/main" id="{4304BCDB-C95A-4676-BB9A-7452BA76A3D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55836" y="4696884"/>
            <a:ext cx="661312" cy="661312"/>
          </a:xfrm>
          <a:prstGeom prst="rect">
            <a:avLst/>
          </a:prstGeom>
        </p:spPr>
      </p:pic>
      <p:cxnSp>
        <p:nvCxnSpPr>
          <p:cNvPr id="75" name="Straight Arrow Connector 74">
            <a:extLst>
              <a:ext uri="{FF2B5EF4-FFF2-40B4-BE49-F238E27FC236}">
                <a16:creationId xmlns:a16="http://schemas.microsoft.com/office/drawing/2014/main" id="{0CC72786-6DE7-CA3D-DE41-1B7E60473A0D}"/>
              </a:ext>
            </a:extLst>
          </p:cNvPr>
          <p:cNvCxnSpPr>
            <a:cxnSpLocks/>
          </p:cNvCxnSpPr>
          <p:nvPr/>
        </p:nvCxnSpPr>
        <p:spPr>
          <a:xfrm>
            <a:off x="6841319" y="5713606"/>
            <a:ext cx="1752938" cy="8793"/>
          </a:xfrm>
          <a:prstGeom prst="straightConnector1">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pic>
        <p:nvPicPr>
          <p:cNvPr id="3" name="Picture 2" descr="A logo with text overlay&#10;&#10;Description automatically generated">
            <a:extLst>
              <a:ext uri="{FF2B5EF4-FFF2-40B4-BE49-F238E27FC236}">
                <a16:creationId xmlns:a16="http://schemas.microsoft.com/office/drawing/2014/main" id="{F6E0E63C-FA09-811F-682D-EC7C86810569}"/>
              </a:ext>
            </a:extLst>
          </p:cNvPr>
          <p:cNvPicPr>
            <a:picLocks noChangeAspect="1"/>
          </p:cNvPicPr>
          <p:nvPr/>
        </p:nvPicPr>
        <p:blipFill>
          <a:blip r:embed="rId5"/>
          <a:stretch>
            <a:fillRect/>
          </a:stretch>
        </p:blipFill>
        <p:spPr>
          <a:xfrm>
            <a:off x="115230" y="5517009"/>
            <a:ext cx="1179335" cy="1197021"/>
          </a:xfrm>
          <a:prstGeom prst="rect">
            <a:avLst/>
          </a:prstGeom>
        </p:spPr>
      </p:pic>
      <p:sp>
        <p:nvSpPr>
          <p:cNvPr id="21" name="TextBox 20">
            <a:extLst>
              <a:ext uri="{FF2B5EF4-FFF2-40B4-BE49-F238E27FC236}">
                <a16:creationId xmlns:a16="http://schemas.microsoft.com/office/drawing/2014/main" id="{FD7F7706-FB73-160A-9E38-85824C2E3367}"/>
              </a:ext>
            </a:extLst>
          </p:cNvPr>
          <p:cNvSpPr txBox="1"/>
          <p:nvPr/>
        </p:nvSpPr>
        <p:spPr>
          <a:xfrm rot="5400000">
            <a:off x="7951981" y="5306811"/>
            <a:ext cx="1679462" cy="276999"/>
          </a:xfrm>
          <a:prstGeom prst="rect">
            <a:avLst/>
          </a:prstGeom>
          <a:noFill/>
        </p:spPr>
        <p:txBody>
          <a:bodyPr wrap="square" lIns="0" tIns="45720" rIns="0" bIns="45720" rtlCol="0" anchor="b">
            <a:spAutoFit/>
          </a:bodyPr>
          <a:lstStyle/>
          <a:p>
            <a:r>
              <a:rPr lang="en-US" sz="1200" b="1" noProof="1"/>
              <a:t>Saying goodbye....!!</a:t>
            </a:r>
            <a:endParaRPr lang="en-US" dirty="0"/>
          </a:p>
        </p:txBody>
      </p:sp>
      <p:sp>
        <p:nvSpPr>
          <p:cNvPr id="36" name="TextBox 35">
            <a:extLst>
              <a:ext uri="{FF2B5EF4-FFF2-40B4-BE49-F238E27FC236}">
                <a16:creationId xmlns:a16="http://schemas.microsoft.com/office/drawing/2014/main" id="{B14EA1D6-4F7A-2E46-2989-E6536F56CAE8}"/>
              </a:ext>
            </a:extLst>
          </p:cNvPr>
          <p:cNvSpPr txBox="1"/>
          <p:nvPr/>
        </p:nvSpPr>
        <p:spPr>
          <a:xfrm>
            <a:off x="1383641" y="900836"/>
            <a:ext cx="4550426" cy="677108"/>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00" b="1" dirty="0">
                <a:ea typeface="Calibri" panose="020F0502020204030204"/>
                <a:cs typeface="Calibri" panose="020F0502020204030204"/>
              </a:rPr>
              <a:t>Autumn Term (a)</a:t>
            </a:r>
            <a:endParaRPr lang="en-US" sz="1000" dirty="0">
              <a:cs typeface="Calibri"/>
            </a:endParaRPr>
          </a:p>
          <a:p>
            <a:pPr algn="ctr"/>
            <a:r>
              <a:rPr lang="en-US" sz="1000" b="1" dirty="0">
                <a:ea typeface="Calibri" panose="020F0502020204030204"/>
                <a:cs typeface="Calibri" panose="020F0502020204030204"/>
              </a:rPr>
              <a:t>Finish Elizabethan England</a:t>
            </a:r>
          </a:p>
          <a:p>
            <a:pPr algn="ctr"/>
            <a:r>
              <a:rPr lang="en-US" sz="900" dirty="0">
                <a:cs typeface="Calibri"/>
              </a:rPr>
              <a:t>What was Elizabethan life like? What changed for the Poor? Historic Environment – What can Hardwick Hall tell us about life in Elizabethan England?</a:t>
            </a:r>
            <a:endParaRPr lang="en-US" sz="900" b="1">
              <a:cs typeface="Calibri"/>
            </a:endParaRPr>
          </a:p>
        </p:txBody>
      </p:sp>
      <p:sp>
        <p:nvSpPr>
          <p:cNvPr id="37" name="TextBox 36">
            <a:extLst>
              <a:ext uri="{FF2B5EF4-FFF2-40B4-BE49-F238E27FC236}">
                <a16:creationId xmlns:a16="http://schemas.microsoft.com/office/drawing/2014/main" id="{8B92315A-7182-D7DA-3454-BB44A36F658A}"/>
              </a:ext>
            </a:extLst>
          </p:cNvPr>
          <p:cNvSpPr txBox="1"/>
          <p:nvPr/>
        </p:nvSpPr>
        <p:spPr>
          <a:xfrm>
            <a:off x="7258932" y="1718521"/>
            <a:ext cx="1458916" cy="2354491"/>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50" b="1" dirty="0">
                <a:ea typeface="Calibri" panose="020F0502020204030204"/>
                <a:cs typeface="Calibri" panose="020F0502020204030204"/>
              </a:rPr>
              <a:t>Autumn Term (b)</a:t>
            </a:r>
            <a:endParaRPr lang="en-US" dirty="0">
              <a:ea typeface="Calibri" panose="020F0502020204030204"/>
              <a:cs typeface="Calibri" panose="020F0502020204030204"/>
            </a:endParaRPr>
          </a:p>
          <a:p>
            <a:pPr algn="ctr"/>
            <a:r>
              <a:rPr lang="en-US" sz="1050" b="1" dirty="0">
                <a:ea typeface="Calibri" panose="020F0502020204030204"/>
                <a:cs typeface="Calibri" panose="020F0502020204030204"/>
              </a:rPr>
              <a:t>The Cold War</a:t>
            </a:r>
            <a:endParaRPr lang="en-US">
              <a:ea typeface="Calibri" panose="020F0502020204030204"/>
              <a:cs typeface="Calibri" panose="020F0502020204030204"/>
            </a:endParaRPr>
          </a:p>
          <a:p>
            <a:pPr algn="ctr"/>
            <a:endParaRPr lang="en-US" sz="1050" dirty="0">
              <a:ea typeface="Calibri" panose="020F0502020204030204"/>
              <a:cs typeface="Calibri" panose="020F0502020204030204"/>
            </a:endParaRPr>
          </a:p>
          <a:p>
            <a:pPr algn="ctr"/>
            <a:r>
              <a:rPr lang="en-US" sz="1050" dirty="0">
                <a:ea typeface="Calibri" panose="020F0502020204030204"/>
                <a:cs typeface="Calibri" panose="020F0502020204030204"/>
              </a:rPr>
              <a:t>How did the war time alliance break down?</a:t>
            </a:r>
            <a:endParaRPr lang="en-US" sz="1050" b="1" dirty="0">
              <a:ea typeface="Calibri" panose="020F0502020204030204"/>
              <a:cs typeface="Calibri" panose="020F0502020204030204"/>
            </a:endParaRPr>
          </a:p>
          <a:p>
            <a:pPr algn="ctr"/>
            <a:r>
              <a:rPr lang="en-US" sz="1050" dirty="0">
                <a:ea typeface="Calibri" panose="020F0502020204030204"/>
                <a:cs typeface="Calibri" panose="020F0502020204030204"/>
              </a:rPr>
              <a:t>What were the key causes of the Cold War in the 1950s?</a:t>
            </a:r>
          </a:p>
          <a:p>
            <a:pPr algn="ctr"/>
            <a:r>
              <a:rPr lang="en-US" sz="1050" dirty="0">
                <a:ea typeface="Calibri" panose="020F0502020204030204"/>
                <a:cs typeface="Calibri" panose="020F0502020204030204"/>
              </a:rPr>
              <a:t>What key events had an impact on East &amp; West relations in the 1960s and 1970s?</a:t>
            </a:r>
          </a:p>
          <a:p>
            <a:pPr algn="ctr"/>
            <a:r>
              <a:rPr lang="en-US" sz="1050" dirty="0">
                <a:ea typeface="Calibri" panose="020F0502020204030204"/>
                <a:cs typeface="Calibri" panose="020F0502020204030204"/>
              </a:rPr>
              <a:t>How did the Cold War 'ease'?</a:t>
            </a:r>
          </a:p>
        </p:txBody>
      </p:sp>
      <p:sp>
        <p:nvSpPr>
          <p:cNvPr id="40" name="TextBox 39">
            <a:extLst>
              <a:ext uri="{FF2B5EF4-FFF2-40B4-BE49-F238E27FC236}">
                <a16:creationId xmlns:a16="http://schemas.microsoft.com/office/drawing/2014/main" id="{CCB268B1-4CC1-DB74-AA86-310E26420DF1}"/>
              </a:ext>
            </a:extLst>
          </p:cNvPr>
          <p:cNvSpPr txBox="1"/>
          <p:nvPr/>
        </p:nvSpPr>
        <p:spPr>
          <a:xfrm>
            <a:off x="187210" y="2674853"/>
            <a:ext cx="1947903" cy="2677656"/>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50" b="1" dirty="0">
                <a:cs typeface="Calibri" panose="020F0502020204030204"/>
              </a:rPr>
              <a:t>Spring Term</a:t>
            </a:r>
            <a:endParaRPr lang="en-US" dirty="0">
              <a:cs typeface="Calibri" panose="020F0502020204030204"/>
            </a:endParaRPr>
          </a:p>
          <a:p>
            <a:pPr algn="ctr"/>
            <a:r>
              <a:rPr lang="en-US" sz="1050" b="1" dirty="0">
                <a:cs typeface="Calibri" panose="020F0502020204030204"/>
              </a:rPr>
              <a:t>Revision</a:t>
            </a:r>
            <a:endParaRPr lang="en-US" dirty="0">
              <a:cs typeface="Calibri"/>
            </a:endParaRPr>
          </a:p>
          <a:p>
            <a:pPr algn="ctr"/>
            <a:endParaRPr lang="en-US" sz="1050" b="1" dirty="0">
              <a:ea typeface="Calibri"/>
              <a:cs typeface="Calibri"/>
            </a:endParaRPr>
          </a:p>
          <a:p>
            <a:pPr algn="ctr"/>
            <a:r>
              <a:rPr lang="en-US" sz="1050" i="1" dirty="0">
                <a:ea typeface="Calibri"/>
                <a:cs typeface="Calibri"/>
              </a:rPr>
              <a:t>Rotation between key topics:</a:t>
            </a:r>
            <a:endParaRPr lang="en-US" sz="1050" b="1" i="1">
              <a:ea typeface="Calibri"/>
              <a:cs typeface="Calibri"/>
            </a:endParaRPr>
          </a:p>
          <a:p>
            <a:pPr algn="ctr"/>
            <a:r>
              <a:rPr lang="en-US" sz="1050" b="1" dirty="0">
                <a:ea typeface="Calibri"/>
                <a:cs typeface="Calibri"/>
              </a:rPr>
              <a:t>Medicine</a:t>
            </a:r>
            <a:r>
              <a:rPr lang="en-US" sz="1050" dirty="0">
                <a:ea typeface="Calibri"/>
                <a:cs typeface="Calibri"/>
              </a:rPr>
              <a:t> – factors that led to change, Public Health, treatment through time, government action.</a:t>
            </a:r>
          </a:p>
          <a:p>
            <a:pPr algn="ctr"/>
            <a:r>
              <a:rPr lang="en-US" sz="1050" b="1" dirty="0">
                <a:ea typeface="Calibri"/>
                <a:cs typeface="Calibri"/>
              </a:rPr>
              <a:t>Elizabeth</a:t>
            </a:r>
            <a:r>
              <a:rPr lang="en-US" sz="1050" dirty="0">
                <a:ea typeface="Calibri"/>
                <a:cs typeface="Calibri"/>
              </a:rPr>
              <a:t> – key events and interpretation focus, Hardwick Hall essay.</a:t>
            </a:r>
          </a:p>
          <a:p>
            <a:pPr algn="ctr"/>
            <a:r>
              <a:rPr lang="en-US" sz="1050" b="1" dirty="0">
                <a:ea typeface="Calibri"/>
                <a:cs typeface="Calibri"/>
              </a:rPr>
              <a:t>Germany</a:t>
            </a:r>
            <a:r>
              <a:rPr lang="en-US" sz="1050" dirty="0">
                <a:ea typeface="Calibri"/>
                <a:cs typeface="Calibri"/>
              </a:rPr>
              <a:t> – Weimar, interpretation work.</a:t>
            </a:r>
          </a:p>
          <a:p>
            <a:pPr algn="ctr"/>
            <a:r>
              <a:rPr lang="en-US" sz="1050" b="1" dirty="0">
                <a:ea typeface="Calibri"/>
                <a:cs typeface="Calibri"/>
              </a:rPr>
              <a:t>Cold War</a:t>
            </a:r>
            <a:r>
              <a:rPr lang="en-US" sz="1050" dirty="0">
                <a:ea typeface="Calibri"/>
                <a:cs typeface="Calibri"/>
              </a:rPr>
              <a:t> – chronological focus of changes and events.</a:t>
            </a:r>
          </a:p>
          <a:p>
            <a:pPr algn="ctr"/>
            <a:endParaRPr lang="en-US" sz="1050" b="1" dirty="0">
              <a:ea typeface="Calibri"/>
              <a:cs typeface="Calibri"/>
            </a:endParaRPr>
          </a:p>
        </p:txBody>
      </p:sp>
      <p:sp>
        <p:nvSpPr>
          <p:cNvPr id="42" name="TextBox 41">
            <a:extLst>
              <a:ext uri="{FF2B5EF4-FFF2-40B4-BE49-F238E27FC236}">
                <a16:creationId xmlns:a16="http://schemas.microsoft.com/office/drawing/2014/main" id="{185C3426-EA55-6B3E-DE10-AFFD69C8E63B}"/>
              </a:ext>
            </a:extLst>
          </p:cNvPr>
          <p:cNvSpPr txBox="1"/>
          <p:nvPr/>
        </p:nvSpPr>
        <p:spPr>
          <a:xfrm>
            <a:off x="3439012" y="5612160"/>
            <a:ext cx="2705393" cy="900246"/>
          </a:xfrm>
          <a:prstGeom prst="rect">
            <a:avLst/>
          </a:prstGeom>
          <a:no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50" b="1" dirty="0">
                <a:ea typeface="Calibri" panose="020F0502020204030204"/>
                <a:cs typeface="Calibri" panose="020F0502020204030204"/>
              </a:rPr>
              <a:t>Summer Term</a:t>
            </a:r>
            <a:endParaRPr lang="en-US" dirty="0"/>
          </a:p>
          <a:p>
            <a:pPr algn="ctr"/>
            <a:r>
              <a:rPr lang="en-US" sz="1050" b="1" dirty="0">
                <a:ea typeface="Calibri" panose="020F0502020204030204"/>
                <a:cs typeface="Calibri" panose="020F0502020204030204"/>
              </a:rPr>
              <a:t>Final preparation</a:t>
            </a:r>
            <a:endParaRPr lang="en-US"/>
          </a:p>
          <a:p>
            <a:pPr algn="ctr"/>
            <a:r>
              <a:rPr lang="en-US" sz="1050" dirty="0">
                <a:ea typeface="Calibri" panose="020F0502020204030204"/>
                <a:cs typeface="Calibri" panose="020F0502020204030204"/>
              </a:rPr>
              <a:t>Continue lessons on rotation of topics, breakdown sessions, after-school revision, Saturday School, Easter &amp; half-term...</a:t>
            </a:r>
            <a:endParaRPr lang="en-US" sz="1050" b="1" dirty="0">
              <a:ea typeface="Calibri" panose="020F0502020204030204"/>
              <a:cs typeface="Calibri" panose="020F0502020204030204"/>
            </a:endParaRPr>
          </a:p>
        </p:txBody>
      </p:sp>
      <p:sp>
        <p:nvSpPr>
          <p:cNvPr id="43" name="Star: 5 Points 42">
            <a:extLst>
              <a:ext uri="{FF2B5EF4-FFF2-40B4-BE49-F238E27FC236}">
                <a16:creationId xmlns:a16="http://schemas.microsoft.com/office/drawing/2014/main" id="{3104B140-AEC1-E1B4-04D8-EE3FB1702753}"/>
              </a:ext>
            </a:extLst>
          </p:cNvPr>
          <p:cNvSpPr/>
          <p:nvPr/>
        </p:nvSpPr>
        <p:spPr>
          <a:xfrm>
            <a:off x="5924102" y="4743316"/>
            <a:ext cx="1749668" cy="1529861"/>
          </a:xfrm>
          <a:prstGeom prst="star5">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5" name="TextBox 44">
            <a:extLst>
              <a:ext uri="{FF2B5EF4-FFF2-40B4-BE49-F238E27FC236}">
                <a16:creationId xmlns:a16="http://schemas.microsoft.com/office/drawing/2014/main" id="{EE8B7AEF-566E-25FE-5B11-02B16726CD44}"/>
              </a:ext>
            </a:extLst>
          </p:cNvPr>
          <p:cNvSpPr txBox="1"/>
          <p:nvPr/>
        </p:nvSpPr>
        <p:spPr>
          <a:xfrm>
            <a:off x="6009072" y="5361917"/>
            <a:ext cx="1467708" cy="253916"/>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50" b="1" dirty="0">
                <a:ea typeface="Calibri" panose="020F0502020204030204"/>
                <a:cs typeface="Calibri" panose="020F0502020204030204"/>
              </a:rPr>
              <a:t>The real thing!</a:t>
            </a:r>
            <a:endParaRPr lang="en-US" dirty="0"/>
          </a:p>
        </p:txBody>
      </p:sp>
      <p:cxnSp>
        <p:nvCxnSpPr>
          <p:cNvPr id="74" name="Straight Arrow Connector 73">
            <a:extLst>
              <a:ext uri="{FF2B5EF4-FFF2-40B4-BE49-F238E27FC236}">
                <a16:creationId xmlns:a16="http://schemas.microsoft.com/office/drawing/2014/main" id="{AE419AE9-66EF-D417-3126-FD2F5786694F}"/>
              </a:ext>
            </a:extLst>
          </p:cNvPr>
          <p:cNvCxnSpPr>
            <a:cxnSpLocks/>
          </p:cNvCxnSpPr>
          <p:nvPr/>
        </p:nvCxnSpPr>
        <p:spPr>
          <a:xfrm>
            <a:off x="1108057" y="2331272"/>
            <a:ext cx="3727150" cy="27730"/>
          </a:xfrm>
          <a:prstGeom prst="straightConnector1">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2B40CEC8-BC4F-F071-B48E-1A173201E7F6}"/>
              </a:ext>
            </a:extLst>
          </p:cNvPr>
          <p:cNvCxnSpPr>
            <a:cxnSpLocks/>
          </p:cNvCxnSpPr>
          <p:nvPr/>
        </p:nvCxnSpPr>
        <p:spPr>
          <a:xfrm flipH="1">
            <a:off x="3584674" y="4105288"/>
            <a:ext cx="3324275" cy="7440"/>
          </a:xfrm>
          <a:prstGeom prst="straightConnector1">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86" name="Arc 85">
            <a:extLst>
              <a:ext uri="{FF2B5EF4-FFF2-40B4-BE49-F238E27FC236}">
                <a16:creationId xmlns:a16="http://schemas.microsoft.com/office/drawing/2014/main" id="{8687A185-6C4F-4146-8383-DF44274431DA}"/>
              </a:ext>
            </a:extLst>
          </p:cNvPr>
          <p:cNvSpPr/>
          <p:nvPr/>
        </p:nvSpPr>
        <p:spPr>
          <a:xfrm rot="10800000">
            <a:off x="2920873" y="4017358"/>
            <a:ext cx="666981" cy="803687"/>
          </a:xfrm>
          <a:prstGeom prst="arc">
            <a:avLst>
              <a:gd name="adj1" fmla="val 16211550"/>
              <a:gd name="adj2" fmla="val 5391112"/>
            </a:avLst>
          </a:prstGeom>
          <a:ln w="22225">
            <a:solidFill>
              <a:srgbClr val="00B09B"/>
            </a:solidFill>
            <a:prstDash val="sysDash"/>
            <a:headEnd type="triangle"/>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pic>
        <p:nvPicPr>
          <p:cNvPr id="4" name="Graphic 3" descr="Muscular arm outline">
            <a:extLst>
              <a:ext uri="{FF2B5EF4-FFF2-40B4-BE49-F238E27FC236}">
                <a16:creationId xmlns:a16="http://schemas.microsoft.com/office/drawing/2014/main" id="{CDA15A23-8CA4-DFC4-D89D-9177AF30A37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926015" y="105508"/>
            <a:ext cx="914400" cy="914400"/>
          </a:xfrm>
          <a:prstGeom prst="rect">
            <a:avLst/>
          </a:prstGeom>
        </p:spPr>
      </p:pic>
      <p:sp>
        <p:nvSpPr>
          <p:cNvPr id="8" name="TextBox 7">
            <a:extLst>
              <a:ext uri="{FF2B5EF4-FFF2-40B4-BE49-F238E27FC236}">
                <a16:creationId xmlns:a16="http://schemas.microsoft.com/office/drawing/2014/main" id="{1A504B1D-A11A-214C-763A-ED955886B430}"/>
              </a:ext>
            </a:extLst>
          </p:cNvPr>
          <p:cNvSpPr txBox="1"/>
          <p:nvPr/>
        </p:nvSpPr>
        <p:spPr>
          <a:xfrm>
            <a:off x="5307771" y="1711295"/>
            <a:ext cx="1670441" cy="969496"/>
          </a:xfrm>
          <a:prstGeom prst="rect">
            <a:avLst/>
          </a:prstGeom>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50" b="1" dirty="0">
                <a:ea typeface="Calibri" panose="020F0502020204030204"/>
                <a:cs typeface="Calibri" panose="020F0502020204030204"/>
              </a:rPr>
              <a:t>Assessment</a:t>
            </a:r>
          </a:p>
          <a:p>
            <a:pPr algn="ctr"/>
            <a:endParaRPr lang="en-US" sz="1050" b="1" dirty="0">
              <a:cs typeface="Calibri"/>
            </a:endParaRPr>
          </a:p>
          <a:p>
            <a:pPr algn="ctr"/>
            <a:r>
              <a:rPr lang="en-US" sz="900" dirty="0">
                <a:cs typeface="Calibri"/>
              </a:rPr>
              <a:t>Hardwick Hall essay</a:t>
            </a:r>
          </a:p>
          <a:p>
            <a:pPr algn="ctr"/>
            <a:endParaRPr lang="en-US" sz="900" dirty="0">
              <a:cs typeface="Calibri"/>
            </a:endParaRPr>
          </a:p>
          <a:p>
            <a:pPr algn="ctr"/>
            <a:r>
              <a:rPr lang="en-US" sz="900" dirty="0">
                <a:cs typeface="Calibri"/>
              </a:rPr>
              <a:t>Interpretation work – The Poor Law</a:t>
            </a:r>
          </a:p>
        </p:txBody>
      </p:sp>
      <p:sp>
        <p:nvSpPr>
          <p:cNvPr id="10" name="TextBox 9">
            <a:extLst>
              <a:ext uri="{FF2B5EF4-FFF2-40B4-BE49-F238E27FC236}">
                <a16:creationId xmlns:a16="http://schemas.microsoft.com/office/drawing/2014/main" id="{B04B16DF-697F-527E-35BA-E314D6470BD5}"/>
              </a:ext>
            </a:extLst>
          </p:cNvPr>
          <p:cNvSpPr txBox="1"/>
          <p:nvPr/>
        </p:nvSpPr>
        <p:spPr>
          <a:xfrm>
            <a:off x="2528049" y="2894874"/>
            <a:ext cx="2718754" cy="900246"/>
          </a:xfrm>
          <a:prstGeom prst="rect">
            <a:avLst/>
          </a:prstGeom>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50" b="1" dirty="0">
                <a:ea typeface="Calibri" panose="020F0502020204030204"/>
                <a:cs typeface="Calibri" panose="020F0502020204030204"/>
              </a:rPr>
              <a:t>Assessment – November Mocks</a:t>
            </a:r>
          </a:p>
          <a:p>
            <a:pPr algn="ctr"/>
            <a:endParaRPr lang="en-US" sz="1050" b="1" dirty="0">
              <a:cs typeface="Calibri"/>
            </a:endParaRPr>
          </a:p>
          <a:p>
            <a:pPr algn="ctr"/>
            <a:r>
              <a:rPr lang="en-US" sz="1050" dirty="0">
                <a:cs typeface="Calibri"/>
              </a:rPr>
              <a:t>Full Paper One – Medicine &amp; Elizabeth</a:t>
            </a:r>
          </a:p>
          <a:p>
            <a:pPr algn="ctr"/>
            <a:endParaRPr lang="en-US" sz="1050" dirty="0">
              <a:cs typeface="Calibri"/>
            </a:endParaRPr>
          </a:p>
          <a:p>
            <a:pPr algn="ctr"/>
            <a:r>
              <a:rPr lang="en-US" sz="1050" dirty="0">
                <a:cs typeface="Calibri"/>
              </a:rPr>
              <a:t>Part Paper Two - Germany</a:t>
            </a:r>
          </a:p>
        </p:txBody>
      </p:sp>
      <p:cxnSp>
        <p:nvCxnSpPr>
          <p:cNvPr id="11" name="Straight Arrow Connector 10">
            <a:extLst>
              <a:ext uri="{FF2B5EF4-FFF2-40B4-BE49-F238E27FC236}">
                <a16:creationId xmlns:a16="http://schemas.microsoft.com/office/drawing/2014/main" id="{EE6B17B9-D02C-A7A7-947C-1F7D091277F9}"/>
              </a:ext>
            </a:extLst>
          </p:cNvPr>
          <p:cNvCxnSpPr>
            <a:cxnSpLocks/>
          </p:cNvCxnSpPr>
          <p:nvPr/>
        </p:nvCxnSpPr>
        <p:spPr>
          <a:xfrm>
            <a:off x="3493478" y="4780268"/>
            <a:ext cx="2652458" cy="8793"/>
          </a:xfrm>
          <a:prstGeom prst="straightConnector1">
            <a:avLst/>
          </a:prstGeom>
          <a:ln w="22225">
            <a:solidFill>
              <a:srgbClr val="00B09B"/>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7CFF7FD-D8E7-FA2C-B11F-28C2387B5808}"/>
              </a:ext>
            </a:extLst>
          </p:cNvPr>
          <p:cNvSpPr txBox="1"/>
          <p:nvPr/>
        </p:nvSpPr>
        <p:spPr>
          <a:xfrm>
            <a:off x="1405338" y="5613725"/>
            <a:ext cx="1758364" cy="738664"/>
          </a:xfrm>
          <a:prstGeom prst="rect">
            <a:avLst/>
          </a:prstGeom>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050" b="1" dirty="0">
                <a:ea typeface="Calibri" panose="020F0502020204030204"/>
                <a:cs typeface="Calibri" panose="020F0502020204030204"/>
              </a:rPr>
              <a:t>Assessment </a:t>
            </a:r>
            <a:endParaRPr lang="en-US" dirty="0"/>
          </a:p>
          <a:p>
            <a:pPr algn="ctr"/>
            <a:r>
              <a:rPr lang="en-US" sz="1050" dirty="0">
                <a:cs typeface="Calibri"/>
              </a:rPr>
              <a:t>Cold War mock</a:t>
            </a:r>
          </a:p>
          <a:p>
            <a:pPr algn="ctr"/>
            <a:r>
              <a:rPr lang="en-US" sz="1050" dirty="0">
                <a:cs typeface="Calibri"/>
              </a:rPr>
              <a:t>Lots (and lots!) of practice questions!</a:t>
            </a:r>
          </a:p>
        </p:txBody>
      </p:sp>
    </p:spTree>
    <p:extLst>
      <p:ext uri="{BB962C8B-B14F-4D97-AF65-F5344CB8AC3E}">
        <p14:creationId xmlns:p14="http://schemas.microsoft.com/office/powerpoint/2010/main" val="3656905565"/>
      </p:ext>
    </p:extLst>
  </p:cSld>
  <p:clrMapOvr>
    <a:masterClrMapping/>
  </p:clrMapOvr>
</p:sld>
</file>

<file path=ppt/theme/theme1.xml><?xml version="1.0" encoding="utf-8"?>
<a:theme xmlns:a="http://schemas.openxmlformats.org/drawingml/2006/main" name="Template PresentationGo">
  <a:themeElements>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plate PresentationGo Dark">
  <a:themeElements>
    <a:clrScheme name="PGO2">
      <a:dk1>
        <a:sysClr val="windowText" lastClr="000000"/>
      </a:dk1>
      <a:lt1>
        <a:sysClr val="window" lastClr="FFFFFF"/>
      </a:lt1>
      <a:dk2>
        <a:srgbClr val="063951"/>
      </a:dk2>
      <a:lt2>
        <a:srgbClr val="D3D3D3"/>
      </a:lt2>
      <a:accent1>
        <a:srgbClr val="3A5C84"/>
      </a:accent1>
      <a:accent2>
        <a:srgbClr val="F7931F"/>
      </a:accent2>
      <a:accent3>
        <a:srgbClr val="4CC1EF"/>
      </a:accent3>
      <a:accent4>
        <a:srgbClr val="FFCC4C"/>
      </a:accent4>
      <a:accent5>
        <a:srgbClr val="C13018"/>
      </a:accent5>
      <a:accent6>
        <a:srgbClr val="A2B969"/>
      </a:accent6>
      <a:hlink>
        <a:srgbClr val="6C2B43"/>
      </a:hlink>
      <a:folHlink>
        <a:srgbClr val="6C2B43"/>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520714A61E51D40A56158CF68E17747" ma:contentTypeVersion="15" ma:contentTypeDescription="Create a new document." ma:contentTypeScope="" ma:versionID="fd7275094652d5519fb00659330817f4">
  <xsd:schema xmlns:xsd="http://www.w3.org/2001/XMLSchema" xmlns:xs="http://www.w3.org/2001/XMLSchema" xmlns:p="http://schemas.microsoft.com/office/2006/metadata/properties" xmlns:ns2="529c40e8-0bab-43d5-8ec0-07f08635fbc7" xmlns:ns3="e5b96425-6c5e-47e5-8e3c-66a165e9bc6d" targetNamespace="http://schemas.microsoft.com/office/2006/metadata/properties" ma:root="true" ma:fieldsID="e52f0d2fd811c64ec73feda7a57d86d0" ns2:_="" ns3:_="">
    <xsd:import namespace="529c40e8-0bab-43d5-8ec0-07f08635fbc7"/>
    <xsd:import namespace="e5b96425-6c5e-47e5-8e3c-66a165e9bc6d"/>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9c40e8-0bab-43d5-8ec0-07f08635fb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65895cd-c2e5-4ee0-a44a-cd0d712d9405"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5b96425-6c5e-47e5-8e3c-66a165e9bc6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79d6281-3d9d-4448-85d5-7aea755fb040}" ma:internalName="TaxCatchAll" ma:showField="CatchAllData" ma:web="e5b96425-6c5e-47e5-8e3c-66a165e9bc6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29c40e8-0bab-43d5-8ec0-07f08635fbc7">
      <Terms xmlns="http://schemas.microsoft.com/office/infopath/2007/PartnerControls"/>
    </lcf76f155ced4ddcb4097134ff3c332f>
    <TaxCatchAll xmlns="e5b96425-6c5e-47e5-8e3c-66a165e9bc6d" xsi:nil="true"/>
    <SharedWithUsers xmlns="e5b96425-6c5e-47e5-8e3c-66a165e9bc6d">
      <UserInfo>
        <DisplayName>Ms A Page (Ridgeway Secondary School)</DisplayName>
        <AccountId>13</AccountId>
        <AccountType/>
      </UserInfo>
      <UserInfo>
        <DisplayName>Roxy Jordan</DisplayName>
        <AccountId>243</AccountId>
        <AccountType/>
      </UserInfo>
      <UserInfo>
        <DisplayName>Mr R Kent (Ridgeway Secondary School)</DisplayName>
        <AccountId>56</AccountId>
        <AccountType/>
      </UserInfo>
    </SharedWithUsers>
    <MediaLengthInSeconds xmlns="529c40e8-0bab-43d5-8ec0-07f08635fbc7" xsi:nil="true"/>
  </documentManagement>
</p:properties>
</file>

<file path=customXml/itemProps1.xml><?xml version="1.0" encoding="utf-8"?>
<ds:datastoreItem xmlns:ds="http://schemas.openxmlformats.org/officeDocument/2006/customXml" ds:itemID="{F637C467-98A2-41B5-86A8-F2BDF940F950}">
  <ds:schemaRefs>
    <ds:schemaRef ds:uri="http://schemas.microsoft.com/sharepoint/v3/contenttype/forms"/>
  </ds:schemaRefs>
</ds:datastoreItem>
</file>

<file path=customXml/itemProps2.xml><?xml version="1.0" encoding="utf-8"?>
<ds:datastoreItem xmlns:ds="http://schemas.openxmlformats.org/officeDocument/2006/customXml" ds:itemID="{2A94E878-2117-484C-9443-4BB955C547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9c40e8-0bab-43d5-8ec0-07f08635fbc7"/>
    <ds:schemaRef ds:uri="e5b96425-6c5e-47e5-8e3c-66a165e9bc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E6B0AE5-8DEE-4138-A641-0A1760E06ADA}">
  <ds:schemaRefs>
    <ds:schemaRef ds:uri="38094a91-0d16-4c4d-83ab-a348dadb0ac9"/>
    <ds:schemaRef ds:uri="http://schemas.openxmlformats.org/package/2006/metadata/core-properties"/>
    <ds:schemaRef ds:uri="http://schemas.microsoft.com/office/2006/metadata/properties"/>
    <ds:schemaRef ds:uri="http://purl.org/dc/elements/1.1/"/>
    <ds:schemaRef ds:uri="http://www.w3.org/XML/1998/namespace"/>
    <ds:schemaRef ds:uri="accbb794-04cb-4096-b522-3650933d47c6"/>
    <ds:schemaRef ds:uri="http://schemas.microsoft.com/office/2006/documentManagement/types"/>
    <ds:schemaRef ds:uri="http://schemas.microsoft.com/office/infopath/2007/PartnerControls"/>
    <ds:schemaRef ds:uri="http://purl.org/dc/dcmitype/"/>
    <ds:schemaRef ds:uri="http://purl.org/dc/terms/"/>
    <ds:schemaRef ds:uri="529c40e8-0bab-43d5-8ec0-07f08635fbc7"/>
    <ds:schemaRef ds:uri="e5b96425-6c5e-47e5-8e3c-66a165e9bc6d"/>
  </ds:schemaRefs>
</ds:datastoreItem>
</file>

<file path=docProps/app.xml><?xml version="1.0" encoding="utf-8"?>
<Properties xmlns="http://schemas.openxmlformats.org/officeDocument/2006/extended-properties" xmlns:vt="http://schemas.openxmlformats.org/officeDocument/2006/docPropsVTypes">
  <Template>TEMPLATE-PGO(16_9)</Template>
  <TotalTime>12173</TotalTime>
  <Words>1134</Words>
  <Application>Microsoft Office PowerPoint</Application>
  <PresentationFormat>On-screen Show (4:3)</PresentationFormat>
  <Paragraphs>360</Paragraphs>
  <Slides>5</Slides>
  <Notes>5</Notes>
  <HiddenSlides>0</HiddenSlides>
  <MMClips>0</MMClips>
  <ScaleCrop>false</ScaleCrop>
  <HeadingPairs>
    <vt:vector size="4" baseType="variant">
      <vt:variant>
        <vt:lpstr>Theme</vt:lpstr>
      </vt:variant>
      <vt:variant>
        <vt:i4>3</vt:i4>
      </vt:variant>
      <vt:variant>
        <vt:lpstr>Slide Titles</vt:lpstr>
      </vt:variant>
      <vt:variant>
        <vt:i4>5</vt:i4>
      </vt:variant>
    </vt:vector>
  </HeadingPairs>
  <TitlesOfParts>
    <vt:vector size="8" baseType="lpstr">
      <vt:lpstr>Template PresentationGo</vt:lpstr>
      <vt:lpstr>Template PresentationGo Dark</vt:lpstr>
      <vt:lpstr>Custom Design</vt:lpstr>
      <vt:lpstr>   History Learning Journey - Year 7</vt:lpstr>
      <vt:lpstr>   History Learning Journey - Year 8 </vt:lpstr>
      <vt:lpstr>   History Learning Journey - Year 9 </vt:lpstr>
      <vt:lpstr>   History Learning Journey - Year 10</vt:lpstr>
      <vt:lpstr>   History Learning Journey - Year 11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Road Map Timeline</dc:title>
  <dc:creator>PresentationGO.com</dc:creator>
  <dc:description>© Copyright PresentationGO.com</dc:description>
  <cp:lastModifiedBy>Carly Sandell (Ridgeway Secondary School)</cp:lastModifiedBy>
  <cp:revision>1330</cp:revision>
  <dcterms:created xsi:type="dcterms:W3CDTF">2014-11-26T05:14:11Z</dcterms:created>
  <dcterms:modified xsi:type="dcterms:W3CDTF">2024-09-03T15:36:08Z</dcterms:modified>
  <cp:category>Charts &amp; Diagrams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0x0101003520714A61E51D40A56158CF68E17747</vt:lpwstr>
  </property>
  <property fmtid="{D5CDD505-2E9C-101B-9397-08002B2CF9AE}" pid="3" name="MediaServiceImageTags">
    <vt:lpwstr/>
  </property>
  <property fmtid="{D5CDD505-2E9C-101B-9397-08002B2CF9AE}" pid="4" name="Order">
    <vt:r8>274100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